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3" r:id="rId3"/>
    <p:sldId id="290" r:id="rId4"/>
    <p:sldId id="295" r:id="rId5"/>
    <p:sldId id="288" r:id="rId6"/>
    <p:sldId id="264" r:id="rId7"/>
    <p:sldId id="299" r:id="rId8"/>
    <p:sldId id="316" r:id="rId9"/>
    <p:sldId id="300" r:id="rId10"/>
    <p:sldId id="266" r:id="rId11"/>
    <p:sldId id="317" r:id="rId12"/>
    <p:sldId id="268" r:id="rId13"/>
    <p:sldId id="301" r:id="rId14"/>
    <p:sldId id="270" r:id="rId15"/>
    <p:sldId id="302" r:id="rId16"/>
    <p:sldId id="274" r:id="rId17"/>
    <p:sldId id="305" r:id="rId18"/>
    <p:sldId id="307" r:id="rId19"/>
    <p:sldId id="308" r:id="rId20"/>
    <p:sldId id="311" r:id="rId21"/>
    <p:sldId id="313" r:id="rId22"/>
    <p:sldId id="298" r:id="rId23"/>
    <p:sldId id="296" r:id="rId24"/>
    <p:sldId id="314" r:id="rId25"/>
    <p:sldId id="318" r:id="rId26"/>
    <p:sldId id="315" r:id="rId27"/>
    <p:sldId id="275" r:id="rId2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E8344DA-0DD5-4F27-AA3B-C9834786A442}">
          <p14:sldIdLst>
            <p14:sldId id="257"/>
            <p14:sldId id="283"/>
            <p14:sldId id="290"/>
            <p14:sldId id="295"/>
            <p14:sldId id="288"/>
          </p14:sldIdLst>
        </p14:section>
        <p14:section name="Section sans titre" id="{E02F79CB-71BB-48E2-9D3E-D20C4D1631C7}">
          <p14:sldIdLst>
            <p14:sldId id="264"/>
            <p14:sldId id="299"/>
            <p14:sldId id="316"/>
            <p14:sldId id="300"/>
            <p14:sldId id="266"/>
            <p14:sldId id="317"/>
            <p14:sldId id="268"/>
            <p14:sldId id="301"/>
            <p14:sldId id="270"/>
            <p14:sldId id="302"/>
            <p14:sldId id="274"/>
            <p14:sldId id="305"/>
            <p14:sldId id="307"/>
            <p14:sldId id="308"/>
            <p14:sldId id="311"/>
            <p14:sldId id="313"/>
            <p14:sldId id="298"/>
            <p14:sldId id="296"/>
            <p14:sldId id="314"/>
            <p14:sldId id="318"/>
            <p14:sldId id="315"/>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461" autoAdjust="0"/>
  </p:normalViewPr>
  <p:slideViewPr>
    <p:cSldViewPr snapToGrid="0">
      <p:cViewPr varScale="1">
        <p:scale>
          <a:sx n="91" d="100"/>
          <a:sy n="91"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1BBEAA0D-AFF1-4EE5-B36C-FA512685F68C}" type="datetimeFigureOut">
              <a:rPr lang="fr-FR" smtClean="0"/>
              <a:t>23/09/2022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F81D0D-D7E0-41FB-AB8C-CCEDEE3FEB36}" type="slidenum">
              <a:rPr lang="fr-FR" smtClean="0"/>
              <a:t>‹N°›</a:t>
            </a:fld>
            <a:endParaRPr lang="fr-FR"/>
          </a:p>
        </p:txBody>
      </p:sp>
    </p:spTree>
    <p:extLst>
      <p:ext uri="{BB962C8B-B14F-4D97-AF65-F5344CB8AC3E}">
        <p14:creationId xmlns:p14="http://schemas.microsoft.com/office/powerpoint/2010/main" val="234382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BBEAA0D-AFF1-4EE5-B36C-FA512685F68C}" type="datetimeFigureOut">
              <a:rPr lang="fr-FR" smtClean="0"/>
              <a:t>23/09/2022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F81D0D-D7E0-41FB-AB8C-CCEDEE3FEB36}" type="slidenum">
              <a:rPr lang="fr-FR" smtClean="0"/>
              <a:t>‹N°›</a:t>
            </a:fld>
            <a:endParaRPr lang="fr-FR"/>
          </a:p>
        </p:txBody>
      </p:sp>
    </p:spTree>
    <p:extLst>
      <p:ext uri="{BB962C8B-B14F-4D97-AF65-F5344CB8AC3E}">
        <p14:creationId xmlns:p14="http://schemas.microsoft.com/office/powerpoint/2010/main" val="248139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BBEAA0D-AFF1-4EE5-B36C-FA512685F68C}" type="datetimeFigureOut">
              <a:rPr lang="fr-FR" smtClean="0"/>
              <a:t>23/09/2022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F81D0D-D7E0-41FB-AB8C-CCEDEE3FEB36}" type="slidenum">
              <a:rPr lang="fr-FR" smtClean="0"/>
              <a:t>‹N°›</a:t>
            </a:fld>
            <a:endParaRPr lang="fr-FR"/>
          </a:p>
        </p:txBody>
      </p:sp>
    </p:spTree>
    <p:extLst>
      <p:ext uri="{BB962C8B-B14F-4D97-AF65-F5344CB8AC3E}">
        <p14:creationId xmlns:p14="http://schemas.microsoft.com/office/powerpoint/2010/main" val="1411869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BBEAA0D-AFF1-4EE5-B36C-FA512685F68C}" type="datetimeFigureOut">
              <a:rPr lang="fr-FR" smtClean="0"/>
              <a:t>23/09/2022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F81D0D-D7E0-41FB-AB8C-CCEDEE3FEB36}" type="slidenum">
              <a:rPr lang="fr-FR" smtClean="0"/>
              <a:t>‹N°›</a:t>
            </a:fld>
            <a:endParaRPr lang="fr-FR"/>
          </a:p>
        </p:txBody>
      </p:sp>
    </p:spTree>
    <p:extLst>
      <p:ext uri="{BB962C8B-B14F-4D97-AF65-F5344CB8AC3E}">
        <p14:creationId xmlns:p14="http://schemas.microsoft.com/office/powerpoint/2010/main" val="31953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BBEAA0D-AFF1-4EE5-B36C-FA512685F68C}" type="datetimeFigureOut">
              <a:rPr lang="fr-FR" smtClean="0"/>
              <a:t>23/09/2022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F81D0D-D7E0-41FB-AB8C-CCEDEE3FEB36}" type="slidenum">
              <a:rPr lang="fr-FR" smtClean="0"/>
              <a:t>‹N°›</a:t>
            </a:fld>
            <a:endParaRPr lang="fr-FR"/>
          </a:p>
        </p:txBody>
      </p:sp>
    </p:spTree>
    <p:extLst>
      <p:ext uri="{BB962C8B-B14F-4D97-AF65-F5344CB8AC3E}">
        <p14:creationId xmlns:p14="http://schemas.microsoft.com/office/powerpoint/2010/main" val="377987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BBEAA0D-AFF1-4EE5-B36C-FA512685F68C}" type="datetimeFigureOut">
              <a:rPr lang="fr-FR" smtClean="0"/>
              <a:t>23/09/2022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F81D0D-D7E0-41FB-AB8C-CCEDEE3FEB36}" type="slidenum">
              <a:rPr lang="fr-FR" smtClean="0"/>
              <a:t>‹N°›</a:t>
            </a:fld>
            <a:endParaRPr lang="fr-FR"/>
          </a:p>
        </p:txBody>
      </p:sp>
    </p:spTree>
    <p:extLst>
      <p:ext uri="{BB962C8B-B14F-4D97-AF65-F5344CB8AC3E}">
        <p14:creationId xmlns:p14="http://schemas.microsoft.com/office/powerpoint/2010/main" val="422259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BBEAA0D-AFF1-4EE5-B36C-FA512685F68C}" type="datetimeFigureOut">
              <a:rPr lang="fr-FR" smtClean="0"/>
              <a:t>23/09/2022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9F81D0D-D7E0-41FB-AB8C-CCEDEE3FEB36}" type="slidenum">
              <a:rPr lang="fr-FR" smtClean="0"/>
              <a:t>‹N°›</a:t>
            </a:fld>
            <a:endParaRPr lang="fr-FR"/>
          </a:p>
        </p:txBody>
      </p:sp>
    </p:spTree>
    <p:extLst>
      <p:ext uri="{BB962C8B-B14F-4D97-AF65-F5344CB8AC3E}">
        <p14:creationId xmlns:p14="http://schemas.microsoft.com/office/powerpoint/2010/main" val="390981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BBEAA0D-AFF1-4EE5-B36C-FA512685F68C}" type="datetimeFigureOut">
              <a:rPr lang="fr-FR" smtClean="0"/>
              <a:t>23/09/2022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9F81D0D-D7E0-41FB-AB8C-CCEDEE3FEB36}" type="slidenum">
              <a:rPr lang="fr-FR" smtClean="0"/>
              <a:t>‹N°›</a:t>
            </a:fld>
            <a:endParaRPr lang="fr-FR"/>
          </a:p>
        </p:txBody>
      </p:sp>
    </p:spTree>
    <p:extLst>
      <p:ext uri="{BB962C8B-B14F-4D97-AF65-F5344CB8AC3E}">
        <p14:creationId xmlns:p14="http://schemas.microsoft.com/office/powerpoint/2010/main" val="143225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BBEAA0D-AFF1-4EE5-B36C-FA512685F68C}" type="datetimeFigureOut">
              <a:rPr lang="fr-FR" smtClean="0"/>
              <a:t>23/09/2022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9F81D0D-D7E0-41FB-AB8C-CCEDEE3FEB36}" type="slidenum">
              <a:rPr lang="fr-FR" smtClean="0"/>
              <a:t>‹N°›</a:t>
            </a:fld>
            <a:endParaRPr lang="fr-FR"/>
          </a:p>
        </p:txBody>
      </p:sp>
    </p:spTree>
    <p:extLst>
      <p:ext uri="{BB962C8B-B14F-4D97-AF65-F5344CB8AC3E}">
        <p14:creationId xmlns:p14="http://schemas.microsoft.com/office/powerpoint/2010/main" val="357440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BBEAA0D-AFF1-4EE5-B36C-FA512685F68C}" type="datetimeFigureOut">
              <a:rPr lang="fr-FR" smtClean="0"/>
              <a:t>23/09/2022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F81D0D-D7E0-41FB-AB8C-CCEDEE3FEB36}" type="slidenum">
              <a:rPr lang="fr-FR" smtClean="0"/>
              <a:t>‹N°›</a:t>
            </a:fld>
            <a:endParaRPr lang="fr-FR"/>
          </a:p>
        </p:txBody>
      </p:sp>
    </p:spTree>
    <p:extLst>
      <p:ext uri="{BB962C8B-B14F-4D97-AF65-F5344CB8AC3E}">
        <p14:creationId xmlns:p14="http://schemas.microsoft.com/office/powerpoint/2010/main" val="144617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BBEAA0D-AFF1-4EE5-B36C-FA512685F68C}" type="datetimeFigureOut">
              <a:rPr lang="fr-FR" smtClean="0"/>
              <a:t>23/09/2022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F81D0D-D7E0-41FB-AB8C-CCEDEE3FEB36}" type="slidenum">
              <a:rPr lang="fr-FR" smtClean="0"/>
              <a:t>‹N°›</a:t>
            </a:fld>
            <a:endParaRPr lang="fr-FR"/>
          </a:p>
        </p:txBody>
      </p:sp>
    </p:spTree>
    <p:extLst>
      <p:ext uri="{BB962C8B-B14F-4D97-AF65-F5344CB8AC3E}">
        <p14:creationId xmlns:p14="http://schemas.microsoft.com/office/powerpoint/2010/main" val="3292639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EAA0D-AFF1-4EE5-B36C-FA512685F68C}" type="datetimeFigureOut">
              <a:rPr lang="fr-FR" smtClean="0"/>
              <a:t>23/09/2022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81D0D-D7E0-41FB-AB8C-CCEDEE3FEB36}" type="slidenum">
              <a:rPr lang="fr-FR" smtClean="0"/>
              <a:t>‹N°›</a:t>
            </a:fld>
            <a:endParaRPr lang="fr-FR"/>
          </a:p>
        </p:txBody>
      </p:sp>
    </p:spTree>
    <p:extLst>
      <p:ext uri="{BB962C8B-B14F-4D97-AF65-F5344CB8AC3E}">
        <p14:creationId xmlns:p14="http://schemas.microsoft.com/office/powerpoint/2010/main" val="2172883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779" y="336978"/>
            <a:ext cx="1560576" cy="1560576"/>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6707" y="336978"/>
            <a:ext cx="5392765" cy="3640500"/>
          </a:xfrm>
          <a:prstGeom prst="rect">
            <a:avLst/>
          </a:prstGeom>
        </p:spPr>
      </p:pic>
      <p:sp>
        <p:nvSpPr>
          <p:cNvPr id="7" name="Rectangle 6"/>
          <p:cNvSpPr/>
          <p:nvPr/>
        </p:nvSpPr>
        <p:spPr>
          <a:xfrm>
            <a:off x="2645089" y="3868959"/>
            <a:ext cx="6096000" cy="1815882"/>
          </a:xfrm>
          <a:prstGeom prst="rect">
            <a:avLst/>
          </a:prstGeom>
          <a:solidFill>
            <a:schemeClr val="accent1">
              <a:lumMod val="50000"/>
            </a:schemeClr>
          </a:solidFill>
        </p:spPr>
        <p:txBody>
          <a:bodyPr>
            <a:spAutoFit/>
          </a:bodyPr>
          <a:lstStyle/>
          <a:p>
            <a:pPr algn="ctr">
              <a:spcAft>
                <a:spcPts val="0"/>
              </a:spcAft>
            </a:pPr>
            <a:r>
              <a:rPr lang="fr-FR" sz="3600" b="1" dirty="0" smtClean="0">
                <a:solidFill>
                  <a:schemeClr val="accent1">
                    <a:lumMod val="20000"/>
                    <a:lumOff val="80000"/>
                  </a:schemeClr>
                </a:solidFill>
                <a:latin typeface="Times New Roman" panose="02020603050405020304" pitchFamily="18" charset="0"/>
                <a:ea typeface="Calibri" panose="020F0502020204030204" pitchFamily="34" charset="0"/>
              </a:rPr>
              <a:t>RAPPORT D’ACTIVITE</a:t>
            </a:r>
          </a:p>
          <a:p>
            <a:pPr algn="ctr">
              <a:spcAft>
                <a:spcPts val="0"/>
              </a:spcAft>
            </a:pPr>
            <a:r>
              <a:rPr lang="fr-FR" sz="3600" b="1" dirty="0" smtClean="0">
                <a:solidFill>
                  <a:schemeClr val="accent1">
                    <a:lumMod val="20000"/>
                    <a:lumOff val="80000"/>
                  </a:schemeClr>
                </a:solidFill>
                <a:latin typeface="Times New Roman" panose="02020603050405020304" pitchFamily="18" charset="0"/>
                <a:ea typeface="Calibri" panose="020F0502020204030204" pitchFamily="34" charset="0"/>
              </a:rPr>
              <a:t>2021</a:t>
            </a:r>
            <a:endParaRPr lang="fr-FR" sz="3600" b="1" dirty="0">
              <a:solidFill>
                <a:schemeClr val="accent1">
                  <a:lumMod val="20000"/>
                  <a:lumOff val="80000"/>
                </a:schemeClr>
              </a:solidFill>
              <a:latin typeface="Times New Roman" panose="02020603050405020304" pitchFamily="18" charset="0"/>
              <a:ea typeface="Calibri" panose="020F0502020204030204" pitchFamily="34" charset="0"/>
            </a:endParaRPr>
          </a:p>
          <a:p>
            <a:pPr algn="ctr">
              <a:spcAft>
                <a:spcPts val="0"/>
              </a:spcAft>
            </a:pPr>
            <a:r>
              <a:rPr lang="fr-FR" sz="2000" b="1" dirty="0" smtClean="0">
                <a:solidFill>
                  <a:schemeClr val="accent1">
                    <a:lumMod val="20000"/>
                    <a:lumOff val="80000"/>
                  </a:schemeClr>
                </a:solidFill>
                <a:latin typeface="Times New Roman" panose="02020603050405020304" pitchFamily="18" charset="0"/>
                <a:ea typeface="Calibri" panose="020F0502020204030204" pitchFamily="34" charset="0"/>
              </a:rPr>
              <a:t>Assemblée générale</a:t>
            </a:r>
          </a:p>
          <a:p>
            <a:pPr algn="ctr">
              <a:spcAft>
                <a:spcPts val="0"/>
              </a:spcAft>
            </a:pPr>
            <a:r>
              <a:rPr lang="fr-FR" sz="2000" b="1" dirty="0" smtClean="0">
                <a:solidFill>
                  <a:schemeClr val="accent1">
                    <a:lumMod val="20000"/>
                    <a:lumOff val="80000"/>
                  </a:schemeClr>
                </a:solidFill>
                <a:latin typeface="Times New Roman" panose="02020603050405020304" pitchFamily="18" charset="0"/>
                <a:ea typeface="Calibri" panose="020F0502020204030204" pitchFamily="34" charset="0"/>
              </a:rPr>
              <a:t>24 septembre 2022 </a:t>
            </a:r>
            <a:r>
              <a:rPr lang="fr-FR" sz="2000" b="1" dirty="0">
                <a:solidFill>
                  <a:srgbClr val="002060"/>
                </a:solidFill>
                <a:latin typeface="Times New Roman" panose="02020603050405020304" pitchFamily="18" charset="0"/>
                <a:ea typeface="Calibri" panose="020F0502020204030204" pitchFamily="34" charset="0"/>
              </a:rPr>
              <a:t> </a:t>
            </a:r>
            <a:endParaRPr lang="fr-FR" sz="2000" dirty="0" smtClean="0">
              <a:solidFill>
                <a:srgbClr val="00206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2981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973" y="15004"/>
            <a:ext cx="12192000" cy="584775"/>
          </a:xfrm>
          <a:prstGeom prst="rect">
            <a:avLst/>
          </a:prstGeom>
          <a:solidFill>
            <a:schemeClr val="accent1">
              <a:lumMod val="50000"/>
            </a:schemeClr>
          </a:solidFill>
        </p:spPr>
        <p:txBody>
          <a:bodyPr wrap="square" rtlCol="0">
            <a:spAutoFit/>
          </a:bodyPr>
          <a:lstStyle/>
          <a:p>
            <a:pPr algn="ctr"/>
            <a:r>
              <a:rPr lang="fr-FR" sz="3200" b="1" dirty="0">
                <a:solidFill>
                  <a:schemeClr val="bg1"/>
                </a:solidFill>
              </a:rPr>
              <a:t>QUI </a:t>
            </a:r>
            <a:r>
              <a:rPr lang="fr-FR" sz="3200" b="1" dirty="0" smtClean="0">
                <a:solidFill>
                  <a:schemeClr val="bg1"/>
                </a:solidFill>
              </a:rPr>
              <a:t>EST VENU A L’AADJAM EN 2021 ?</a:t>
            </a:r>
          </a:p>
        </p:txBody>
      </p:sp>
      <p:sp>
        <p:nvSpPr>
          <p:cNvPr id="4" name="ZoneTexte 3"/>
          <p:cNvSpPr txBox="1"/>
          <p:nvPr/>
        </p:nvSpPr>
        <p:spPr>
          <a:xfrm>
            <a:off x="4424219" y="692727"/>
            <a:ext cx="3408774" cy="523220"/>
          </a:xfrm>
          <a:prstGeom prst="rect">
            <a:avLst/>
          </a:prstGeom>
          <a:solidFill>
            <a:schemeClr val="accent4">
              <a:lumMod val="20000"/>
              <a:lumOff val="80000"/>
            </a:schemeClr>
          </a:solidFill>
        </p:spPr>
        <p:txBody>
          <a:bodyPr wrap="square" rtlCol="0">
            <a:spAutoFit/>
          </a:bodyPr>
          <a:lstStyle/>
          <a:p>
            <a:r>
              <a:rPr lang="fr-FR" sz="2800" dirty="0" smtClean="0"/>
              <a:t>Où sont-ils hébergés ?</a:t>
            </a:r>
            <a:endParaRPr lang="fr-FR" sz="280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762" y="1975869"/>
            <a:ext cx="5326231" cy="4114443"/>
          </a:xfrm>
          <a:prstGeom prst="rect">
            <a:avLst/>
          </a:prstGeom>
        </p:spPr>
      </p:pic>
    </p:spTree>
    <p:extLst>
      <p:ext uri="{BB962C8B-B14F-4D97-AF65-F5344CB8AC3E}">
        <p14:creationId xmlns:p14="http://schemas.microsoft.com/office/powerpoint/2010/main" val="2486731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6696" y="1204857"/>
            <a:ext cx="8141248" cy="5441516"/>
          </a:xfrm>
          <a:prstGeom prst="rect">
            <a:avLst/>
          </a:prstGeom>
        </p:spPr>
      </p:pic>
    </p:spTree>
    <p:extLst>
      <p:ext uri="{BB962C8B-B14F-4D97-AF65-F5344CB8AC3E}">
        <p14:creationId xmlns:p14="http://schemas.microsoft.com/office/powerpoint/2010/main" val="3791867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973" y="15004"/>
            <a:ext cx="12192000" cy="584775"/>
          </a:xfrm>
          <a:prstGeom prst="rect">
            <a:avLst/>
          </a:prstGeom>
          <a:solidFill>
            <a:schemeClr val="accent1">
              <a:lumMod val="50000"/>
            </a:schemeClr>
          </a:solidFill>
        </p:spPr>
        <p:txBody>
          <a:bodyPr wrap="square" rtlCol="0">
            <a:spAutoFit/>
          </a:bodyPr>
          <a:lstStyle/>
          <a:p>
            <a:pPr algn="ctr"/>
            <a:r>
              <a:rPr lang="fr-FR" sz="3200" b="1" dirty="0">
                <a:solidFill>
                  <a:schemeClr val="bg1"/>
                </a:solidFill>
              </a:rPr>
              <a:t>QUI </a:t>
            </a:r>
            <a:r>
              <a:rPr lang="fr-FR" sz="3200" b="1" dirty="0" smtClean="0">
                <a:solidFill>
                  <a:schemeClr val="bg1"/>
                </a:solidFill>
              </a:rPr>
              <a:t>EST VENU A L’AADJAM EN 2021 ?</a:t>
            </a:r>
          </a:p>
        </p:txBody>
      </p:sp>
      <p:sp>
        <p:nvSpPr>
          <p:cNvPr id="2" name="ZoneTexte 1"/>
          <p:cNvSpPr txBox="1"/>
          <p:nvPr/>
        </p:nvSpPr>
        <p:spPr>
          <a:xfrm>
            <a:off x="2899764" y="737572"/>
            <a:ext cx="6585527" cy="523220"/>
          </a:xfrm>
          <a:prstGeom prst="rect">
            <a:avLst/>
          </a:prstGeom>
          <a:solidFill>
            <a:schemeClr val="accent4">
              <a:lumMod val="20000"/>
              <a:lumOff val="80000"/>
            </a:schemeClr>
          </a:solidFill>
        </p:spPr>
        <p:txBody>
          <a:bodyPr wrap="square" rtlCol="0">
            <a:spAutoFit/>
          </a:bodyPr>
          <a:lstStyle/>
          <a:p>
            <a:r>
              <a:rPr lang="fr-FR" sz="2800" dirty="0"/>
              <a:t>Dans quels cursus scolaires sont-ils inscrits ?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8389" y="1602462"/>
            <a:ext cx="6519895" cy="4209759"/>
          </a:xfrm>
          <a:prstGeom prst="rect">
            <a:avLst/>
          </a:prstGeom>
        </p:spPr>
      </p:pic>
    </p:spTree>
    <p:extLst>
      <p:ext uri="{BB962C8B-B14F-4D97-AF65-F5344CB8AC3E}">
        <p14:creationId xmlns:p14="http://schemas.microsoft.com/office/powerpoint/2010/main" val="3608748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973" y="15004"/>
            <a:ext cx="12192000" cy="584775"/>
          </a:xfrm>
          <a:prstGeom prst="rect">
            <a:avLst/>
          </a:prstGeom>
          <a:solidFill>
            <a:schemeClr val="accent1">
              <a:lumMod val="50000"/>
            </a:schemeClr>
          </a:solidFill>
        </p:spPr>
        <p:txBody>
          <a:bodyPr wrap="square" rtlCol="0">
            <a:spAutoFit/>
          </a:bodyPr>
          <a:lstStyle/>
          <a:p>
            <a:pPr algn="ctr"/>
            <a:r>
              <a:rPr lang="fr-FR" sz="3200" b="1" dirty="0">
                <a:solidFill>
                  <a:schemeClr val="bg1"/>
                </a:solidFill>
              </a:rPr>
              <a:t>QUI </a:t>
            </a:r>
            <a:r>
              <a:rPr lang="fr-FR" sz="3200" b="1" dirty="0" smtClean="0">
                <a:solidFill>
                  <a:schemeClr val="bg1"/>
                </a:solidFill>
              </a:rPr>
              <a:t>EST VENU A L’AADJAM EN 2021 ?</a:t>
            </a:r>
          </a:p>
        </p:txBody>
      </p:sp>
      <p:sp>
        <p:nvSpPr>
          <p:cNvPr id="2" name="ZoneTexte 1"/>
          <p:cNvSpPr txBox="1"/>
          <p:nvPr/>
        </p:nvSpPr>
        <p:spPr>
          <a:xfrm>
            <a:off x="3352800" y="800634"/>
            <a:ext cx="6132984" cy="461665"/>
          </a:xfrm>
          <a:prstGeom prst="rect">
            <a:avLst/>
          </a:prstGeom>
          <a:solidFill>
            <a:schemeClr val="accent4">
              <a:lumMod val="20000"/>
              <a:lumOff val="80000"/>
            </a:schemeClr>
          </a:solidFill>
        </p:spPr>
        <p:txBody>
          <a:bodyPr wrap="square" rtlCol="0">
            <a:spAutoFit/>
          </a:bodyPr>
          <a:lstStyle/>
          <a:p>
            <a:pPr algn="ctr"/>
            <a:r>
              <a:rPr lang="fr-FR" sz="2400" dirty="0" smtClean="0"/>
              <a:t>Leur </a:t>
            </a:r>
            <a:r>
              <a:rPr lang="fr-FR" sz="2400" dirty="0"/>
              <a:t>situation </a:t>
            </a:r>
            <a:r>
              <a:rPr lang="fr-FR" sz="2400" dirty="0" smtClean="0"/>
              <a:t> </a:t>
            </a:r>
            <a:r>
              <a:rPr lang="fr-FR" sz="2400" dirty="0"/>
              <a:t>au regard du séjour en France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78" y="1620723"/>
            <a:ext cx="10383699" cy="4772691"/>
          </a:xfrm>
          <a:prstGeom prst="rect">
            <a:avLst/>
          </a:prstGeom>
        </p:spPr>
      </p:pic>
    </p:spTree>
    <p:extLst>
      <p:ext uri="{BB962C8B-B14F-4D97-AF65-F5344CB8AC3E}">
        <p14:creationId xmlns:p14="http://schemas.microsoft.com/office/powerpoint/2010/main" val="110351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973" y="15004"/>
            <a:ext cx="12192000" cy="584775"/>
          </a:xfrm>
          <a:prstGeom prst="rect">
            <a:avLst/>
          </a:prstGeom>
          <a:solidFill>
            <a:schemeClr val="accent1">
              <a:lumMod val="50000"/>
            </a:schemeClr>
          </a:solidFill>
        </p:spPr>
        <p:txBody>
          <a:bodyPr wrap="square" rtlCol="0">
            <a:spAutoFit/>
          </a:bodyPr>
          <a:lstStyle/>
          <a:p>
            <a:pPr algn="ctr"/>
            <a:r>
              <a:rPr lang="fr-FR" sz="3200" b="1" dirty="0" smtClean="0">
                <a:solidFill>
                  <a:schemeClr val="bg1"/>
                </a:solidFill>
              </a:rPr>
              <a:t>QU’A FAIT L’AADJAM EN 2021 ? </a:t>
            </a:r>
          </a:p>
        </p:txBody>
      </p:sp>
      <p:sp>
        <p:nvSpPr>
          <p:cNvPr id="7" name="Rectangle 6"/>
          <p:cNvSpPr/>
          <p:nvPr/>
        </p:nvSpPr>
        <p:spPr>
          <a:xfrm>
            <a:off x="1651335" y="1446002"/>
            <a:ext cx="8892300" cy="1292662"/>
          </a:xfrm>
          <a:prstGeom prst="rect">
            <a:avLst/>
          </a:prstGeom>
          <a:solidFill>
            <a:schemeClr val="accent1">
              <a:lumMod val="40000"/>
              <a:lumOff val="60000"/>
            </a:schemeClr>
          </a:solidFill>
        </p:spPr>
        <p:txBody>
          <a:bodyPr wrap="square">
            <a:spAutoFit/>
          </a:bodyPr>
          <a:lstStyle/>
          <a:p>
            <a:pPr algn="ctr"/>
            <a:r>
              <a:rPr lang="fr-FR" sz="2800" b="1" dirty="0">
                <a:solidFill>
                  <a:schemeClr val="accent1">
                    <a:lumMod val="50000"/>
                  </a:schemeClr>
                </a:solidFill>
                <a:latin typeface="Poppins"/>
              </a:rPr>
              <a:t>LA PERMANENCE</a:t>
            </a:r>
          </a:p>
          <a:p>
            <a:pPr algn="ctr"/>
            <a:r>
              <a:rPr lang="fr-FR" sz="2000" i="1" dirty="0" smtClean="0">
                <a:latin typeface="Poppins"/>
              </a:rPr>
              <a:t>L’AADJAM reçoit les jeunes lors d’une Permanence pour tenter de résoudre leurs difficultés sociales, administratives et juridiques. </a:t>
            </a:r>
            <a:endParaRPr lang="fr-FR" sz="1000" strike="sngStrike" dirty="0">
              <a:solidFill>
                <a:srgbClr val="0E1A28"/>
              </a:solidFill>
              <a:latin typeface="Poppins"/>
            </a:endParaRPr>
          </a:p>
          <a:p>
            <a:pPr algn="ctr"/>
            <a:endParaRPr lang="fr-FR" sz="1000" b="1" strike="sngStrike" dirty="0" smtClean="0">
              <a:solidFill>
                <a:schemeClr val="accent1">
                  <a:lumMod val="50000"/>
                </a:schemeClr>
              </a:solidFill>
              <a:latin typeface="Poppins"/>
            </a:endParaRPr>
          </a:p>
        </p:txBody>
      </p:sp>
      <p:pic>
        <p:nvPicPr>
          <p:cNvPr id="11" name="Image 10"/>
          <p:cNvPicPr>
            <a:picLocks noChangeAspect="1"/>
          </p:cNvPicPr>
          <p:nvPr/>
        </p:nvPicPr>
        <p:blipFill>
          <a:blip r:embed="rId2"/>
          <a:stretch>
            <a:fillRect/>
          </a:stretch>
        </p:blipFill>
        <p:spPr>
          <a:xfrm>
            <a:off x="3954354" y="3057919"/>
            <a:ext cx="4286262" cy="3117752"/>
          </a:xfrm>
          <a:prstGeom prst="rect">
            <a:avLst/>
          </a:prstGeom>
        </p:spPr>
      </p:pic>
    </p:spTree>
    <p:extLst>
      <p:ext uri="{BB962C8B-B14F-4D97-AF65-F5344CB8AC3E}">
        <p14:creationId xmlns:p14="http://schemas.microsoft.com/office/powerpoint/2010/main" val="2555510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973" y="15004"/>
            <a:ext cx="12192000" cy="584775"/>
          </a:xfrm>
          <a:prstGeom prst="rect">
            <a:avLst/>
          </a:prstGeom>
          <a:solidFill>
            <a:schemeClr val="accent1">
              <a:lumMod val="50000"/>
            </a:schemeClr>
          </a:solidFill>
        </p:spPr>
        <p:txBody>
          <a:bodyPr wrap="square" rtlCol="0">
            <a:spAutoFit/>
          </a:bodyPr>
          <a:lstStyle/>
          <a:p>
            <a:pPr algn="ctr"/>
            <a:r>
              <a:rPr lang="fr-FR" sz="3200" b="1" dirty="0" smtClean="0">
                <a:solidFill>
                  <a:schemeClr val="bg1"/>
                </a:solidFill>
              </a:rPr>
              <a:t>QU’A FAIT L’AADJAM EN 2021 ? </a:t>
            </a:r>
          </a:p>
        </p:txBody>
      </p:sp>
      <p:sp>
        <p:nvSpPr>
          <p:cNvPr id="8" name="Rectangle 7"/>
          <p:cNvSpPr/>
          <p:nvPr/>
        </p:nvSpPr>
        <p:spPr>
          <a:xfrm>
            <a:off x="2374414" y="2999642"/>
            <a:ext cx="7993745" cy="2585323"/>
          </a:xfrm>
          <a:prstGeom prst="rect">
            <a:avLst/>
          </a:prstGeom>
          <a:solidFill>
            <a:schemeClr val="accent5">
              <a:lumMod val="50000"/>
            </a:schemeClr>
          </a:solidFill>
        </p:spPr>
        <p:txBody>
          <a:bodyPr wrap="square">
            <a:spAutoFit/>
          </a:bodyPr>
          <a:lstStyle/>
          <a:p>
            <a:pPr algn="just"/>
            <a:r>
              <a:rPr lang="fr-FR" b="1" dirty="0" smtClean="0">
                <a:solidFill>
                  <a:schemeClr val="bg1"/>
                </a:solidFill>
                <a:latin typeface="Poppins"/>
              </a:rPr>
              <a:t>En 2021, </a:t>
            </a:r>
            <a:r>
              <a:rPr lang="fr-FR" b="1" dirty="0">
                <a:solidFill>
                  <a:schemeClr val="bg1"/>
                </a:solidFill>
                <a:latin typeface="Poppins"/>
              </a:rPr>
              <a:t>cet accompagnement social a consisté : </a:t>
            </a:r>
            <a:endParaRPr lang="fr-FR" dirty="0">
              <a:solidFill>
                <a:schemeClr val="bg1"/>
              </a:solidFill>
              <a:latin typeface="Poppins"/>
            </a:endParaRPr>
          </a:p>
          <a:p>
            <a:pPr algn="just"/>
            <a:r>
              <a:rPr lang="fr-FR" b="1" dirty="0" smtClean="0">
                <a:solidFill>
                  <a:srgbClr val="FFC000"/>
                </a:solidFill>
                <a:latin typeface="Poppins"/>
              </a:rPr>
              <a:t>16 </a:t>
            </a:r>
            <a:r>
              <a:rPr lang="fr-FR" b="1" dirty="0">
                <a:solidFill>
                  <a:srgbClr val="FFC000"/>
                </a:solidFill>
                <a:latin typeface="Poppins"/>
              </a:rPr>
              <a:t>recherches d’hébergement</a:t>
            </a:r>
            <a:r>
              <a:rPr lang="fr-FR" b="1" dirty="0">
                <a:solidFill>
                  <a:schemeClr val="bg1"/>
                </a:solidFill>
                <a:latin typeface="Poppins"/>
              </a:rPr>
              <a:t> </a:t>
            </a:r>
            <a:r>
              <a:rPr lang="fr-FR" dirty="0">
                <a:solidFill>
                  <a:schemeClr val="bg1"/>
                </a:solidFill>
                <a:latin typeface="Poppins"/>
              </a:rPr>
              <a:t>: orientations vers les CCAS pour les inscriptions SIAO ; DAHO ; demandes de FJT ; prises de contact avec les services sociaux scolaires </a:t>
            </a:r>
          </a:p>
          <a:p>
            <a:pPr algn="just"/>
            <a:r>
              <a:rPr lang="fr-FR" b="1" dirty="0" smtClean="0">
                <a:solidFill>
                  <a:srgbClr val="FFC000"/>
                </a:solidFill>
                <a:latin typeface="Poppins"/>
              </a:rPr>
              <a:t>13 </a:t>
            </a:r>
            <a:r>
              <a:rPr lang="fr-FR" b="1" dirty="0">
                <a:solidFill>
                  <a:srgbClr val="FFC000"/>
                </a:solidFill>
                <a:latin typeface="Poppins"/>
              </a:rPr>
              <a:t>domiciliations administratives </a:t>
            </a:r>
            <a:r>
              <a:rPr lang="fr-FR" dirty="0">
                <a:solidFill>
                  <a:schemeClr val="bg1"/>
                </a:solidFill>
                <a:latin typeface="Poppins"/>
              </a:rPr>
              <a:t>: orientations vers les CCAS et les associations agréées </a:t>
            </a:r>
          </a:p>
          <a:p>
            <a:pPr algn="just"/>
            <a:r>
              <a:rPr lang="fr-FR" b="1" dirty="0" smtClean="0">
                <a:solidFill>
                  <a:srgbClr val="FFC000"/>
                </a:solidFill>
                <a:latin typeface="Poppins"/>
              </a:rPr>
              <a:t>3</a:t>
            </a:r>
            <a:r>
              <a:rPr lang="fr-FR" b="1" dirty="0" smtClean="0">
                <a:solidFill>
                  <a:srgbClr val="FF0000"/>
                </a:solidFill>
                <a:latin typeface="Poppins"/>
              </a:rPr>
              <a:t> </a:t>
            </a:r>
            <a:r>
              <a:rPr lang="fr-FR" b="1" dirty="0" smtClean="0">
                <a:solidFill>
                  <a:srgbClr val="FFC000"/>
                </a:solidFill>
                <a:latin typeface="Poppins"/>
              </a:rPr>
              <a:t>démarches </a:t>
            </a:r>
            <a:r>
              <a:rPr lang="fr-FR" b="1" dirty="0">
                <a:solidFill>
                  <a:srgbClr val="FFC000"/>
                </a:solidFill>
                <a:latin typeface="Poppins"/>
              </a:rPr>
              <a:t>de couverture maladie </a:t>
            </a:r>
            <a:r>
              <a:rPr lang="fr-FR" dirty="0">
                <a:solidFill>
                  <a:schemeClr val="bg1"/>
                </a:solidFill>
                <a:latin typeface="Poppins"/>
              </a:rPr>
              <a:t>: renouvellement de </a:t>
            </a:r>
            <a:r>
              <a:rPr lang="fr-FR" dirty="0" smtClean="0">
                <a:solidFill>
                  <a:schemeClr val="bg1"/>
                </a:solidFill>
                <a:latin typeface="Poppins"/>
              </a:rPr>
              <a:t>la Complémentaire </a:t>
            </a:r>
            <a:r>
              <a:rPr lang="fr-FR" dirty="0">
                <a:solidFill>
                  <a:schemeClr val="bg1"/>
                </a:solidFill>
                <a:latin typeface="Poppins"/>
              </a:rPr>
              <a:t>santé solidaire et des demandes de AME </a:t>
            </a:r>
            <a:endParaRPr lang="fr-FR" dirty="0" smtClean="0">
              <a:solidFill>
                <a:schemeClr val="bg1"/>
              </a:solidFill>
              <a:latin typeface="Poppins"/>
            </a:endParaRPr>
          </a:p>
          <a:p>
            <a:r>
              <a:rPr lang="fr-FR" dirty="0" smtClean="0">
                <a:solidFill>
                  <a:srgbClr val="FFC000"/>
                </a:solidFill>
                <a:latin typeface="Poppins"/>
              </a:rPr>
              <a:t>2 demandes d’Aide juridictionnelle</a:t>
            </a:r>
            <a:r>
              <a:rPr lang="fr-FR" dirty="0" smtClean="0">
                <a:solidFill>
                  <a:schemeClr val="bg1"/>
                </a:solidFill>
                <a:latin typeface="Poppins"/>
              </a:rPr>
              <a:t>: recours contre des OQTF</a:t>
            </a:r>
            <a:endParaRPr lang="fr-FR" dirty="0">
              <a:solidFill>
                <a:schemeClr val="bg1"/>
              </a:solidFill>
              <a:latin typeface="Poppins"/>
            </a:endParaRPr>
          </a:p>
        </p:txBody>
      </p:sp>
      <p:sp>
        <p:nvSpPr>
          <p:cNvPr id="2" name="ZoneTexte 1"/>
          <p:cNvSpPr txBox="1"/>
          <p:nvPr/>
        </p:nvSpPr>
        <p:spPr>
          <a:xfrm>
            <a:off x="147145" y="915052"/>
            <a:ext cx="10026869" cy="1938992"/>
          </a:xfrm>
          <a:prstGeom prst="rect">
            <a:avLst/>
          </a:prstGeom>
          <a:noFill/>
        </p:spPr>
        <p:txBody>
          <a:bodyPr wrap="square" rtlCol="0">
            <a:spAutoFit/>
          </a:bodyPr>
          <a:lstStyle/>
          <a:p>
            <a:pPr algn="ctr"/>
            <a:r>
              <a:rPr lang="fr-FR" sz="2400" b="1" i="1" dirty="0">
                <a:solidFill>
                  <a:schemeClr val="accent1">
                    <a:lumMod val="50000"/>
                  </a:schemeClr>
                </a:solidFill>
              </a:rPr>
              <a:t>UN ACCOMPAGNEMENT SOCIAL</a:t>
            </a:r>
            <a:r>
              <a:rPr lang="fr-FR" sz="2400" b="1" i="1" dirty="0"/>
              <a:t>, </a:t>
            </a:r>
            <a:r>
              <a:rPr lang="fr-FR" sz="2400" b="1" i="1" dirty="0" smtClean="0">
                <a:solidFill>
                  <a:schemeClr val="accent1">
                    <a:lumMod val="50000"/>
                  </a:schemeClr>
                </a:solidFill>
              </a:rPr>
              <a:t>primordial pour les jeunes sortis de l’ASE </a:t>
            </a:r>
          </a:p>
          <a:p>
            <a:pPr algn="just"/>
            <a:r>
              <a:rPr lang="fr-FR" sz="1600" b="1" i="1" dirty="0" smtClean="0">
                <a:solidFill>
                  <a:schemeClr val="accent1">
                    <a:lumMod val="50000"/>
                  </a:schemeClr>
                </a:solidFill>
              </a:rPr>
              <a:t>L’accompagnement social s’est révélé être une composante essentielle de l’accompagnement des jeunes sortis de l’ASE, le plus souvent à la rue, </a:t>
            </a:r>
            <a:r>
              <a:rPr lang="fr-FR" sz="1600" b="1" i="1" dirty="0" smtClean="0">
                <a:solidFill>
                  <a:srgbClr val="FF0000"/>
                </a:solidFill>
              </a:rPr>
              <a:t> </a:t>
            </a:r>
            <a:r>
              <a:rPr lang="fr-FR" sz="1600" b="1" i="1" dirty="0" smtClean="0">
                <a:solidFill>
                  <a:schemeClr val="accent1">
                    <a:lumMod val="50000"/>
                  </a:schemeClr>
                </a:solidFill>
              </a:rPr>
              <a:t>sans que leurs droits sociaux ne soient ouverts en vue de leur fin de prise en charge.</a:t>
            </a:r>
          </a:p>
          <a:p>
            <a:pPr algn="just"/>
            <a:r>
              <a:rPr lang="fr-FR" sz="1600" b="1" i="1" dirty="0" smtClean="0">
                <a:solidFill>
                  <a:schemeClr val="accent1">
                    <a:lumMod val="50000"/>
                  </a:schemeClr>
                </a:solidFill>
              </a:rPr>
              <a:t>Dès le premier accueil à la Permanence, un diagnostic global de la situation  de ces jeunes permet de déclencher rapidement les démarches en vue de l’ouverture de leurs droits. Le droit commun est systématiquement privilégié , la compréhension, l’adhésion et implication des jeunes dans la résolution de leurs difficultés sont le moteur de l’accompagnement de l’AADJAM. </a:t>
            </a: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51087"/>
            <a:ext cx="2232228" cy="1506913"/>
          </a:xfrm>
          <a:prstGeom prst="rect">
            <a:avLst/>
          </a:prstGeom>
        </p:spPr>
      </p:pic>
      <p:pic>
        <p:nvPicPr>
          <p:cNvPr id="3" name="Image 2"/>
          <p:cNvPicPr>
            <a:picLocks noChangeAspect="1"/>
          </p:cNvPicPr>
          <p:nvPr/>
        </p:nvPicPr>
        <p:blipFill>
          <a:blip r:embed="rId3"/>
          <a:stretch>
            <a:fillRect/>
          </a:stretch>
        </p:blipFill>
        <p:spPr>
          <a:xfrm>
            <a:off x="10562304" y="1296425"/>
            <a:ext cx="1629696" cy="1703217"/>
          </a:xfrm>
          <a:prstGeom prst="rect">
            <a:avLst/>
          </a:prstGeom>
        </p:spPr>
      </p:pic>
      <p:pic>
        <p:nvPicPr>
          <p:cNvPr id="4" name="Image 3"/>
          <p:cNvPicPr>
            <a:picLocks noChangeAspect="1"/>
          </p:cNvPicPr>
          <p:nvPr/>
        </p:nvPicPr>
        <p:blipFill>
          <a:blip r:embed="rId4"/>
          <a:stretch>
            <a:fillRect/>
          </a:stretch>
        </p:blipFill>
        <p:spPr>
          <a:xfrm>
            <a:off x="10762593" y="2396359"/>
            <a:ext cx="912802" cy="731197"/>
          </a:xfrm>
          <a:prstGeom prst="rect">
            <a:avLst/>
          </a:prstGeom>
        </p:spPr>
      </p:pic>
      <p:pic>
        <p:nvPicPr>
          <p:cNvPr id="6" name="Image 5"/>
          <p:cNvPicPr>
            <a:picLocks noChangeAspect="1"/>
          </p:cNvPicPr>
          <p:nvPr/>
        </p:nvPicPr>
        <p:blipFill>
          <a:blip r:embed="rId5"/>
          <a:stretch>
            <a:fillRect/>
          </a:stretch>
        </p:blipFill>
        <p:spPr>
          <a:xfrm>
            <a:off x="10879793" y="817544"/>
            <a:ext cx="912154" cy="957762"/>
          </a:xfrm>
          <a:prstGeom prst="rect">
            <a:avLst/>
          </a:prstGeom>
        </p:spPr>
      </p:pic>
    </p:spTree>
    <p:extLst>
      <p:ext uri="{BB962C8B-B14F-4D97-AF65-F5344CB8AC3E}">
        <p14:creationId xmlns:p14="http://schemas.microsoft.com/office/powerpoint/2010/main" val="354746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973" y="15004"/>
            <a:ext cx="12192000" cy="584775"/>
          </a:xfrm>
          <a:prstGeom prst="rect">
            <a:avLst/>
          </a:prstGeom>
          <a:solidFill>
            <a:schemeClr val="accent1">
              <a:lumMod val="50000"/>
            </a:schemeClr>
          </a:solidFill>
        </p:spPr>
        <p:txBody>
          <a:bodyPr wrap="square" rtlCol="0">
            <a:spAutoFit/>
          </a:bodyPr>
          <a:lstStyle/>
          <a:p>
            <a:pPr algn="ctr"/>
            <a:r>
              <a:rPr lang="fr-FR" sz="3200" b="1" dirty="0">
                <a:solidFill>
                  <a:schemeClr val="bg1"/>
                </a:solidFill>
              </a:rPr>
              <a:t>QU’A FAIT L’AADJAM EN </a:t>
            </a:r>
            <a:r>
              <a:rPr lang="fr-FR" sz="3200" b="1" dirty="0" smtClean="0">
                <a:solidFill>
                  <a:schemeClr val="bg1"/>
                </a:solidFill>
              </a:rPr>
              <a:t>2021 </a:t>
            </a:r>
            <a:r>
              <a:rPr lang="fr-FR" sz="3200" b="1" dirty="0">
                <a:solidFill>
                  <a:schemeClr val="bg1"/>
                </a:solidFill>
              </a:rPr>
              <a:t>?</a:t>
            </a:r>
            <a:endParaRPr lang="fr-FR" sz="3200" b="1" dirty="0" smtClean="0">
              <a:solidFill>
                <a:schemeClr val="bg1"/>
              </a:solidFill>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51087"/>
            <a:ext cx="2232228" cy="1506913"/>
          </a:xfrm>
          <a:prstGeom prst="rect">
            <a:avLst/>
          </a:prstGeom>
        </p:spPr>
      </p:pic>
      <p:sp>
        <p:nvSpPr>
          <p:cNvPr id="6" name="Rectangle 5"/>
          <p:cNvSpPr/>
          <p:nvPr/>
        </p:nvSpPr>
        <p:spPr>
          <a:xfrm>
            <a:off x="559027" y="1345097"/>
            <a:ext cx="9243734" cy="830997"/>
          </a:xfrm>
          <a:prstGeom prst="rect">
            <a:avLst/>
          </a:prstGeom>
          <a:solidFill>
            <a:schemeClr val="bg1"/>
          </a:solidFill>
        </p:spPr>
        <p:txBody>
          <a:bodyPr wrap="square">
            <a:spAutoFit/>
          </a:bodyPr>
          <a:lstStyle/>
          <a:p>
            <a:pPr algn="ctr"/>
            <a:r>
              <a:rPr lang="fr-FR" sz="2400" b="1" dirty="0">
                <a:solidFill>
                  <a:schemeClr val="accent1">
                    <a:lumMod val="50000"/>
                  </a:schemeClr>
                </a:solidFill>
              </a:rPr>
              <a:t>UN ACCOMPAGNEMENT EN MATIÈRE DE </a:t>
            </a:r>
            <a:r>
              <a:rPr lang="fr-FR" sz="2400" b="1" i="1" dirty="0">
                <a:solidFill>
                  <a:schemeClr val="accent1">
                    <a:lumMod val="50000"/>
                  </a:schemeClr>
                </a:solidFill>
              </a:rPr>
              <a:t>« CONTRAT JEUNE MAJEUR »</a:t>
            </a:r>
          </a:p>
          <a:p>
            <a:pPr algn="ctr"/>
            <a:r>
              <a:rPr lang="fr-FR" sz="2400" b="1" dirty="0">
                <a:solidFill>
                  <a:schemeClr val="accent1">
                    <a:lumMod val="50000"/>
                  </a:schemeClr>
                </a:solidFill>
              </a:rPr>
              <a:t>UN ÉLÉMENT CENTRAL LORSQUE L’AUTONOMIE N’EST PAS ACQUISE </a:t>
            </a:r>
          </a:p>
        </p:txBody>
      </p:sp>
      <p:sp>
        <p:nvSpPr>
          <p:cNvPr id="4" name="ZoneTexte 3"/>
          <p:cNvSpPr txBox="1"/>
          <p:nvPr/>
        </p:nvSpPr>
        <p:spPr>
          <a:xfrm>
            <a:off x="756745" y="2581098"/>
            <a:ext cx="9984827" cy="2769989"/>
          </a:xfrm>
          <a:prstGeom prst="rect">
            <a:avLst/>
          </a:prstGeom>
          <a:solidFill>
            <a:schemeClr val="accent5">
              <a:lumMod val="50000"/>
            </a:schemeClr>
          </a:solidFill>
        </p:spPr>
        <p:txBody>
          <a:bodyPr wrap="square" rtlCol="0">
            <a:spAutoFit/>
          </a:bodyPr>
          <a:lstStyle/>
          <a:p>
            <a:r>
              <a:rPr lang="fr-FR" sz="1400" dirty="0" smtClean="0">
                <a:solidFill>
                  <a:schemeClr val="bg1"/>
                </a:solidFill>
                <a:latin typeface="Poppins"/>
              </a:rPr>
              <a:t>En 2021, </a:t>
            </a:r>
            <a:r>
              <a:rPr lang="fr-FR" sz="1400" dirty="0">
                <a:solidFill>
                  <a:schemeClr val="bg1"/>
                </a:solidFill>
                <a:latin typeface="Poppins"/>
              </a:rPr>
              <a:t>l’AADJAM a accompagné </a:t>
            </a:r>
            <a:r>
              <a:rPr lang="fr-FR" sz="2000" b="1" dirty="0" smtClean="0">
                <a:solidFill>
                  <a:srgbClr val="FFC000"/>
                </a:solidFill>
              </a:rPr>
              <a:t>15  jeunes </a:t>
            </a:r>
            <a:r>
              <a:rPr lang="fr-FR" sz="1400" dirty="0" smtClean="0">
                <a:solidFill>
                  <a:schemeClr val="bg1"/>
                </a:solidFill>
              </a:rPr>
              <a:t>pour une  </a:t>
            </a:r>
            <a:r>
              <a:rPr lang="fr-FR" sz="1400" dirty="0" smtClean="0">
                <a:solidFill>
                  <a:schemeClr val="bg1"/>
                </a:solidFill>
                <a:latin typeface="Poppins"/>
              </a:rPr>
              <a:t>demande de </a:t>
            </a:r>
            <a:r>
              <a:rPr lang="fr-FR" sz="1400" i="1" dirty="0">
                <a:solidFill>
                  <a:schemeClr val="bg1"/>
                </a:solidFill>
                <a:latin typeface="Poppins"/>
              </a:rPr>
              <a:t>« Contrat Jeune Majeur </a:t>
            </a:r>
            <a:r>
              <a:rPr lang="fr-FR" sz="1400" i="1" dirty="0" smtClean="0">
                <a:solidFill>
                  <a:schemeClr val="bg1"/>
                </a:solidFill>
                <a:latin typeface="Poppins"/>
              </a:rPr>
              <a:t>» ou de renouvellement et ce malgré le maintien des prises en charge ASE dont bénéficiaient les jeunes de moins de 21 ans  du fait des lois du 15 février 2021 et du 31 mai 2021.</a:t>
            </a:r>
            <a:endParaRPr lang="fr-FR" sz="1400" dirty="0" smtClean="0">
              <a:solidFill>
                <a:schemeClr val="bg1"/>
              </a:solidFill>
              <a:latin typeface="Poppins"/>
            </a:endParaRPr>
          </a:p>
          <a:p>
            <a:endParaRPr lang="fr-FR" sz="1400" dirty="0" smtClean="0">
              <a:solidFill>
                <a:schemeClr val="bg1"/>
              </a:solidFill>
              <a:latin typeface="Poppins"/>
            </a:endParaRPr>
          </a:p>
          <a:p>
            <a:r>
              <a:rPr lang="fr-FR" sz="1400" dirty="0" smtClean="0">
                <a:solidFill>
                  <a:schemeClr val="bg1"/>
                </a:solidFill>
                <a:latin typeface="Poppins"/>
              </a:rPr>
              <a:t>Pour informer les jeunes à l’ASE sur leur droit au maintien, l’AADJAM a  fait d’une explication de la loi sur son site internet, au moyen d’un schéma et d’une vidéo.</a:t>
            </a:r>
          </a:p>
          <a:p>
            <a:endParaRPr lang="fr-FR" sz="1400" dirty="0">
              <a:solidFill>
                <a:schemeClr val="bg1"/>
              </a:solidFill>
              <a:latin typeface="Poppins"/>
            </a:endParaRPr>
          </a:p>
          <a:p>
            <a:endParaRPr lang="fr-FR" sz="1400" dirty="0" smtClean="0">
              <a:solidFill>
                <a:schemeClr val="bg1"/>
              </a:solidFill>
              <a:latin typeface="Poppins"/>
            </a:endParaRPr>
          </a:p>
          <a:p>
            <a:endParaRPr lang="fr-FR" sz="1400" dirty="0">
              <a:solidFill>
                <a:schemeClr val="bg1"/>
              </a:solidFill>
              <a:latin typeface="Poppins"/>
            </a:endParaRPr>
          </a:p>
          <a:p>
            <a:endParaRPr lang="fr-FR" sz="1400" dirty="0" smtClean="0">
              <a:solidFill>
                <a:schemeClr val="bg1"/>
              </a:solidFill>
              <a:latin typeface="Poppins"/>
            </a:endParaRPr>
          </a:p>
          <a:p>
            <a:endParaRPr lang="fr-FR" sz="1400" dirty="0">
              <a:solidFill>
                <a:schemeClr val="bg1"/>
              </a:solidFill>
              <a:latin typeface="Poppins"/>
            </a:endParaRPr>
          </a:p>
          <a:p>
            <a:endParaRPr lang="fr-FR" sz="1400" dirty="0" smtClean="0">
              <a:solidFill>
                <a:schemeClr val="bg1"/>
              </a:solidFill>
              <a:latin typeface="Poppins"/>
            </a:endParaRPr>
          </a:p>
        </p:txBody>
      </p:sp>
      <p:pic>
        <p:nvPicPr>
          <p:cNvPr id="2" name="Image 1"/>
          <p:cNvPicPr>
            <a:picLocks noChangeAspect="1"/>
          </p:cNvPicPr>
          <p:nvPr/>
        </p:nvPicPr>
        <p:blipFill>
          <a:blip r:embed="rId3"/>
          <a:stretch>
            <a:fillRect/>
          </a:stretch>
        </p:blipFill>
        <p:spPr>
          <a:xfrm>
            <a:off x="9712287" y="880776"/>
            <a:ext cx="2286000" cy="1504950"/>
          </a:xfrm>
          <a:prstGeom prst="rect">
            <a:avLst/>
          </a:prstGeom>
        </p:spPr>
      </p:pic>
      <p:pic>
        <p:nvPicPr>
          <p:cNvPr id="7" name="Picture 2" descr="https://aadjam.org/wp-content/uploads/2021/06/image-1-1024x537.png"/>
          <p:cNvPicPr/>
          <p:nvPr/>
        </p:nvPicPr>
        <p:blipFill>
          <a:blip r:embed="rId4">
            <a:extLst>
              <a:ext uri="{28A0092B-C50C-407E-A947-70E740481C1C}">
                <a14:useLocalDpi xmlns:a14="http://schemas.microsoft.com/office/drawing/2010/main" val="0"/>
              </a:ext>
            </a:extLst>
          </a:blip>
          <a:srcRect/>
          <a:stretch>
            <a:fillRect/>
          </a:stretch>
        </p:blipFill>
        <p:spPr bwMode="auto">
          <a:xfrm>
            <a:off x="3500539" y="4076461"/>
            <a:ext cx="4550386" cy="108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75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973" y="15004"/>
            <a:ext cx="12192000" cy="584775"/>
          </a:xfrm>
          <a:prstGeom prst="rect">
            <a:avLst/>
          </a:prstGeom>
          <a:solidFill>
            <a:schemeClr val="accent1">
              <a:lumMod val="50000"/>
            </a:schemeClr>
          </a:solidFill>
        </p:spPr>
        <p:txBody>
          <a:bodyPr wrap="square" rtlCol="0">
            <a:spAutoFit/>
          </a:bodyPr>
          <a:lstStyle/>
          <a:p>
            <a:pPr algn="ctr"/>
            <a:r>
              <a:rPr lang="fr-FR" sz="3200" b="1" dirty="0">
                <a:solidFill>
                  <a:schemeClr val="bg1"/>
                </a:solidFill>
              </a:rPr>
              <a:t>QU’A FAIT L’AADJAM EN </a:t>
            </a:r>
            <a:r>
              <a:rPr lang="fr-FR" sz="3200" b="1" dirty="0" smtClean="0">
                <a:solidFill>
                  <a:schemeClr val="bg1"/>
                </a:solidFill>
              </a:rPr>
              <a:t>2021 </a:t>
            </a:r>
            <a:r>
              <a:rPr lang="fr-FR" sz="3200" b="1" dirty="0">
                <a:solidFill>
                  <a:schemeClr val="bg1"/>
                </a:solidFill>
              </a:rPr>
              <a:t>?</a:t>
            </a:r>
            <a:endParaRPr lang="fr-FR" sz="3200" b="1" dirty="0" smtClean="0">
              <a:solidFill>
                <a:schemeClr val="bg1"/>
              </a:solidFill>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3" y="5351087"/>
            <a:ext cx="2232228" cy="1506913"/>
          </a:xfrm>
          <a:prstGeom prst="rect">
            <a:avLst/>
          </a:prstGeom>
        </p:spPr>
      </p:pic>
      <p:sp>
        <p:nvSpPr>
          <p:cNvPr id="6" name="Rectangle 5"/>
          <p:cNvSpPr/>
          <p:nvPr/>
        </p:nvSpPr>
        <p:spPr>
          <a:xfrm>
            <a:off x="632599" y="657074"/>
            <a:ext cx="9243734" cy="1569660"/>
          </a:xfrm>
          <a:prstGeom prst="rect">
            <a:avLst/>
          </a:prstGeom>
          <a:solidFill>
            <a:schemeClr val="bg1"/>
          </a:solidFill>
        </p:spPr>
        <p:txBody>
          <a:bodyPr wrap="square">
            <a:spAutoFit/>
          </a:bodyPr>
          <a:lstStyle/>
          <a:p>
            <a:pPr algn="ctr"/>
            <a:r>
              <a:rPr lang="fr-FR" sz="2400" b="1" dirty="0">
                <a:solidFill>
                  <a:schemeClr val="accent1">
                    <a:lumMod val="50000"/>
                  </a:schemeClr>
                </a:solidFill>
              </a:rPr>
              <a:t>UN ACCOMPAGNEMENT EN MATIÈRE DE SCOLARISATION ET DE FORMATION PROFESSIONNELLE, UN DROIT FONDAMENTAL POUR CES JEUNES, TROP SOUVENT PAS RESPECTÉ </a:t>
            </a:r>
          </a:p>
          <a:p>
            <a:pPr algn="ctr"/>
            <a:endParaRPr lang="fr-FR" sz="2400" b="1" dirty="0">
              <a:solidFill>
                <a:schemeClr val="accent1">
                  <a:lumMod val="50000"/>
                </a:schemeClr>
              </a:solidFill>
            </a:endParaRPr>
          </a:p>
        </p:txBody>
      </p:sp>
      <p:sp>
        <p:nvSpPr>
          <p:cNvPr id="4" name="ZoneTexte 3"/>
          <p:cNvSpPr txBox="1"/>
          <p:nvPr/>
        </p:nvSpPr>
        <p:spPr>
          <a:xfrm>
            <a:off x="315311" y="1933904"/>
            <a:ext cx="6180082" cy="1200329"/>
          </a:xfrm>
          <a:prstGeom prst="rect">
            <a:avLst/>
          </a:prstGeom>
          <a:solidFill>
            <a:schemeClr val="accent5">
              <a:lumMod val="50000"/>
            </a:schemeClr>
          </a:solidFill>
        </p:spPr>
        <p:txBody>
          <a:bodyPr wrap="square" rtlCol="0">
            <a:spAutoFit/>
          </a:bodyPr>
          <a:lstStyle/>
          <a:p>
            <a:pPr algn="just"/>
            <a:r>
              <a:rPr lang="fr-FR" sz="2000" b="1" dirty="0">
                <a:solidFill>
                  <a:schemeClr val="bg1"/>
                </a:solidFill>
                <a:latin typeface="Poppins"/>
              </a:rPr>
              <a:t>Cet accompagnement a bénéficié à </a:t>
            </a:r>
            <a:r>
              <a:rPr lang="fr-FR" sz="4000" b="1" dirty="0">
                <a:solidFill>
                  <a:schemeClr val="accent4"/>
                </a:solidFill>
              </a:rPr>
              <a:t>4</a:t>
            </a:r>
            <a:r>
              <a:rPr lang="fr-FR" sz="4000" b="1" dirty="0">
                <a:solidFill>
                  <a:schemeClr val="bg1"/>
                </a:solidFill>
              </a:rPr>
              <a:t> </a:t>
            </a:r>
            <a:r>
              <a:rPr lang="fr-FR" sz="2000" b="1" dirty="0" smtClean="0">
                <a:solidFill>
                  <a:schemeClr val="bg1"/>
                </a:solidFill>
                <a:latin typeface="Poppins"/>
              </a:rPr>
              <a:t>jeunes</a:t>
            </a:r>
          </a:p>
          <a:p>
            <a:pPr algn="just"/>
            <a:endParaRPr lang="fr-FR" dirty="0">
              <a:solidFill>
                <a:schemeClr val="bg1"/>
              </a:solidFill>
            </a:endParaRPr>
          </a:p>
          <a:p>
            <a:pPr algn="just"/>
            <a:endParaRPr lang="fr-FR" sz="1400" dirty="0">
              <a:solidFill>
                <a:schemeClr val="bg1"/>
              </a:solidFill>
              <a:latin typeface="Poppins"/>
            </a:endParaRPr>
          </a:p>
        </p:txBody>
      </p:sp>
      <p:pic>
        <p:nvPicPr>
          <p:cNvPr id="7" name="Image 6"/>
          <p:cNvPicPr>
            <a:picLocks noChangeAspect="1"/>
          </p:cNvPicPr>
          <p:nvPr/>
        </p:nvPicPr>
        <p:blipFill>
          <a:blip r:embed="rId3"/>
          <a:stretch>
            <a:fillRect/>
          </a:stretch>
        </p:blipFill>
        <p:spPr>
          <a:xfrm>
            <a:off x="10114202" y="569463"/>
            <a:ext cx="2080771" cy="1848618"/>
          </a:xfrm>
          <a:prstGeom prst="rect">
            <a:avLst/>
          </a:prstGeom>
        </p:spPr>
      </p:pic>
      <p:pic>
        <p:nvPicPr>
          <p:cNvPr id="8" name="Image 7" descr="C:\Users\aadjam\Pictures\Screenshots\Capture d’écran (51).png"/>
          <p:cNvPicPr/>
          <p:nvPr/>
        </p:nvPicPr>
        <p:blipFill>
          <a:blip r:embed="rId4">
            <a:extLst>
              <a:ext uri="{28A0092B-C50C-407E-A947-70E740481C1C}">
                <a14:useLocalDpi xmlns:a14="http://schemas.microsoft.com/office/drawing/2010/main" val="0"/>
              </a:ext>
            </a:extLst>
          </a:blip>
          <a:srcRect/>
          <a:stretch>
            <a:fillRect/>
          </a:stretch>
        </p:blipFill>
        <p:spPr bwMode="auto">
          <a:xfrm>
            <a:off x="2235201" y="3673730"/>
            <a:ext cx="8787174" cy="3336925"/>
          </a:xfrm>
          <a:prstGeom prst="rect">
            <a:avLst/>
          </a:prstGeom>
          <a:noFill/>
          <a:ln>
            <a:noFill/>
          </a:ln>
        </p:spPr>
      </p:pic>
    </p:spTree>
    <p:extLst>
      <p:ext uri="{BB962C8B-B14F-4D97-AF65-F5344CB8AC3E}">
        <p14:creationId xmlns:p14="http://schemas.microsoft.com/office/powerpoint/2010/main" val="3322522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973" y="15004"/>
            <a:ext cx="12192000" cy="584775"/>
          </a:xfrm>
          <a:prstGeom prst="rect">
            <a:avLst/>
          </a:prstGeom>
          <a:solidFill>
            <a:schemeClr val="accent1">
              <a:lumMod val="50000"/>
            </a:schemeClr>
          </a:solidFill>
        </p:spPr>
        <p:txBody>
          <a:bodyPr wrap="square" rtlCol="0">
            <a:spAutoFit/>
          </a:bodyPr>
          <a:lstStyle/>
          <a:p>
            <a:pPr algn="ctr"/>
            <a:r>
              <a:rPr lang="fr-FR" sz="3200" b="1" dirty="0">
                <a:solidFill>
                  <a:schemeClr val="bg1"/>
                </a:solidFill>
              </a:rPr>
              <a:t>QU’A FAIT L’AADJAM EN </a:t>
            </a:r>
            <a:r>
              <a:rPr lang="fr-FR" sz="3200" b="1" dirty="0" smtClean="0">
                <a:solidFill>
                  <a:schemeClr val="bg1"/>
                </a:solidFill>
              </a:rPr>
              <a:t>2021 </a:t>
            </a:r>
            <a:r>
              <a:rPr lang="fr-FR" sz="3200" b="1" dirty="0">
                <a:solidFill>
                  <a:schemeClr val="bg1"/>
                </a:solidFill>
              </a:rPr>
              <a:t>?</a:t>
            </a:r>
            <a:endParaRPr lang="fr-FR" sz="3200" b="1" dirty="0" smtClean="0">
              <a:solidFill>
                <a:schemeClr val="bg1"/>
              </a:solidFill>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51087"/>
            <a:ext cx="2232228" cy="1506913"/>
          </a:xfrm>
          <a:prstGeom prst="rect">
            <a:avLst/>
          </a:prstGeom>
        </p:spPr>
      </p:pic>
      <p:sp>
        <p:nvSpPr>
          <p:cNvPr id="6" name="Rectangle 5"/>
          <p:cNvSpPr/>
          <p:nvPr/>
        </p:nvSpPr>
        <p:spPr>
          <a:xfrm>
            <a:off x="559027" y="1345097"/>
            <a:ext cx="9243734" cy="1323439"/>
          </a:xfrm>
          <a:prstGeom prst="rect">
            <a:avLst/>
          </a:prstGeom>
          <a:solidFill>
            <a:schemeClr val="bg1"/>
          </a:solidFill>
        </p:spPr>
        <p:txBody>
          <a:bodyPr wrap="square">
            <a:spAutoFit/>
          </a:bodyPr>
          <a:lstStyle/>
          <a:p>
            <a:pPr algn="ctr"/>
            <a:r>
              <a:rPr lang="fr-FR" sz="2400" b="1" dirty="0">
                <a:solidFill>
                  <a:schemeClr val="accent1">
                    <a:lumMod val="50000"/>
                  </a:schemeClr>
                </a:solidFill>
              </a:rPr>
              <a:t>UN ACCOMPAGNEMENT EN MATIÈRE DE TITRE DE </a:t>
            </a:r>
          </a:p>
          <a:p>
            <a:pPr algn="ctr"/>
            <a:r>
              <a:rPr lang="fr-FR" sz="2400" b="1" dirty="0">
                <a:solidFill>
                  <a:schemeClr val="accent1">
                    <a:lumMod val="50000"/>
                  </a:schemeClr>
                </a:solidFill>
              </a:rPr>
              <a:t>SÉJOUR ET D’AUTORISATION PROVISOIRE DE TRAVAIL</a:t>
            </a:r>
          </a:p>
          <a:p>
            <a:pPr algn="ctr"/>
            <a:r>
              <a:rPr lang="fr-FR" sz="1600" b="1" dirty="0">
                <a:solidFill>
                  <a:schemeClr val="accent1">
                    <a:lumMod val="50000"/>
                  </a:schemeClr>
                </a:solidFill>
                <a:latin typeface="Poppins"/>
              </a:rPr>
              <a:t>DES DÉMARCHES ESSENTIELLES POUR L’INSERTION DE CES JEUNES DANS LA SOCIÉTÉ ET LEUR AVENIR EN FRANCE  </a:t>
            </a:r>
          </a:p>
        </p:txBody>
      </p:sp>
      <p:sp>
        <p:nvSpPr>
          <p:cNvPr id="4" name="ZoneTexte 3"/>
          <p:cNvSpPr txBox="1"/>
          <p:nvPr/>
        </p:nvSpPr>
        <p:spPr>
          <a:xfrm>
            <a:off x="1072055" y="2764221"/>
            <a:ext cx="9714805" cy="2800767"/>
          </a:xfrm>
          <a:prstGeom prst="rect">
            <a:avLst/>
          </a:prstGeom>
          <a:solidFill>
            <a:schemeClr val="accent5">
              <a:lumMod val="50000"/>
            </a:schemeClr>
          </a:solidFill>
        </p:spPr>
        <p:txBody>
          <a:bodyPr wrap="square" rtlCol="0">
            <a:spAutoFit/>
          </a:bodyPr>
          <a:lstStyle/>
          <a:p>
            <a:r>
              <a:rPr lang="fr-FR" sz="2800" dirty="0" smtClean="0">
                <a:solidFill>
                  <a:schemeClr val="bg1"/>
                </a:solidFill>
                <a:latin typeface="Poppins"/>
              </a:rPr>
              <a:t>En 2021, </a:t>
            </a:r>
            <a:r>
              <a:rPr lang="fr-FR" sz="2800" dirty="0">
                <a:solidFill>
                  <a:schemeClr val="bg1"/>
                </a:solidFill>
                <a:latin typeface="Poppins"/>
              </a:rPr>
              <a:t>les demandes de titre de séjour et d’autorisation provisoire de travail ont concerné</a:t>
            </a:r>
            <a:r>
              <a:rPr lang="fr-FR" sz="2800" dirty="0">
                <a:solidFill>
                  <a:schemeClr val="bg1"/>
                </a:solidFill>
              </a:rPr>
              <a:t> </a:t>
            </a:r>
            <a:r>
              <a:rPr lang="fr-FR" sz="4800" b="1" dirty="0" smtClean="0">
                <a:solidFill>
                  <a:schemeClr val="accent4"/>
                </a:solidFill>
              </a:rPr>
              <a:t>24</a:t>
            </a:r>
            <a:r>
              <a:rPr lang="fr-FR" sz="2800" b="1" dirty="0" smtClean="0">
                <a:solidFill>
                  <a:schemeClr val="bg1"/>
                </a:solidFill>
              </a:rPr>
              <a:t> </a:t>
            </a:r>
            <a:r>
              <a:rPr lang="fr-FR" sz="2800" dirty="0">
                <a:solidFill>
                  <a:schemeClr val="bg1"/>
                </a:solidFill>
                <a:latin typeface="Poppins"/>
              </a:rPr>
              <a:t>jeunes </a:t>
            </a:r>
          </a:p>
          <a:p>
            <a:r>
              <a:rPr lang="fr-FR" sz="3600" b="1" dirty="0">
                <a:solidFill>
                  <a:srgbClr val="FFC000"/>
                </a:solidFill>
                <a:latin typeface="Poppins"/>
              </a:rPr>
              <a:t>5</a:t>
            </a:r>
            <a:r>
              <a:rPr lang="fr-FR" sz="3600" b="1" dirty="0" smtClean="0">
                <a:solidFill>
                  <a:srgbClr val="FFC000"/>
                </a:solidFill>
                <a:latin typeface="Poppins"/>
              </a:rPr>
              <a:t> </a:t>
            </a:r>
            <a:r>
              <a:rPr lang="fr-FR" sz="2800" dirty="0">
                <a:solidFill>
                  <a:schemeClr val="bg1"/>
                </a:solidFill>
                <a:latin typeface="Poppins"/>
              </a:rPr>
              <a:t>jeunes accompagnés par l’AADJAM  </a:t>
            </a:r>
            <a:r>
              <a:rPr lang="fr-FR" sz="2800" dirty="0" smtClean="0">
                <a:solidFill>
                  <a:schemeClr val="bg1"/>
                </a:solidFill>
                <a:latin typeface="Poppins"/>
              </a:rPr>
              <a:t>pour contester un refus de séjour et une OQTF et </a:t>
            </a:r>
            <a:r>
              <a:rPr lang="fr-FR" sz="3600" b="1" dirty="0">
                <a:solidFill>
                  <a:srgbClr val="FFC000"/>
                </a:solidFill>
                <a:latin typeface="Poppins"/>
              </a:rPr>
              <a:t>5 </a:t>
            </a:r>
            <a:r>
              <a:rPr lang="fr-FR" sz="2800" dirty="0" smtClean="0">
                <a:solidFill>
                  <a:schemeClr val="bg1"/>
                </a:solidFill>
                <a:latin typeface="Poppins"/>
              </a:rPr>
              <a:t>jeunes accompagnés dans leur demande de déclaration de nationalité française </a:t>
            </a:r>
            <a:endParaRPr lang="fr-FR" sz="2800" dirty="0">
              <a:solidFill>
                <a:schemeClr val="bg1"/>
              </a:solidFill>
              <a:latin typeface="Poppins"/>
            </a:endParaRPr>
          </a:p>
        </p:txBody>
      </p:sp>
      <p:pic>
        <p:nvPicPr>
          <p:cNvPr id="7" name="Image 6"/>
          <p:cNvPicPr>
            <a:picLocks noChangeAspect="1"/>
          </p:cNvPicPr>
          <p:nvPr/>
        </p:nvPicPr>
        <p:blipFill>
          <a:blip r:embed="rId3"/>
          <a:stretch>
            <a:fillRect/>
          </a:stretch>
        </p:blipFill>
        <p:spPr>
          <a:xfrm>
            <a:off x="9963807" y="712094"/>
            <a:ext cx="2083015" cy="1106601"/>
          </a:xfrm>
          <a:prstGeom prst="rect">
            <a:avLst/>
          </a:prstGeom>
        </p:spPr>
      </p:pic>
    </p:spTree>
    <p:extLst>
      <p:ext uri="{BB962C8B-B14F-4D97-AF65-F5344CB8AC3E}">
        <p14:creationId xmlns:p14="http://schemas.microsoft.com/office/powerpoint/2010/main" val="3379202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973" y="15004"/>
            <a:ext cx="12192000" cy="584775"/>
          </a:xfrm>
          <a:prstGeom prst="rect">
            <a:avLst/>
          </a:prstGeom>
          <a:solidFill>
            <a:schemeClr val="accent1">
              <a:lumMod val="50000"/>
            </a:schemeClr>
          </a:solidFill>
        </p:spPr>
        <p:txBody>
          <a:bodyPr wrap="square" rtlCol="0">
            <a:spAutoFit/>
          </a:bodyPr>
          <a:lstStyle/>
          <a:p>
            <a:pPr algn="ctr"/>
            <a:r>
              <a:rPr lang="fr-FR" sz="3200" b="1" dirty="0">
                <a:solidFill>
                  <a:schemeClr val="bg1"/>
                </a:solidFill>
              </a:rPr>
              <a:t>QU’A FAIT L’AADJAM EN </a:t>
            </a:r>
            <a:r>
              <a:rPr lang="fr-FR" sz="3200" b="1" dirty="0" smtClean="0">
                <a:solidFill>
                  <a:schemeClr val="bg1"/>
                </a:solidFill>
              </a:rPr>
              <a:t>2021 </a:t>
            </a:r>
            <a:r>
              <a:rPr lang="fr-FR" sz="3200" b="1" dirty="0">
                <a:solidFill>
                  <a:schemeClr val="bg1"/>
                </a:solidFill>
              </a:rPr>
              <a:t>?</a:t>
            </a:r>
            <a:endParaRPr lang="fr-FR" sz="3200" b="1" dirty="0" smtClean="0">
              <a:solidFill>
                <a:schemeClr val="bg1"/>
              </a:solidFill>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51087"/>
            <a:ext cx="2232228" cy="1506913"/>
          </a:xfrm>
          <a:prstGeom prst="rect">
            <a:avLst/>
          </a:prstGeom>
        </p:spPr>
      </p:pic>
      <p:sp>
        <p:nvSpPr>
          <p:cNvPr id="4" name="Rectangle 3"/>
          <p:cNvSpPr/>
          <p:nvPr/>
        </p:nvSpPr>
        <p:spPr>
          <a:xfrm>
            <a:off x="513160" y="3463809"/>
            <a:ext cx="7460801" cy="2123658"/>
          </a:xfrm>
          <a:prstGeom prst="rect">
            <a:avLst/>
          </a:prstGeom>
          <a:solidFill>
            <a:schemeClr val="accent5">
              <a:lumMod val="50000"/>
            </a:schemeClr>
          </a:solidFill>
        </p:spPr>
        <p:txBody>
          <a:bodyPr wrap="square">
            <a:spAutoFit/>
          </a:bodyPr>
          <a:lstStyle/>
          <a:p>
            <a:r>
              <a:rPr lang="fr-FR" sz="2000" dirty="0" smtClean="0">
                <a:solidFill>
                  <a:schemeClr val="bg1"/>
                </a:solidFill>
                <a:latin typeface="Poppins"/>
              </a:rPr>
              <a:t>En 2021</a:t>
            </a:r>
            <a:r>
              <a:rPr lang="fr-FR" dirty="0" smtClean="0">
                <a:solidFill>
                  <a:schemeClr val="bg1"/>
                </a:solidFill>
              </a:rPr>
              <a:t>, </a:t>
            </a:r>
            <a:r>
              <a:rPr lang="fr-FR" sz="6000" b="1" dirty="0" smtClean="0">
                <a:solidFill>
                  <a:srgbClr val="FFC000"/>
                </a:solidFill>
              </a:rPr>
              <a:t>6</a:t>
            </a:r>
            <a:r>
              <a:rPr lang="fr-FR" b="1" dirty="0" smtClean="0">
                <a:solidFill>
                  <a:schemeClr val="bg1"/>
                </a:solidFill>
              </a:rPr>
              <a:t> </a:t>
            </a:r>
            <a:r>
              <a:rPr lang="fr-FR" sz="2000" dirty="0">
                <a:solidFill>
                  <a:schemeClr val="bg1"/>
                </a:solidFill>
                <a:latin typeface="Poppins"/>
              </a:rPr>
              <a:t>décisions de justice </a:t>
            </a:r>
            <a:r>
              <a:rPr lang="fr-FR" sz="2000" dirty="0" smtClean="0">
                <a:solidFill>
                  <a:schemeClr val="bg1"/>
                </a:solidFill>
                <a:latin typeface="Poppins"/>
              </a:rPr>
              <a:t>ont </a:t>
            </a:r>
            <a:r>
              <a:rPr lang="fr-FR" sz="2000" dirty="0">
                <a:solidFill>
                  <a:schemeClr val="bg1"/>
                </a:solidFill>
                <a:latin typeface="Poppins"/>
              </a:rPr>
              <a:t>été obtenues suite à des procédures engagées par les jeunes avec l’aide de l’AADJAM et de son réseau </a:t>
            </a:r>
            <a:r>
              <a:rPr lang="fr-FR" sz="2000" dirty="0" smtClean="0">
                <a:solidFill>
                  <a:schemeClr val="bg1"/>
                </a:solidFill>
                <a:latin typeface="Poppins"/>
              </a:rPr>
              <a:t>d’avocats et </a:t>
            </a:r>
            <a:r>
              <a:rPr lang="fr-FR" sz="3200" b="1" dirty="0" smtClean="0">
                <a:solidFill>
                  <a:srgbClr val="FFC000"/>
                </a:solidFill>
                <a:latin typeface="Poppins"/>
              </a:rPr>
              <a:t>10</a:t>
            </a:r>
            <a:r>
              <a:rPr lang="fr-FR" sz="2000" dirty="0" smtClean="0">
                <a:solidFill>
                  <a:schemeClr val="bg1"/>
                </a:solidFill>
                <a:latin typeface="Poppins"/>
              </a:rPr>
              <a:t> procédures judiciaires engagées. </a:t>
            </a:r>
            <a:endParaRPr lang="fr-FR" sz="2000" dirty="0">
              <a:solidFill>
                <a:schemeClr val="bg1"/>
              </a:solidFill>
              <a:latin typeface="Poppins"/>
            </a:endParaRPr>
          </a:p>
        </p:txBody>
      </p:sp>
      <p:pic>
        <p:nvPicPr>
          <p:cNvPr id="6" name="Image 5"/>
          <p:cNvPicPr>
            <a:picLocks noChangeAspect="1"/>
          </p:cNvPicPr>
          <p:nvPr/>
        </p:nvPicPr>
        <p:blipFill>
          <a:blip r:embed="rId3"/>
          <a:stretch>
            <a:fillRect/>
          </a:stretch>
        </p:blipFill>
        <p:spPr>
          <a:xfrm>
            <a:off x="8374107" y="2741023"/>
            <a:ext cx="3623611" cy="408817"/>
          </a:xfrm>
          <a:prstGeom prst="rect">
            <a:avLst/>
          </a:prstGeom>
        </p:spPr>
      </p:pic>
      <p:sp>
        <p:nvSpPr>
          <p:cNvPr id="8" name="Rectangle 7"/>
          <p:cNvSpPr/>
          <p:nvPr/>
        </p:nvSpPr>
        <p:spPr>
          <a:xfrm>
            <a:off x="8267440" y="3174006"/>
            <a:ext cx="3836944" cy="3139321"/>
          </a:xfrm>
          <a:prstGeom prst="rect">
            <a:avLst/>
          </a:prstGeom>
          <a:solidFill>
            <a:srgbClr val="FFC000"/>
          </a:solidFill>
        </p:spPr>
        <p:txBody>
          <a:bodyPr wrap="square">
            <a:spAutoFit/>
          </a:bodyPr>
          <a:lstStyle/>
          <a:p>
            <a:pPr indent="-285750">
              <a:buFont typeface="Arial" panose="020B0604020202020204" pitchFamily="34" charset="0"/>
              <a:buChar char="•"/>
            </a:pPr>
            <a:r>
              <a:rPr lang="fr-FR" dirty="0">
                <a:latin typeface="Poppins"/>
              </a:rPr>
              <a:t>L’action en responsabilité contre </a:t>
            </a:r>
            <a:r>
              <a:rPr lang="fr-FR" dirty="0" smtClean="0">
                <a:latin typeface="Poppins"/>
              </a:rPr>
              <a:t>l’ASE</a:t>
            </a:r>
            <a:endParaRPr lang="fr-FR" dirty="0">
              <a:latin typeface="Poppins"/>
            </a:endParaRPr>
          </a:p>
          <a:p>
            <a:pPr indent="-285750">
              <a:buFont typeface="Arial" panose="020B0604020202020204" pitchFamily="34" charset="0"/>
              <a:buChar char="•"/>
            </a:pPr>
            <a:r>
              <a:rPr lang="fr-FR" dirty="0">
                <a:latin typeface="Poppins"/>
              </a:rPr>
              <a:t>Les fins de prise en charge ASE durant la période scolaire engagée  </a:t>
            </a:r>
          </a:p>
          <a:p>
            <a:pPr indent="-285750">
              <a:buFont typeface="Arial" panose="020B0604020202020204" pitchFamily="34" charset="0"/>
              <a:buChar char="•"/>
            </a:pPr>
            <a:r>
              <a:rPr lang="fr-FR" dirty="0">
                <a:latin typeface="Poppins"/>
              </a:rPr>
              <a:t>Les refus de « Contrat Jeune Majeur » ou de renouvellement </a:t>
            </a:r>
          </a:p>
          <a:p>
            <a:pPr indent="-285750">
              <a:buFont typeface="Arial" panose="020B0604020202020204" pitchFamily="34" charset="0"/>
              <a:buChar char="•"/>
            </a:pPr>
            <a:r>
              <a:rPr lang="fr-FR" dirty="0">
                <a:latin typeface="Poppins"/>
              </a:rPr>
              <a:t>L’impossibilité de prises de rendez-vous en préfecture du fait de la dématérialisation </a:t>
            </a:r>
          </a:p>
          <a:p>
            <a:pPr indent="-285750">
              <a:buFont typeface="Arial" panose="020B0604020202020204" pitchFamily="34" charset="0"/>
              <a:buChar char="•"/>
            </a:pPr>
            <a:r>
              <a:rPr lang="fr-FR" dirty="0">
                <a:latin typeface="Poppins"/>
              </a:rPr>
              <a:t>Les refus de titres de séjour et les OQTF</a:t>
            </a:r>
          </a:p>
        </p:txBody>
      </p:sp>
      <p:sp>
        <p:nvSpPr>
          <p:cNvPr id="10" name="Rectangle 9"/>
          <p:cNvSpPr/>
          <p:nvPr/>
        </p:nvSpPr>
        <p:spPr>
          <a:xfrm>
            <a:off x="787314" y="1286728"/>
            <a:ext cx="8866909" cy="1200329"/>
          </a:xfrm>
          <a:prstGeom prst="rect">
            <a:avLst/>
          </a:prstGeom>
          <a:solidFill>
            <a:schemeClr val="bg1"/>
          </a:solidFill>
        </p:spPr>
        <p:txBody>
          <a:bodyPr wrap="square">
            <a:spAutoFit/>
          </a:bodyPr>
          <a:lstStyle/>
          <a:p>
            <a:pPr algn="ctr"/>
            <a:r>
              <a:rPr lang="fr-FR" sz="1600" b="1" dirty="0" smtClean="0">
                <a:latin typeface="Poppins"/>
              </a:rPr>
              <a:t> </a:t>
            </a:r>
            <a:r>
              <a:rPr lang="fr-FR" sz="2400" b="1" dirty="0">
                <a:solidFill>
                  <a:schemeClr val="accent1">
                    <a:lumMod val="50000"/>
                  </a:schemeClr>
                </a:solidFill>
              </a:rPr>
              <a:t>UN ACCOMPAGNEMENT VERS LE CONTENTIEUX</a:t>
            </a:r>
          </a:p>
          <a:p>
            <a:pPr algn="ctr"/>
            <a:r>
              <a:rPr lang="fr-FR" sz="2400" b="1" dirty="0">
                <a:solidFill>
                  <a:schemeClr val="accent1">
                    <a:lumMod val="50000"/>
                  </a:schemeClr>
                </a:solidFill>
              </a:rPr>
              <a:t>ULTIME RECOURS LORSQUE LES DROITS DES JEUNES NE SONT PAS </a:t>
            </a:r>
            <a:r>
              <a:rPr lang="fr-FR" sz="2400" b="1" dirty="0" smtClean="0">
                <a:solidFill>
                  <a:schemeClr val="accent1">
                    <a:lumMod val="50000"/>
                  </a:schemeClr>
                </a:solidFill>
              </a:rPr>
              <a:t>RESPECTÉS</a:t>
            </a:r>
            <a:endParaRPr lang="fr-FR" sz="2400" b="1" dirty="0">
              <a:solidFill>
                <a:schemeClr val="accent1">
                  <a:lumMod val="50000"/>
                </a:schemeClr>
              </a:solidFill>
            </a:endParaRPr>
          </a:p>
        </p:txBody>
      </p:sp>
      <p:pic>
        <p:nvPicPr>
          <p:cNvPr id="11" name="Image 10" descr="Afficher l’image source">
            <a:extLst>
              <a:ext uri="{FF2B5EF4-FFF2-40B4-BE49-F238E27FC236}">
                <a16:creationId xmlns:a16="http://schemas.microsoft.com/office/drawing/2014/main" id="{2665E372-1430-B849-8743-F3535971A2DC}"/>
              </a:ext>
            </a:extLst>
          </p:cNvPr>
          <p:cNvPicPr/>
          <p:nvPr/>
        </p:nvPicPr>
        <p:blipFill>
          <a:blip r:embed="rId4" cstate="print">
            <a:extLst>
              <a:ext uri="{BEBA8EAE-BF5A-486C-A8C5-ECC9F3942E4B}">
                <a14:imgProps xmlns:a14="http://schemas.microsoft.com/office/drawing/2010/main">
                  <a14:imgLayer r:embed="rId5">
                    <a14:imgEffect>
                      <a14:backgroundRemoval t="8800" b="90000" l="10000" r="90000">
                        <a14:foregroundMark x1="46333" y1="11000" x2="46333" y2="11000"/>
                        <a14:foregroundMark x1="46444" y1="10800" x2="49778" y2="8800"/>
                      </a14:backgroundRemoval>
                    </a14:imgEffect>
                  </a14:imgLayer>
                </a14:imgProps>
              </a:ext>
              <a:ext uri="{28A0092B-C50C-407E-A947-70E740481C1C}">
                <a14:useLocalDpi xmlns:a14="http://schemas.microsoft.com/office/drawing/2010/main" val="0"/>
              </a:ext>
            </a:extLst>
          </a:blip>
          <a:srcRect/>
          <a:stretch>
            <a:fillRect/>
          </a:stretch>
        </p:blipFill>
        <p:spPr bwMode="auto">
          <a:xfrm>
            <a:off x="9959770" y="827626"/>
            <a:ext cx="1931990" cy="1366633"/>
          </a:xfrm>
          <a:prstGeom prst="rect">
            <a:avLst/>
          </a:prstGeom>
          <a:noFill/>
          <a:ln>
            <a:noFill/>
          </a:ln>
        </p:spPr>
      </p:pic>
    </p:spTree>
    <p:extLst>
      <p:ext uri="{BB962C8B-B14F-4D97-AF65-F5344CB8AC3E}">
        <p14:creationId xmlns:p14="http://schemas.microsoft.com/office/powerpoint/2010/main" val="300250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457" y="2798936"/>
            <a:ext cx="8000142" cy="2339102"/>
          </a:xfrm>
          <a:prstGeom prst="rect">
            <a:avLst/>
          </a:prstGeom>
          <a:solidFill>
            <a:schemeClr val="accent1">
              <a:lumMod val="40000"/>
              <a:lumOff val="60000"/>
            </a:schemeClr>
          </a:solidFill>
        </p:spPr>
        <p:txBody>
          <a:bodyPr wrap="square" rtlCol="0">
            <a:spAutoFit/>
          </a:bodyPr>
          <a:lstStyle/>
          <a:p>
            <a:r>
              <a:rPr lang="fr-FR" sz="2000" b="1" dirty="0" smtClean="0"/>
              <a:t>L’AADJAM propose :</a:t>
            </a:r>
          </a:p>
          <a:p>
            <a:r>
              <a:rPr lang="fr-FR" dirty="0" smtClean="0"/>
              <a:t>- Un </a:t>
            </a:r>
            <a:r>
              <a:rPr lang="fr-FR" b="1" dirty="0"/>
              <a:t>accueil inconditionnel</a:t>
            </a:r>
            <a:r>
              <a:rPr lang="fr-FR" dirty="0"/>
              <a:t> </a:t>
            </a:r>
            <a:r>
              <a:rPr lang="fr-FR" dirty="0" smtClean="0"/>
              <a:t>pour </a:t>
            </a:r>
            <a:r>
              <a:rPr lang="fr-FR" dirty="0"/>
              <a:t>un </a:t>
            </a:r>
            <a:r>
              <a:rPr lang="fr-FR" dirty="0" smtClean="0"/>
              <a:t>accompagnement social,  </a:t>
            </a:r>
            <a:r>
              <a:rPr lang="fr-FR" dirty="0"/>
              <a:t>administratif et juridique individuel </a:t>
            </a:r>
          </a:p>
          <a:p>
            <a:r>
              <a:rPr lang="fr-FR" dirty="0" smtClean="0"/>
              <a:t>- La </a:t>
            </a:r>
            <a:r>
              <a:rPr lang="fr-FR" dirty="0"/>
              <a:t>possibilité pour les jeunes de </a:t>
            </a:r>
            <a:r>
              <a:rPr lang="fr-FR" b="1" dirty="0"/>
              <a:t>rencontrer</a:t>
            </a:r>
            <a:r>
              <a:rPr lang="fr-FR" dirty="0"/>
              <a:t> </a:t>
            </a:r>
            <a:r>
              <a:rPr lang="fr-FR" b="1" dirty="0"/>
              <a:t>un travailleur social, un juriste, un avocat </a:t>
            </a:r>
          </a:p>
          <a:p>
            <a:r>
              <a:rPr lang="fr-FR" dirty="0" smtClean="0"/>
              <a:t>- </a:t>
            </a:r>
            <a:r>
              <a:rPr lang="fr-FR" b="1" dirty="0" smtClean="0"/>
              <a:t>Un accompagnement </a:t>
            </a:r>
            <a:r>
              <a:rPr lang="fr-FR" b="1" dirty="0"/>
              <a:t>psychologique </a:t>
            </a:r>
            <a:r>
              <a:rPr lang="fr-FR" dirty="0"/>
              <a:t>; </a:t>
            </a:r>
          </a:p>
          <a:p>
            <a:r>
              <a:rPr lang="fr-FR" dirty="0" smtClean="0"/>
              <a:t>- </a:t>
            </a:r>
            <a:r>
              <a:rPr lang="fr-FR" b="1" dirty="0" smtClean="0"/>
              <a:t>Une</a:t>
            </a:r>
            <a:r>
              <a:rPr lang="fr-FR" dirty="0" smtClean="0"/>
              <a:t> </a:t>
            </a:r>
            <a:r>
              <a:rPr lang="fr-FR" b="1" dirty="0" smtClean="0"/>
              <a:t>insertion </a:t>
            </a:r>
            <a:r>
              <a:rPr lang="fr-FR" b="1" dirty="0"/>
              <a:t>sociale et culturelle </a:t>
            </a:r>
            <a:r>
              <a:rPr lang="fr-FR" dirty="0"/>
              <a:t>des jeunes </a:t>
            </a:r>
            <a:r>
              <a:rPr lang="fr-FR" dirty="0" smtClean="0"/>
              <a:t>à travers de ateliers; </a:t>
            </a:r>
            <a:endParaRPr lang="fr-FR" dirty="0"/>
          </a:p>
          <a:p>
            <a:r>
              <a:rPr lang="fr-FR" b="1" dirty="0" smtClean="0"/>
              <a:t>- La </a:t>
            </a:r>
            <a:r>
              <a:rPr lang="fr-FR" b="1" dirty="0"/>
              <a:t>production </a:t>
            </a:r>
            <a:r>
              <a:rPr lang="fr-FR" b="1" dirty="0" smtClean="0"/>
              <a:t>de brochures juridiques et des formations</a:t>
            </a:r>
          </a:p>
        </p:txBody>
      </p:sp>
      <p:sp>
        <p:nvSpPr>
          <p:cNvPr id="3" name="ZoneTexte 2"/>
          <p:cNvSpPr txBox="1"/>
          <p:nvPr/>
        </p:nvSpPr>
        <p:spPr>
          <a:xfrm>
            <a:off x="2973" y="15004"/>
            <a:ext cx="12192000" cy="584775"/>
          </a:xfrm>
          <a:prstGeom prst="rect">
            <a:avLst/>
          </a:prstGeom>
          <a:solidFill>
            <a:schemeClr val="accent1">
              <a:lumMod val="50000"/>
            </a:schemeClr>
          </a:solidFill>
        </p:spPr>
        <p:txBody>
          <a:bodyPr wrap="square" rtlCol="0">
            <a:spAutoFit/>
          </a:bodyPr>
          <a:lstStyle/>
          <a:p>
            <a:pPr algn="ctr"/>
            <a:r>
              <a:rPr lang="fr-FR" sz="3200" b="1" dirty="0" smtClean="0">
                <a:solidFill>
                  <a:schemeClr val="bg1"/>
                </a:solidFill>
              </a:rPr>
              <a:t>QUI EST L’AADJAM</a:t>
            </a:r>
            <a:r>
              <a:rPr lang="fr-FR" sz="3200" b="1" dirty="0">
                <a:solidFill>
                  <a:schemeClr val="bg1"/>
                </a:solidFill>
              </a:rPr>
              <a:t> </a:t>
            </a:r>
            <a:r>
              <a:rPr lang="fr-FR" sz="3200" b="1" dirty="0" smtClean="0">
                <a:solidFill>
                  <a:schemeClr val="bg1"/>
                </a:solidFill>
              </a:rPr>
              <a:t>?</a:t>
            </a:r>
          </a:p>
        </p:txBody>
      </p:sp>
      <p:pic>
        <p:nvPicPr>
          <p:cNvPr id="2" name="Image 1"/>
          <p:cNvPicPr>
            <a:picLocks noChangeAspect="1"/>
          </p:cNvPicPr>
          <p:nvPr/>
        </p:nvPicPr>
        <p:blipFill>
          <a:blip r:embed="rId2"/>
          <a:stretch>
            <a:fillRect/>
          </a:stretch>
        </p:blipFill>
        <p:spPr>
          <a:xfrm>
            <a:off x="8571499" y="3210959"/>
            <a:ext cx="3620501" cy="2633489"/>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3" y="643188"/>
            <a:ext cx="2232228" cy="1506913"/>
          </a:xfrm>
          <a:prstGeom prst="rect">
            <a:avLst/>
          </a:prstGeom>
        </p:spPr>
      </p:pic>
      <p:sp>
        <p:nvSpPr>
          <p:cNvPr id="7" name="Rectangle 6"/>
          <p:cNvSpPr/>
          <p:nvPr/>
        </p:nvSpPr>
        <p:spPr>
          <a:xfrm>
            <a:off x="2129814" y="904568"/>
            <a:ext cx="4454416" cy="307777"/>
          </a:xfrm>
          <a:prstGeom prst="rect">
            <a:avLst/>
          </a:prstGeom>
          <a:solidFill>
            <a:schemeClr val="bg1"/>
          </a:solidFill>
        </p:spPr>
        <p:txBody>
          <a:bodyPr wrap="square">
            <a:spAutoFit/>
          </a:bodyPr>
          <a:lstStyle/>
          <a:p>
            <a:pPr lvl="1" algn="ctr"/>
            <a:endParaRPr lang="fr-FR" sz="1400" b="1" i="1" dirty="0"/>
          </a:p>
        </p:txBody>
      </p:sp>
      <p:sp>
        <p:nvSpPr>
          <p:cNvPr id="10" name="ZoneTexte 9"/>
          <p:cNvSpPr txBox="1"/>
          <p:nvPr/>
        </p:nvSpPr>
        <p:spPr>
          <a:xfrm>
            <a:off x="2545422" y="901140"/>
            <a:ext cx="8077615" cy="1200329"/>
          </a:xfrm>
          <a:prstGeom prst="rect">
            <a:avLst/>
          </a:prstGeom>
          <a:solidFill>
            <a:schemeClr val="accent1">
              <a:lumMod val="40000"/>
              <a:lumOff val="60000"/>
            </a:schemeClr>
          </a:solidFill>
        </p:spPr>
        <p:txBody>
          <a:bodyPr wrap="square" rtlCol="0">
            <a:spAutoFit/>
          </a:bodyPr>
          <a:lstStyle/>
          <a:p>
            <a:pPr marL="0" lvl="1" algn="just"/>
            <a:r>
              <a:rPr lang="fr-FR" sz="2400" b="1" i="1" dirty="0"/>
              <a:t>L’AADJAM est une association qui </a:t>
            </a:r>
            <a:r>
              <a:rPr lang="fr-FR" sz="2400" b="1" i="1" dirty="0" smtClean="0"/>
              <a:t>accueille et </a:t>
            </a:r>
            <a:r>
              <a:rPr lang="fr-FR" sz="2400" b="1" i="1" dirty="0"/>
              <a:t>accompagne des jeunes âgés de 17 à 21 ans placés ou en fin de placement à l’Aide Sociale à l’Enfance d’Ile-de-France.</a:t>
            </a:r>
            <a:r>
              <a:rPr lang="fr-FR" sz="2400" i="1" dirty="0"/>
              <a:t> </a:t>
            </a:r>
          </a:p>
        </p:txBody>
      </p:sp>
      <p:sp>
        <p:nvSpPr>
          <p:cNvPr id="6" name="ZoneTexte 5"/>
          <p:cNvSpPr txBox="1"/>
          <p:nvPr/>
        </p:nvSpPr>
        <p:spPr>
          <a:xfrm>
            <a:off x="1457092" y="5790776"/>
            <a:ext cx="9004260" cy="707886"/>
          </a:xfrm>
          <a:prstGeom prst="rect">
            <a:avLst/>
          </a:prstGeom>
          <a:noFill/>
        </p:spPr>
        <p:txBody>
          <a:bodyPr wrap="none" rtlCol="0">
            <a:spAutoFit/>
          </a:bodyPr>
          <a:lstStyle/>
          <a:p>
            <a:pPr marL="0" lvl="1" algn="ctr"/>
            <a:r>
              <a:rPr lang="fr-FR" sz="2000" i="1" dirty="0"/>
              <a:t>L’AADJAM s’appuie sur un Conseil d’Administration et un Bureau composés d’avocats, </a:t>
            </a:r>
            <a:endParaRPr lang="fr-FR" sz="2000" i="1" dirty="0" smtClean="0"/>
          </a:p>
          <a:p>
            <a:pPr marL="0" lvl="1" algn="ctr"/>
            <a:r>
              <a:rPr lang="fr-FR" sz="2000" i="1" dirty="0" smtClean="0"/>
              <a:t>de </a:t>
            </a:r>
            <a:r>
              <a:rPr lang="fr-FR" sz="2000" i="1" dirty="0"/>
              <a:t>cadres associatifs </a:t>
            </a:r>
            <a:r>
              <a:rPr lang="fr-FR" sz="2000" i="1" dirty="0" smtClean="0"/>
              <a:t>et </a:t>
            </a:r>
            <a:r>
              <a:rPr lang="fr-FR" sz="2000" i="1" dirty="0"/>
              <a:t>de jeunes ayant connu un placement à l’ASE. </a:t>
            </a:r>
          </a:p>
        </p:txBody>
      </p:sp>
    </p:spTree>
    <p:extLst>
      <p:ext uri="{BB962C8B-B14F-4D97-AF65-F5344CB8AC3E}">
        <p14:creationId xmlns:p14="http://schemas.microsoft.com/office/powerpoint/2010/main" val="4119629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973" y="15004"/>
            <a:ext cx="12192000" cy="584775"/>
          </a:xfrm>
          <a:prstGeom prst="rect">
            <a:avLst/>
          </a:prstGeom>
          <a:solidFill>
            <a:schemeClr val="accent1">
              <a:lumMod val="50000"/>
            </a:schemeClr>
          </a:solidFill>
        </p:spPr>
        <p:txBody>
          <a:bodyPr wrap="square" rtlCol="0">
            <a:spAutoFit/>
          </a:bodyPr>
          <a:lstStyle/>
          <a:p>
            <a:pPr algn="ctr"/>
            <a:r>
              <a:rPr lang="fr-FR" sz="3200" b="1" dirty="0">
                <a:solidFill>
                  <a:schemeClr val="bg1"/>
                </a:solidFill>
              </a:rPr>
              <a:t>QU’A FAIT L’AADJAM EN </a:t>
            </a:r>
            <a:r>
              <a:rPr lang="fr-FR" sz="3200" b="1" dirty="0" smtClean="0">
                <a:solidFill>
                  <a:schemeClr val="bg1"/>
                </a:solidFill>
              </a:rPr>
              <a:t>2021 </a:t>
            </a:r>
            <a:r>
              <a:rPr lang="fr-FR" sz="3200" b="1" dirty="0">
                <a:solidFill>
                  <a:schemeClr val="bg1"/>
                </a:solidFill>
              </a:rPr>
              <a:t>?</a:t>
            </a:r>
            <a:endParaRPr lang="fr-FR" sz="3200" b="1" dirty="0" smtClean="0">
              <a:solidFill>
                <a:schemeClr val="bg1"/>
              </a:solidFill>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51087"/>
            <a:ext cx="2232228" cy="1506913"/>
          </a:xfrm>
          <a:prstGeom prst="rect">
            <a:avLst/>
          </a:prstGeom>
        </p:spPr>
      </p:pic>
      <p:sp>
        <p:nvSpPr>
          <p:cNvPr id="4" name="Rectangle 3"/>
          <p:cNvSpPr/>
          <p:nvPr/>
        </p:nvSpPr>
        <p:spPr>
          <a:xfrm>
            <a:off x="3778923" y="2287809"/>
            <a:ext cx="7460801" cy="2616101"/>
          </a:xfrm>
          <a:prstGeom prst="rect">
            <a:avLst/>
          </a:prstGeom>
          <a:solidFill>
            <a:schemeClr val="accent5">
              <a:lumMod val="50000"/>
            </a:schemeClr>
          </a:solidFill>
        </p:spPr>
        <p:txBody>
          <a:bodyPr wrap="square">
            <a:spAutoFit/>
          </a:bodyPr>
          <a:lstStyle/>
          <a:p>
            <a:pPr algn="just"/>
            <a:r>
              <a:rPr lang="fr-FR" sz="2000" dirty="0">
                <a:solidFill>
                  <a:schemeClr val="bg1"/>
                </a:solidFill>
                <a:latin typeface="Poppins"/>
              </a:rPr>
              <a:t>Au cours de l’année </a:t>
            </a:r>
            <a:r>
              <a:rPr lang="fr-FR" sz="2000" dirty="0" smtClean="0">
                <a:solidFill>
                  <a:schemeClr val="bg1"/>
                </a:solidFill>
                <a:latin typeface="Poppins"/>
              </a:rPr>
              <a:t>2021, </a:t>
            </a:r>
            <a:r>
              <a:rPr lang="fr-FR" sz="6000" b="1" i="1" dirty="0" smtClean="0">
                <a:solidFill>
                  <a:schemeClr val="accent4"/>
                </a:solidFill>
                <a:latin typeface="Poppins"/>
              </a:rPr>
              <a:t>3 </a:t>
            </a:r>
            <a:r>
              <a:rPr lang="fr-FR" sz="2000" dirty="0" smtClean="0">
                <a:solidFill>
                  <a:schemeClr val="bg1"/>
                </a:solidFill>
                <a:latin typeface="Poppins"/>
              </a:rPr>
              <a:t>ateliers </a:t>
            </a:r>
            <a:r>
              <a:rPr lang="fr-FR" sz="2000" dirty="0">
                <a:solidFill>
                  <a:schemeClr val="bg1"/>
                </a:solidFill>
                <a:latin typeface="Poppins"/>
              </a:rPr>
              <a:t>ont été organisés </a:t>
            </a:r>
          </a:p>
          <a:p>
            <a:pPr algn="just"/>
            <a:r>
              <a:rPr lang="fr-FR" sz="2000" dirty="0">
                <a:solidFill>
                  <a:schemeClr val="bg1"/>
                </a:solidFill>
                <a:latin typeface="Poppins"/>
              </a:rPr>
              <a:t>et ont vu la participation de</a:t>
            </a:r>
            <a:r>
              <a:rPr lang="fr-FR" sz="1400" dirty="0">
                <a:solidFill>
                  <a:schemeClr val="bg1"/>
                </a:solidFill>
                <a:latin typeface="Poppins"/>
              </a:rPr>
              <a:t> </a:t>
            </a:r>
            <a:r>
              <a:rPr lang="fr-FR" sz="4400" b="1" i="1" dirty="0" smtClean="0">
                <a:solidFill>
                  <a:schemeClr val="accent4"/>
                </a:solidFill>
                <a:latin typeface="Poppins"/>
              </a:rPr>
              <a:t>15</a:t>
            </a:r>
            <a:r>
              <a:rPr lang="fr-FR" sz="1400" b="1" i="1" dirty="0" smtClean="0">
                <a:solidFill>
                  <a:schemeClr val="bg1"/>
                </a:solidFill>
                <a:latin typeface="Poppins"/>
              </a:rPr>
              <a:t> </a:t>
            </a:r>
            <a:r>
              <a:rPr lang="fr-FR" sz="2000" dirty="0">
                <a:solidFill>
                  <a:schemeClr val="bg1"/>
                </a:solidFill>
                <a:latin typeface="Poppins"/>
              </a:rPr>
              <a:t>jeunes. </a:t>
            </a:r>
          </a:p>
          <a:p>
            <a:pPr algn="just"/>
            <a:r>
              <a:rPr lang="fr-FR" sz="4000" b="1" i="1" dirty="0" smtClean="0">
                <a:solidFill>
                  <a:srgbClr val="FFC000"/>
                </a:solidFill>
                <a:latin typeface="Poppins"/>
              </a:rPr>
              <a:t>89</a:t>
            </a:r>
            <a:r>
              <a:rPr lang="fr-FR" sz="4000" b="1" i="1" dirty="0" smtClean="0">
                <a:solidFill>
                  <a:schemeClr val="accent4"/>
                </a:solidFill>
                <a:latin typeface="Poppins"/>
              </a:rPr>
              <a:t> </a:t>
            </a:r>
            <a:r>
              <a:rPr lang="fr-FR" sz="2000" dirty="0">
                <a:solidFill>
                  <a:schemeClr val="bg1"/>
                </a:solidFill>
                <a:latin typeface="Poppins"/>
              </a:rPr>
              <a:t>participations depuis 2019. </a:t>
            </a:r>
          </a:p>
          <a:p>
            <a:endParaRPr lang="fr-FR" sz="2000" dirty="0">
              <a:solidFill>
                <a:schemeClr val="bg1"/>
              </a:solidFill>
              <a:latin typeface="Poppins"/>
            </a:endParaRPr>
          </a:p>
        </p:txBody>
      </p:sp>
      <p:sp>
        <p:nvSpPr>
          <p:cNvPr id="10" name="Rectangle 9"/>
          <p:cNvSpPr/>
          <p:nvPr/>
        </p:nvSpPr>
        <p:spPr>
          <a:xfrm>
            <a:off x="2085932" y="1302898"/>
            <a:ext cx="8866909" cy="461665"/>
          </a:xfrm>
          <a:prstGeom prst="rect">
            <a:avLst/>
          </a:prstGeom>
          <a:solidFill>
            <a:schemeClr val="bg1"/>
          </a:solidFill>
        </p:spPr>
        <p:txBody>
          <a:bodyPr wrap="square">
            <a:spAutoFit/>
          </a:bodyPr>
          <a:lstStyle/>
          <a:p>
            <a:pPr algn="ctr"/>
            <a:r>
              <a:rPr lang="fr-FR" sz="2400" b="1" dirty="0">
                <a:solidFill>
                  <a:schemeClr val="accent1">
                    <a:lumMod val="50000"/>
                  </a:schemeClr>
                </a:solidFill>
                <a:latin typeface="Poppins"/>
              </a:rPr>
              <a:t>Les A</a:t>
            </a:r>
            <a:r>
              <a:rPr lang="fr-FR" sz="2400" b="1" dirty="0" smtClean="0">
                <a:solidFill>
                  <a:schemeClr val="accent1">
                    <a:lumMod val="50000"/>
                  </a:schemeClr>
                </a:solidFill>
                <a:latin typeface="Poppins"/>
              </a:rPr>
              <a:t>teliers, appelés </a:t>
            </a:r>
            <a:r>
              <a:rPr lang="fr-FR" sz="2400" b="1" i="1" dirty="0" smtClean="0">
                <a:solidFill>
                  <a:schemeClr val="accent1">
                    <a:lumMod val="50000"/>
                  </a:schemeClr>
                </a:solidFill>
                <a:latin typeface="Poppins"/>
              </a:rPr>
              <a:t>« Les Mercredis du Droit » </a:t>
            </a:r>
            <a:endParaRPr lang="fr-FR" sz="2400" b="1" i="1" dirty="0">
              <a:solidFill>
                <a:schemeClr val="accent1">
                  <a:lumMod val="50000"/>
                </a:schemeClr>
              </a:solidFill>
            </a:endParaRPr>
          </a:p>
        </p:txBody>
      </p:sp>
      <p:pic>
        <p:nvPicPr>
          <p:cNvPr id="12" name="Image 11"/>
          <p:cNvPicPr>
            <a:picLocks noChangeAspect="1"/>
          </p:cNvPicPr>
          <p:nvPr/>
        </p:nvPicPr>
        <p:blipFill>
          <a:blip r:embed="rId3"/>
          <a:stretch>
            <a:fillRect/>
          </a:stretch>
        </p:blipFill>
        <p:spPr>
          <a:xfrm>
            <a:off x="545576" y="2035757"/>
            <a:ext cx="2854974" cy="2188166"/>
          </a:xfrm>
          <a:prstGeom prst="rect">
            <a:avLst/>
          </a:prstGeom>
        </p:spPr>
      </p:pic>
    </p:spTree>
    <p:extLst>
      <p:ext uri="{BB962C8B-B14F-4D97-AF65-F5344CB8AC3E}">
        <p14:creationId xmlns:p14="http://schemas.microsoft.com/office/powerpoint/2010/main" val="3483575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973" y="15004"/>
            <a:ext cx="12192000" cy="584775"/>
          </a:xfrm>
          <a:prstGeom prst="rect">
            <a:avLst/>
          </a:prstGeom>
          <a:solidFill>
            <a:schemeClr val="accent1">
              <a:lumMod val="50000"/>
            </a:schemeClr>
          </a:solidFill>
        </p:spPr>
        <p:txBody>
          <a:bodyPr wrap="square" rtlCol="0">
            <a:spAutoFit/>
          </a:bodyPr>
          <a:lstStyle/>
          <a:p>
            <a:pPr algn="ctr"/>
            <a:r>
              <a:rPr lang="fr-FR" sz="3200" b="1" dirty="0">
                <a:solidFill>
                  <a:schemeClr val="bg1"/>
                </a:solidFill>
              </a:rPr>
              <a:t>QU’A FAIT L’AADJAM EN </a:t>
            </a:r>
            <a:r>
              <a:rPr lang="fr-FR" sz="3200" b="1" dirty="0" smtClean="0">
                <a:solidFill>
                  <a:schemeClr val="bg1"/>
                </a:solidFill>
              </a:rPr>
              <a:t>2021 </a:t>
            </a:r>
            <a:r>
              <a:rPr lang="fr-FR" sz="3200" b="1" dirty="0">
                <a:solidFill>
                  <a:schemeClr val="bg1"/>
                </a:solidFill>
              </a:rPr>
              <a:t>?</a:t>
            </a:r>
            <a:endParaRPr lang="fr-FR" sz="3200" b="1" dirty="0" smtClean="0">
              <a:solidFill>
                <a:schemeClr val="bg1"/>
              </a:solidFill>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51087"/>
            <a:ext cx="2232228" cy="1506913"/>
          </a:xfrm>
          <a:prstGeom prst="rect">
            <a:avLst/>
          </a:prstGeom>
        </p:spPr>
      </p:pic>
      <p:sp>
        <p:nvSpPr>
          <p:cNvPr id="4" name="Rectangle 3"/>
          <p:cNvSpPr/>
          <p:nvPr/>
        </p:nvSpPr>
        <p:spPr>
          <a:xfrm>
            <a:off x="4118208" y="2538900"/>
            <a:ext cx="7460801" cy="2677656"/>
          </a:xfrm>
          <a:prstGeom prst="rect">
            <a:avLst/>
          </a:prstGeom>
          <a:solidFill>
            <a:schemeClr val="accent5">
              <a:lumMod val="50000"/>
            </a:schemeClr>
          </a:solidFill>
        </p:spPr>
        <p:txBody>
          <a:bodyPr wrap="square">
            <a:spAutoFit/>
          </a:bodyPr>
          <a:lstStyle/>
          <a:p>
            <a:pPr algn="just"/>
            <a:r>
              <a:rPr lang="fr-FR" sz="2000" dirty="0">
                <a:solidFill>
                  <a:schemeClr val="bg1"/>
                </a:solidFill>
                <a:latin typeface="Poppins"/>
              </a:rPr>
              <a:t>Au cours de l’année </a:t>
            </a:r>
            <a:r>
              <a:rPr lang="fr-FR" sz="2000" dirty="0" smtClean="0">
                <a:solidFill>
                  <a:schemeClr val="bg1"/>
                </a:solidFill>
                <a:latin typeface="Poppins"/>
              </a:rPr>
              <a:t>2021, </a:t>
            </a:r>
            <a:r>
              <a:rPr lang="fr-FR" sz="6000" b="1" i="1" dirty="0" smtClean="0">
                <a:solidFill>
                  <a:schemeClr val="accent4"/>
                </a:solidFill>
                <a:latin typeface="Poppins"/>
              </a:rPr>
              <a:t>3 </a:t>
            </a:r>
            <a:r>
              <a:rPr lang="fr-FR" sz="2000" dirty="0" smtClean="0">
                <a:solidFill>
                  <a:schemeClr val="bg1"/>
                </a:solidFill>
                <a:latin typeface="Poppins"/>
              </a:rPr>
              <a:t>groupes de parole </a:t>
            </a:r>
            <a:endParaRPr lang="fr-FR" sz="2000" dirty="0">
              <a:solidFill>
                <a:schemeClr val="bg1"/>
              </a:solidFill>
              <a:latin typeface="Poppins"/>
            </a:endParaRPr>
          </a:p>
          <a:p>
            <a:pPr algn="just"/>
            <a:r>
              <a:rPr lang="fr-FR" sz="4400" b="1" i="1" dirty="0" smtClean="0">
                <a:solidFill>
                  <a:schemeClr val="accent4"/>
                </a:solidFill>
                <a:latin typeface="Poppins"/>
              </a:rPr>
              <a:t>9</a:t>
            </a:r>
            <a:r>
              <a:rPr lang="fr-FR" sz="1400" b="1" i="1" dirty="0" smtClean="0">
                <a:solidFill>
                  <a:schemeClr val="bg1"/>
                </a:solidFill>
                <a:latin typeface="Poppins"/>
              </a:rPr>
              <a:t> </a:t>
            </a:r>
            <a:r>
              <a:rPr lang="fr-FR" sz="2000" dirty="0" smtClean="0">
                <a:solidFill>
                  <a:schemeClr val="bg1"/>
                </a:solidFill>
                <a:latin typeface="Poppins"/>
              </a:rPr>
              <a:t>jeunes participants</a:t>
            </a:r>
            <a:endParaRPr lang="fr-FR" sz="2000" dirty="0">
              <a:solidFill>
                <a:schemeClr val="bg1"/>
              </a:solidFill>
              <a:latin typeface="Poppins"/>
            </a:endParaRPr>
          </a:p>
          <a:p>
            <a:pPr algn="just"/>
            <a:r>
              <a:rPr lang="fr-FR" sz="4400" b="1" i="1" dirty="0" smtClean="0">
                <a:solidFill>
                  <a:srgbClr val="FFC000"/>
                </a:solidFill>
                <a:latin typeface="Poppins"/>
              </a:rPr>
              <a:t>2 </a:t>
            </a:r>
            <a:r>
              <a:rPr lang="fr-FR" sz="2000" dirty="0" smtClean="0">
                <a:solidFill>
                  <a:schemeClr val="bg1"/>
                </a:solidFill>
                <a:latin typeface="Poppins"/>
              </a:rPr>
              <a:t>entretiens individuels</a:t>
            </a:r>
            <a:endParaRPr lang="fr-FR" sz="2000" dirty="0">
              <a:solidFill>
                <a:schemeClr val="bg1"/>
              </a:solidFill>
              <a:latin typeface="Poppins"/>
            </a:endParaRPr>
          </a:p>
          <a:p>
            <a:endParaRPr lang="fr-FR" sz="2000" dirty="0">
              <a:solidFill>
                <a:schemeClr val="bg1"/>
              </a:solidFill>
              <a:latin typeface="Poppins"/>
            </a:endParaRPr>
          </a:p>
        </p:txBody>
      </p:sp>
      <p:sp>
        <p:nvSpPr>
          <p:cNvPr id="10" name="Rectangle 9"/>
          <p:cNvSpPr/>
          <p:nvPr/>
        </p:nvSpPr>
        <p:spPr>
          <a:xfrm>
            <a:off x="1281301" y="1379041"/>
            <a:ext cx="8866909" cy="461665"/>
          </a:xfrm>
          <a:prstGeom prst="rect">
            <a:avLst/>
          </a:prstGeom>
          <a:solidFill>
            <a:schemeClr val="bg1"/>
          </a:solidFill>
        </p:spPr>
        <p:txBody>
          <a:bodyPr wrap="square">
            <a:spAutoFit/>
          </a:bodyPr>
          <a:lstStyle/>
          <a:p>
            <a:pPr algn="ctr"/>
            <a:r>
              <a:rPr lang="fr-FR" sz="1600" b="1" dirty="0" smtClean="0">
                <a:latin typeface="Poppins"/>
              </a:rPr>
              <a:t> </a:t>
            </a:r>
            <a:r>
              <a:rPr lang="fr-FR" sz="2400" b="1" dirty="0" smtClean="0">
                <a:solidFill>
                  <a:schemeClr val="accent1">
                    <a:lumMod val="50000"/>
                  </a:schemeClr>
                </a:solidFill>
                <a:latin typeface="Poppins"/>
              </a:rPr>
              <a:t>Les groupes de parole </a:t>
            </a:r>
            <a:endParaRPr lang="fr-FR" sz="2400" b="1" dirty="0">
              <a:solidFill>
                <a:schemeClr val="accent1">
                  <a:lumMod val="50000"/>
                </a:schemeClr>
              </a:solidFill>
            </a:endParaRPr>
          </a:p>
        </p:txBody>
      </p:sp>
      <p:pic>
        <p:nvPicPr>
          <p:cNvPr id="6" name="Image 5"/>
          <p:cNvPicPr>
            <a:picLocks noChangeAspect="1"/>
          </p:cNvPicPr>
          <p:nvPr/>
        </p:nvPicPr>
        <p:blipFill>
          <a:blip r:embed="rId3"/>
          <a:stretch>
            <a:fillRect/>
          </a:stretch>
        </p:blipFill>
        <p:spPr>
          <a:xfrm>
            <a:off x="295436" y="1856148"/>
            <a:ext cx="3453713" cy="2776004"/>
          </a:xfrm>
          <a:prstGeom prst="rect">
            <a:avLst/>
          </a:prstGeom>
        </p:spPr>
      </p:pic>
    </p:spTree>
    <p:extLst>
      <p:ext uri="{BB962C8B-B14F-4D97-AF65-F5344CB8AC3E}">
        <p14:creationId xmlns:p14="http://schemas.microsoft.com/office/powerpoint/2010/main" val="2930933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3434" y="32273"/>
            <a:ext cx="7163902" cy="484094"/>
          </a:xfrm>
          <a:solidFill>
            <a:schemeClr val="accent1">
              <a:lumMod val="50000"/>
            </a:schemeClr>
          </a:solidFill>
        </p:spPr>
        <p:txBody>
          <a:bodyPr>
            <a:normAutofit fontScale="90000"/>
          </a:bodyPr>
          <a:lstStyle/>
          <a:p>
            <a:pPr algn="ctr"/>
            <a:r>
              <a:rPr lang="fr-FR" b="1" dirty="0">
                <a:solidFill>
                  <a:schemeClr val="bg1"/>
                </a:solidFill>
              </a:rPr>
              <a:t>Le nouveau site internet de l’AADJAM</a:t>
            </a:r>
            <a:endParaRPr lang="fr-FR" b="1" dirty="0"/>
          </a:p>
        </p:txBody>
      </p:sp>
      <p:sp>
        <p:nvSpPr>
          <p:cNvPr id="4" name="Espace réservé du texte 3"/>
          <p:cNvSpPr>
            <a:spLocks noGrp="1"/>
          </p:cNvSpPr>
          <p:nvPr>
            <p:ph type="body" sz="half" idx="2"/>
          </p:nvPr>
        </p:nvSpPr>
        <p:spPr>
          <a:xfrm>
            <a:off x="612775" y="1275811"/>
            <a:ext cx="3457787" cy="3848548"/>
          </a:xfrm>
          <a:solidFill>
            <a:schemeClr val="accent1">
              <a:lumMod val="50000"/>
            </a:schemeClr>
          </a:solidFill>
        </p:spPr>
        <p:txBody>
          <a:bodyPr>
            <a:normAutofit lnSpcReduction="10000"/>
          </a:bodyPr>
          <a:lstStyle/>
          <a:p>
            <a:pPr algn="just">
              <a:lnSpc>
                <a:spcPct val="107000"/>
              </a:lnSpc>
              <a:spcAft>
                <a:spcPts val="800"/>
              </a:spcAft>
            </a:pPr>
            <a:r>
              <a:rPr lang="fr-FR" sz="1700" dirty="0">
                <a:solidFill>
                  <a:schemeClr val="bg1"/>
                </a:solidFill>
              </a:rPr>
              <a:t>Le </a:t>
            </a:r>
            <a:r>
              <a:rPr lang="fr-FR" sz="1700" b="1" dirty="0">
                <a:solidFill>
                  <a:schemeClr val="bg1"/>
                </a:solidFill>
              </a:rPr>
              <a:t>nouveau site internet de l’AADJAM</a:t>
            </a:r>
            <a:r>
              <a:rPr lang="fr-FR" sz="1700" dirty="0">
                <a:solidFill>
                  <a:schemeClr val="bg1"/>
                </a:solidFill>
              </a:rPr>
              <a:t> a permis d’informer le plus grand nombre de jeunes dans toute la France, sur </a:t>
            </a:r>
            <a:r>
              <a:rPr lang="fr-FR" sz="1700" b="1" dirty="0">
                <a:solidFill>
                  <a:schemeClr val="bg1"/>
                </a:solidFill>
              </a:rPr>
              <a:t>les maintiens de prises en charge à l’ASE</a:t>
            </a:r>
            <a:r>
              <a:rPr lang="fr-FR" sz="1700" dirty="0">
                <a:solidFill>
                  <a:schemeClr val="bg1"/>
                </a:solidFill>
              </a:rPr>
              <a:t> tout au long de l’état d’urgence sanitaire, et de mettre en ligne </a:t>
            </a:r>
            <a:r>
              <a:rPr lang="fr-FR" sz="1700" b="1" dirty="0">
                <a:solidFill>
                  <a:schemeClr val="bg1"/>
                </a:solidFill>
              </a:rPr>
              <a:t>d</a:t>
            </a:r>
            <a:r>
              <a:rPr lang="fr-FR" sz="1700" b="1" dirty="0" smtClean="0">
                <a:solidFill>
                  <a:schemeClr val="bg1"/>
                </a:solidFill>
              </a:rPr>
              <a:t>es </a:t>
            </a:r>
            <a:r>
              <a:rPr lang="fr-FR" sz="1700" b="1" dirty="0">
                <a:solidFill>
                  <a:schemeClr val="bg1"/>
                </a:solidFill>
              </a:rPr>
              <a:t>brochures </a:t>
            </a:r>
            <a:r>
              <a:rPr lang="fr-FR" sz="1700" b="1" dirty="0" smtClean="0">
                <a:solidFill>
                  <a:schemeClr val="bg1"/>
                </a:solidFill>
              </a:rPr>
              <a:t>juridiques</a:t>
            </a:r>
            <a:r>
              <a:rPr lang="fr-FR" sz="1700" dirty="0">
                <a:solidFill>
                  <a:schemeClr val="bg1"/>
                </a:solidFill>
              </a:rPr>
              <a:t> </a:t>
            </a:r>
            <a:r>
              <a:rPr lang="fr-FR" sz="1700" dirty="0" smtClean="0">
                <a:solidFill>
                  <a:schemeClr val="bg1"/>
                </a:solidFill>
              </a:rPr>
              <a:t>et </a:t>
            </a:r>
            <a:r>
              <a:rPr lang="fr-FR" sz="1700" b="1" dirty="0" smtClean="0">
                <a:solidFill>
                  <a:schemeClr val="bg1"/>
                </a:solidFill>
              </a:rPr>
              <a:t>des mémos </a:t>
            </a:r>
            <a:r>
              <a:rPr lang="fr-FR" sz="1700" dirty="0" smtClean="0">
                <a:solidFill>
                  <a:schemeClr val="bg1"/>
                </a:solidFill>
              </a:rPr>
              <a:t>.</a:t>
            </a:r>
            <a:endParaRPr lang="fr-FR" sz="1700" dirty="0">
              <a:solidFill>
                <a:schemeClr val="bg1"/>
              </a:solidFill>
            </a:endParaRPr>
          </a:p>
          <a:p>
            <a:pPr marL="285750" indent="-285750" algn="just">
              <a:lnSpc>
                <a:spcPct val="107000"/>
              </a:lnSpc>
              <a:spcAft>
                <a:spcPts val="800"/>
              </a:spcAft>
              <a:buFont typeface="Arial" panose="020B0604020202020204" pitchFamily="34" charset="0"/>
              <a:buChar char="•"/>
            </a:pPr>
            <a:r>
              <a:rPr lang="fr-FR" sz="1700" b="1" dirty="0" smtClean="0">
                <a:solidFill>
                  <a:schemeClr val="accent4"/>
                </a:solidFill>
              </a:rPr>
              <a:t>6000</a:t>
            </a:r>
            <a:r>
              <a:rPr lang="fr-FR" sz="1700" b="1" dirty="0" smtClean="0">
                <a:solidFill>
                  <a:srgbClr val="FF0000"/>
                </a:solidFill>
              </a:rPr>
              <a:t> </a:t>
            </a:r>
            <a:r>
              <a:rPr lang="fr-FR" sz="1700" b="1" dirty="0">
                <a:solidFill>
                  <a:schemeClr val="accent4"/>
                </a:solidFill>
              </a:rPr>
              <a:t>visiteurs</a:t>
            </a:r>
            <a:r>
              <a:rPr lang="fr-FR" sz="1700" b="1" dirty="0">
                <a:solidFill>
                  <a:schemeClr val="bg1"/>
                </a:solidFill>
              </a:rPr>
              <a:t> sur le site depuis le 5 mai 2021</a:t>
            </a:r>
          </a:p>
          <a:p>
            <a:pPr marL="285750" indent="-285750" algn="just">
              <a:lnSpc>
                <a:spcPct val="107000"/>
              </a:lnSpc>
              <a:spcAft>
                <a:spcPts val="800"/>
              </a:spcAft>
              <a:buFont typeface="Arial" panose="020B0604020202020204" pitchFamily="34" charset="0"/>
              <a:buChar char="•"/>
            </a:pPr>
            <a:r>
              <a:rPr lang="fr-FR" sz="1700" b="1" dirty="0" smtClean="0">
                <a:solidFill>
                  <a:schemeClr val="accent4"/>
                </a:solidFill>
              </a:rPr>
              <a:t>11 400 </a:t>
            </a:r>
            <a:r>
              <a:rPr lang="fr-FR" sz="1700" b="1" dirty="0">
                <a:solidFill>
                  <a:schemeClr val="accent4"/>
                </a:solidFill>
              </a:rPr>
              <a:t>visites</a:t>
            </a:r>
            <a:r>
              <a:rPr lang="fr-FR" sz="1700" b="1" dirty="0">
                <a:solidFill>
                  <a:schemeClr val="bg1"/>
                </a:solidFill>
              </a:rPr>
              <a:t> sur le site depuis le 5 mai 2021</a:t>
            </a:r>
          </a:p>
          <a:p>
            <a:pPr algn="just">
              <a:lnSpc>
                <a:spcPct val="107000"/>
              </a:lnSpc>
              <a:spcAft>
                <a:spcPts val="800"/>
              </a:spcAft>
            </a:pPr>
            <a:endParaRPr lang="fr-FR" sz="2500" b="1" dirty="0">
              <a:solidFill>
                <a:schemeClr val="bg1"/>
              </a:solidFill>
            </a:endParaRPr>
          </a:p>
          <a:p>
            <a:endParaRPr lang="fr-FR" dirty="0"/>
          </a:p>
        </p:txBody>
      </p:sp>
      <p:pic>
        <p:nvPicPr>
          <p:cNvPr id="5" name="Espace réservé pour une image  4"/>
          <p:cNvPicPr>
            <a:picLocks noGrp="1" noChangeAspect="1"/>
          </p:cNvPicPr>
          <p:nvPr>
            <p:ph type="pic" idx="1"/>
          </p:nvPr>
        </p:nvPicPr>
        <p:blipFill>
          <a:blip r:embed="rId2"/>
          <a:srcRect t="14866" b="14866"/>
          <a:stretch>
            <a:fillRect/>
          </a:stretch>
        </p:blipFill>
        <p:spPr>
          <a:xfrm>
            <a:off x="5632954" y="1311348"/>
            <a:ext cx="2826010" cy="1888737"/>
          </a:xfrm>
          <a:prstGeom prst="rect">
            <a:avLst/>
          </a:prstGeom>
        </p:spPr>
      </p:pic>
      <p:sp>
        <p:nvSpPr>
          <p:cNvPr id="3" name="AutoShape 2" descr="data:image/png;base64,iVBORw0KGgoAAAANSUhEUgAAA5EAAAFOCAYAAAAfJZlsAAAAAXNSR0IArs4c6QAAIABJREFUeF7snQeUG9XVx//3aW0vzRAsyfRQQgoQCNg7MhBKKgQCKYBp1sgGbDoJodcQEkINBJwEY1Oskek9hJ6EJBRbI1ND+Qi92xqZDl57V+9+Z+TVIssq89baXa115xzOwas3d+773Ttv5j+vEeQQAkJACAgBISAEhIAQEAJCQAgIASEQkAAFLCfFhIAQEAJCQAgIASEgBISAEBACQkAIQESkJIEQEAJCQAgIASEgBISAEBACQkAIBCYgIjIwKikoBISAEBACQkAICAEhIASEgBAQAiIiJQeEgBAQAkJACAgBISAEhIAQEAJCIDABEZGBUUlBISAEhIAQEAJCQAgIASEgBISAEBARKTkgBISAEBACQkAICAEhIASEgBAQAoEJiIgMjEoKCgEhIASEgBAQAkJACAgBISAEhICISMkBISAEhIAQEAJCQAgIASEgBISAEAhMQERkYFRSUAgIASEgBISAEBACQkAICAEhIAREREoOCAEhIASEgBAQAkJACAgBISAEhEBgAiIiA6OSgkJACAgBISAEhIAQEAJCQAgIASEgIlJyQAgIASEwBAhMnjz5TCL6DTPvPWPGjFuLLk+ZMuUGALsC2GX69OnpgarK5MmT9yKiW8r96Y/rH3300SM7Ozvv8W23t7fvNnXq1I8beZ3DDjtsXa31YwBmT58+fb9G2e5vv4t+FnOj599vKqW2mzZt2jv+v6dMmRIDcD+A1QH0/lb2d7/oR+U5NFD+N4q32BECQkAICIGBIyAicuBYy5WEgBAQAn0mUPLSf19R6BTFDzO/1R/iqpazIiL7HMqGnljMC2a+OBQKXVUqhkt+OzgUCs0p/a0nflcN9MeHhlZejAkBISAEhMCgERAROWjo5cJCQAgIgeAEir1CRLR+saepVEAQkd/bdL8vJmbMmHF2ucgr6W3bwL9qaQ9irZ6sUg/Lyt0IYN+infKeLWb+te9H8e9EdBMz7wLAv/6NRSFc4bylelr965f3iPl/83smiWj7nroUruX/fxB75eWY+VGfa7EnsoT1UvZL/u736vnH+sz8KyK6uFL9gvpdya4v7nxefu9zz7WW6mGslDnlPao98Tq4tGeyeF6t34plKvVEVuNbmovl+dfe3v5gT7x6ufWlfsHvFikpBISAEBAC/U1ARGR/Exb7QkAICIEGESgf0trz71/5L+Q9l6goIosv8X4Zv8eys7Pzl0S0zHnlPVmlbpf3hPYMoy2IyBL7l/hDbUuH2Jb49Wz5tUeMGPFC6TDVRYsWTQewbbnoKRczpeXy+fy44rDa8nrWs1cU5EUbRXHb43/Bj0r2iWiLYg9eiXgyqp+B3WV6GCulU7mI6xHK/lDnzXvKb+GL5WKPdTF+RVtF0V9quwL3b5R9qPCHWAfOvyrcAtWvQbeQmBECQkAICIEGERAR2SCQYkYICAEh0N8ESoXciBEjppQJsPIX/N45i0T0dunLf+kwx+Jv/py5SkKiWKdSwerPvaw0nLWsl6owx64oIgEUhuGWnlfSQ7V9qcAp51gqZojokJ45foX5iyVDeq9qb2//Y7GHspa9csFV2oOnlDqudNhnJftFMe7PzSwX15Xq55cP4ncVuzXjUkf0+aK8IPRLh7OW17HafNtyEVn68cHPgVJuAC6p1hNeLu7LuAWuX3/fX2JfCAgBISAEghMQERmclZQUAkJACAwqgdKXeqWUv8jOzcXhq7WGE/aImFvKnS8Zcur3WO1b/L2SmKwlIksEij9csTgMs24Pld9rWRRdJdfu7S0r/q203qFQ6Eyt9W09C8WUVqkwRDaIvVoisiiGKtkvF+6lYqjSMOJS8VTL70p2/YoF6S0sj2lZ7/SxxZ7dYcOGfdIjsHuHQxfPrdSL6f9WqwfYX7hneURkX+s3qDegXFwICAEhIAR6CYiIlGQQAkJACAwhAiUiwV9NdLsKwyqXmRNZ3hNZrbolAmyZlTorDKXt7eksitTi/Migw2xLV5ktnbNZLmJr9URWq0ste+W9h7V6Ikvt15ojWE9ElvdE1rNb+nutuJTXv2wo7sFE1DsnsvS34uqtPWKusIJrsQ6VxHv5UOTl7Ynsa/2G0K0qrgoBISAEVmgCIiJX6PBK5YSAEFjRCJQOGS0dslm+qEqVOYvLzIlk5vVKt+qoJzSKw1JL7ZeK1JJ5lYVeyR7+FedqVlkxdJltQ4LOiTS119c5kX6dSuYWLiXAqg1n9csHncvp93CWDxeuFpfScuX1r7Zya5XhrIWe49JtYkzmRCql3i5bGbbQu102Z7aXW9D6rWj3r9RHCAgBIbCiEBARuaJEUuohBIRASxAoXTm0vMeu1uqpBquzLrVya5UeI//P5auzlg6Jfc5f0MUXEOW9oBXEQ+k+hgW75Xs1Bl3ltLRXrWQ46jL2/HJlPZVGq7P2VUT651VaVbbafoxl8awal9Jhr+VzQUuH95b+VmHYb91VccvnMpbvLVkt/yrNifRZBK1fS9zYUkkhIASEwBAjICJyiAVM3BUCQkAICAEhMBAEqonbgbi2XEMICAEhIASam4CIyOaOj3gnBISAEBACQmDACZQNm16ml3LAHZILCgEhIASEQFMREBHZVOEQZ4SAEBACQkAICAEhIASEgBAQAs1NQERkc8dHvBMCQkAICAEhIASEgBAQAkJACDQVARGRTRUOcUYICAEhIASEgBAQAkJACAgBIdDcBERENnd8xDshIASEgBAQAkJACAgBISAEhEBTERAR2VThEGeEgBAQAkJACAgBISAEhIAQEALNTUBEZHPHR7wTAkJACAgBISAEhIAQEAJCQAg0FYFAItLfyJiZn58xY8bZ5d77mwUD+GF7e/tu/kbE5Rs4F//eVLUWZ4SAEBACQkAICAEhIASEgBAQAkKgTwTqikhfQALYl5l/XS4ii/tIMfOzvlj0Pejs7LwHwAN+2Z5zMX369P365J2cJASEgBAQAkJACAgBISAEhIAQEAJNRaCqiDz66KNH+oKQiN72PS7vifR/X7RokS8w/d9G+iKyq6trNa31fQAOmT59enry5Ml7EdHFSqntpk2b9k5T1VycEQJCQAgIASEgBISAEBACQkAICAFjAnV7In2LlYaz+sNYiWgzX1wWh7MuWrToGwCuVErt6ovGnp7KmwHs44tKY+/kBCEgBISAEBACQkAICAEhIASEgBBoKgJ9EpH+vMd8Pn9jKBTaN5/PH1wUkZ2dnT8o7XkUEdlUsRZnhIAQEAJCQAgIASEgBISAEBACy02gTyKyp2fy5hkzZtxaurBOtZ7IhQsXHpBKpV4N4O3GAIKUC2AKIwF8HKRggDJiKwCksiLCzIyZ8BJe5QQkJyQnJCfMcqAVefl1lrbCLE+El/BqxbbCNO8/AeD/V/UwFpGlq6+WWmXmR4noEAD+8NW+zoncC8CtZrldtfQ6AN4VW4EJNJKXf9FG2hNbgcNYKCi8hFc5AckJyQnJCbMcGCq8pM03j6u0h2bMhJfwqkjAWESWWyntifR/W87VWUVErhiJKg81szgKL+FViYA8uM3yQngJr6Ei/BqZq/L8MMt74SW85HlrngP9LyIbsE+kiEizwDbyQdRIW9JIm8VReAkveaiZ50ArCoZGttNiyyznmpWXPD/M4ii8hJc8b81zoO8iskHXCmJGRGQQSl+UkYeaGS95eAgveXiY54CIteVj1qzttPhlFtdm5SXPNbM4Ci/hJe8B5jkgInI5mDXrw6NZ/ZJG2jzZmjWW4pdZLIWX8BLRbZYDwmv5eMnz1pyftNNmzISX8BIRaZYDS5WWG8gcnjAzYya8hJe8TJvlgPASXvUItEK7KiKyXhYs+3sr5IXU0SwvhJcZr0LpQAvr9MFuX0+R4axm5Jo16eWhZhZH4SW8KhFo1vtb/DLLV+ElvPrzg4c8P8zyS3gJL3nemudAxTNERAYDKS8BwTiVlhJmZsyEl/DqzxdNyS/JL8kvsxwYKrxEFJnHVdpDM2bCS3iJiDTLgaVKyw1kDk+YmTETXsJrqLy0Sq5KrkqumuVAf/ISEWkeC2nDzJgJL+ElItIsB0RELgcveaiZw5NG2oyZ8BJe/fliLvkl+TVU8kuet2a5KryEVyUC0uab54XMiQzITJIrIKiSYsLMjJnwEl5D5aVVclVyVXLVLAf6k5eIIvNYSBtmxkx4CS/piTTLAemJXA5e8lAzhyeNtBkz4SW8+vPFXPJL8muo5Jc8b81yVXgJL+mJNM8BEZHLwUxeKMzhCTMzZsJLeA2Vl1bJVclVyVWzHOhPXiKKzGMhbZgZM+ElvEREmuWA9EQuBy95qJnDk0bajJnwEl79+WIu+SX5NVTyS563ZrkqvISX9ESa54CIyOVgJi8U5vCEmRkz4SW8hspLq+Sq5KrkqlkO9CcvEUXmsZA2zIyZ8BJeIiLNckB6IpeDlzzUzOFJI23GTHgJr/58MZf8kvwaKvklz1uzXBVewkt6Is1zQETkcjCTFwpzeMLMjJnwEl5D5aVVclVyVXLVLAf6k5eIIvNYSBtmxkx4CS8RkWY5ID2Ry8FLHmrm8KSRNmMmvIRXf76YS35Jfg2V/JLnrVmuCi/hJT2R5jkgInI5mMkLhTk8YWbGTHgJr6Hy0iq5KrkquWqWA/3JS0SReSykDTNjJryEl4hIsxyQnsjl4CUPNXN40kibMRNewqs/X8wlvyS/hkp+yfPWLFeFl/CSnkjzHBARuRzM5IXCHJ4wM2MmvITXUHlplVyVXJVcNcuB/uQlosg8FtKGmTETXsJLRKRZDkhP5HLwkoeaOTxppM2YCS/hFfjF3HIW7OLao+43QCb5ZQALgPAaPF7yvDVjL7yEl/REmueAiMjlYCYPSHN4wsyMmfASXoFFkRmqQumWzq+OZO6ITCL8FwNuLc3LgFOxqPAyg9ZIXi1/f5uhl/ZQeFUk0Mh7shVsFSBSH5KpP0/ZC8CtDbpAKwSxWesoDzXzJG7WWIpfZrEUXk3Gq8PJTiTG191E9GQD1ySOBrBa/SOFGaqGixh53poHQO5vM2bCS3hVJCAiMlhiyA0UjFNpKWFmxkx4Ca9yApITDciJWNK7kIl21sw3rarDM/41iT4MYFbYB4BUUkR4DR4vEZFm7IWX8KpEQNow87yQnsiAzCS5AoKSlwpzUD1nSI6ZoRNewquu6Lac3GUg3pWZ1wDwFEGtovP6nLmTovfUwSf5JflVN7/MEC1VupH5JaLIPBCN5C+2zPgLrxWDV6EWgXoip0yZcgMzPz9jxoyz/ZOmTJkSA+AvUrC6/29m/nXxt8MOO2xdrfVjADZg5kfb29t3mzp16scBmclw1oCgmlx4yEPNLI7CS3jJl1HzHKj5kh9Lzj+CifZQjCc0sDcxHaBBNpH+mpuI7ioisrXnyfYh3Zr15VeeH+bBbNZYil9msRReg8crmIj0BSSAfYtC8eijjx65aNEi/2+/mT59erpHUN4MYJ8RI0a80NnZ6X/hfcAXlT3nYvr06fsFrKeIyICgRESagSopLY2OGTrhJbxqijUzPMuU7rf86nC86wF+LUSKteaDCPwImM7TCucBuCxjR+6q4Xu/+dWsvMSvugSaNSdERNYN3cC1O+auLHVGs+aY+GUW2FbgVVtE+mLRF4RE9LZfsrQnspRlsZwvHEOh0FVa6/sAHOILzMmTJ+9FRBcrpbabNm3aOwFiICIyAKQhIIjkoWYWR+ElvCoRaIUHUb/V0UrmZjLrl5VSqwD8C4DvgaZzmfQFnA+dmzko/HcRkXjX/NareEa/xXE5/WsFv+T5YZ4krZAXUkezvBBeZrxqi8hSW+XDWUt/Kw5fZeZf9QjOK5VSu/qisbSX0heVAfwTERkAkohIM0hlpaWhMMMnvIRXOYEhkRMdzoLjAL0Taf0ClDoRwB3QPBch9R03Hv5+nbAOiTqapeYypaWOZgCblZeISLM4Ci/hJR9tzXOg4hl9mhNZLjD9f/tDVst7HkVEtuwXW2mkzW/QZn1BEb/MYim8moTXj+7hEQu87NVEZDHoKwDeJuBdTfqyTHz0tSIiZU6kWao2LS953hoGUrakMQYmzzUzZK3Aq0BkuURkTw/lesXFc3pE4zI9kQsXLjwglUq9GiAG2wKYHaBckCKjAcwPUjBAGbEVAFJZEWFmxkx4Ca9yApITDciJMdNfuVS1j9wL+a6XP3j8/ikv/2nS/wKYFfYBIJUUEV6Dx8u/svAfPP7CXtivqM/uTwD4/1U9+iQiS+dLli6a0zO0VeZE1r6hWuULRSvUU+po9vAQXsKrnEC/50TM8X7JoPPBfIebiOwbMAT97ldAPwacl/hVlUCz5oTvcLP6Jn6Z3VDCS3gNlTa/4GefRGS1VVdLF9mR1VmH3IOokY2XPNTMGkLhJbwqEWjkPdmytizHOxbwV2fF/9J21J93H+RoWV5B4FQoI7zMwDWSlzw/zNgLL+Elz1vzHKh4hrGILN0HstRicQsQ2SeybmQa+fBoVlvSSNdNg2UKNGssxS+zWBrziiW9O9OJyE/kxdwMdFBeHY53HBW2qcJ7mcqc5YViudFLT5ghQuN2oo79RtoTW2bBFF7Cq5xAK+REoc6BRKRZfixXaVmd1QxfsyaqiEizOAqvFuYVc7z90nbE33u3FR9E/d6GxVLe8czY05/b4dqR3QOmWr/7FdAPyYk+guo5rRXiKM8P8xxphbyQOprlhfAy4yUi0oCXJJcBrBZ6eEtemOWF8KrAKzYrNyE9ITxLRKRZMgXlZTnzTySEfsDM5CYi9bb2KJqVXDULh/AaPF4tKSKtWbmfuRPCt5tg70h5B2biEX9lZslXE3DCy4xWa/ASEWmQFdLgGMASEWkOSx5qxsxWiHtyuxs+3CTftfhSZoSg6XUO8Z2ZeNRfnKwlXwyNs2DpEyrmhJXKnQTWOzJo5Ywd+U7Aa6wQ+VWnrlLHgMnQ5PdjS7YVsWT2oHQierVJCEvOkdw3AdcaokhywiwnREQa8JLkMoDV5A9ciaVZLIVXP/HqmPne5qTapjIjSkQ5IrylNW9EwEw3EblSPiyYga/Gy0p6M0D4JoDFrh3ZMaBVyfuAoIK295aTfdS1o9sHMCvsA0AqK9JyzKyk9ys3EbnYBFVHKnd4Jh6+XNpWE2ryQdOYVmuIbhGRBonRcg20AZtqRYWZGUTh1WK8OhzvEgLWBfOrIOxAmo5hzduijcb3iB3JiQbkRCy14AeA/nVhOGswEdOSPTtmqJcpXTdXLSfnunbYCnCdurYC2CgWaQVbLZmvVso7y41HzjLIBViO97RrR7YSEWlCTUSkMS0RkX1A1phTZGEdM47N+oBsyYeaWejMX8IM7DdrXohfJUG0kt6NBH5MI7QeUX4SQPeTxsVa4aI20qfNjo9+HcC7BnGvVbRl2Y9NZn+kQCeDMMK1I+MC8mxZXgH5lBery8tysk+5dvRbAezXtRXAhohIA0hlRYcEf8vx5rt2ZLRJNTsc7/8yduTrIiJNqImINKYlIrIPyBpziohIM47N2tiLiDSLo/BqQV5WMnsbwK8xK6UIX2PmTwh0AStcQsynphPRV0VEGiVGxfaww/H2INAvQVjNjQfqCZP70Qh7sJdMK+k96yYiWwQw3azPtWb1qyXz1Up5H7rxyBoB8qm3iJXyXnHjkU1ERJpQC3Z/G1hs1vtI/DIIYrGobPERDJokVzBOpaWEmRkz4dVivKyZ822QOliBXoPuvlWHQgcBPIxAn6btyH7yomOWEFXnRM7K/Yy1PhygURk7MiagVbkfA4LqKVaXV0kvUD3LdW3VM1DyeyvYak0R6XifuXZkFYNc8IezvunakQ2kbTWhJiLSmJb0RPYBWWNOkZ5IM47N+oBsyYeaWeiWKd2ssRS/zAJrxKvDyZ5OTIcR6C0m3ohB/8UwOiiz/6i35EXHDHxVEeks2AfIHwRg7YDDKaX9MkZff8uEjmT25Uwi+pUApo3uoTr2WsFWy+Xrtsncunni1zTyR23UPnrmzeNpcYC8gpX03nMTkbWlbQ1Ca6kyrXAfSR2N0wKQnshg0CS5gnEqLSXMzJgJrxblNS7lXaw59D9C/sC0HdmhxXpR+j3vrZS3PxgHENOX04nwlgHTrN/9CuhHebEh65eVzL7mJqIbBaj3kK1jgLoVizSyji0lIq2kdwLAP2eiGIC3iPA6d+tLM5NG31aLv5XMTgVhP9eORkREGmTqkqKNzFexZYa/WXkVaiEiMlgwmzWIzeqXNDrB8kpEtzmn/ngJG9T7KObkfquZt/QnRqbj4Z+IiOxzUlSMY8zJxZn4EDCvXqsnssPJHpOxo5f1XH1Qc6IGgSHrV8lQwnoBHrJ1rFexfrq3W+Z5OzblfVUxLoDWf4JS1wC4m5ifY2Dn9z/6aJeXj9n042oxiDnedAbt7drhNUUUGWSqiEhjWC2SXyIiDTJDHmoGsOQlzBxWizQ6ch9VSI2YkzsXrEcy6GtuIvL9fnrRbFn2sdSCSWBtMzjs2lF/v8iKx7hUbmq31lfPTUSflPvRuA2rm1+W473t2pH1AliuayuAjRXuY1OdOrcEMyvpnckKq6g8/sgKGWLcB8YZUPgNmB9MJ6KXVuNkOZ4D4CeuHVld7m+DO0hEpDGsFskvEZEGmdESDXQDV4JsmS+jDWQmOWZwQ65IjXRH0rsQrJ8ipQ7t2R+ylV6A+z3vOxxvMjH2BdHarh3evDzNxlwxd+VQ+5ev9PfqBPAKQMMXeW/e+fRx25xvlpJVS/d7Hfvo54D6VTIfrZ67A+pXPWeGwEedlnnedjjZowjqS6T5SlbkEmMqmFMgnAnmO9ITo37vZMXD31IJhN1dO7LqivT8qJG/ch8Z3NySE2awiqVlOGswbnIzBuNUWkqYmTETXi3Kq8PxLiHGP0A4vWwfQ8mJBuRERyp3ODF+AvCG7pI94pY6YknvThCNYK0/IqW+pLn7bu7uPkC1DTvPTYy+3cyFiqUljoC/MuZ8Bu7I2JFD6zAVXuZJ1xLMYk7ue8x8MDGO4xAyYDyEbn0Bh9QZCvqIdGL0M5XQFYa0g08HaGPNXdvPTaz9tnwANkqylsgvyQmjnCgUFhEZjJncQME4iYg051Q8Q3LMjN0Kw8tf8IHQdiMof2l66S0oVpg6DubXcmtW7mjK612Z6KuuHdm01JeO1ILtiPV5pHEsE/5NhJehcXB+4UfHq1VX/9SNRyabpaWIyGq8LCfrAbjHtaMJEZENXajEx9kybUUslUuBeR0GdgLoFUBnCXgkbUdPKc+rfW7i0JuduVkA1mJgU2asrYC5nd4btz99/NjzGnBvtxR74RWYQCvcjyIiA6dDCzXQBkzqFW2Fm0jqWC8Llv5deFXgZaVyp4KxCRE60vGlVg8VXg3IL8tZcCyBd2LoLV07uvFSInLmBzuS6j6bNI5j4kdB9D5p7LH4w3d2Hz5qnW+m49F9zFwQEVldROZyBP57zx6otbBK3psnXUsx60jmribiiQx6C/n8sdVWZrWS2aMY+LFiOg0K0xnYEsy/0t2LJny+2nrfe348fWqOepkzWoq98ApEoBVyQkRkoFRYUqgVEqKRdRRmBsnVU7SR/MWWGf9B5dXheL8hxmgi2ilth79R4vqg+lUD4ZDyKzYrdzLneRyAbdxEYaPx3mPbK99aMz98pb8x5/8CqCQRFMCn60Wd31YjVnrNtSNHmKWSiMjqItJ7H6D/uHb4p3WYDqn86mN+NLKOLfe8jSWzBzGpaWD9kJuI7lItBh3O/CsANU9p/JUJLoiYNMfy3QsvouErXZyxI3f1MX6lpzUylmLLLCD9w4tZjZu14FDNzADmunZkrplbLaEZREQaJEX/JKqBA1WKNqtfLfdQW/5QtkSj06z5Oqh+WcnseaTUusy8i2tHoiIi+3w3VYxjRzJ3MpHehpi2Tyci65Zbt5zciSDeHYwdmekjgn5Bdy8ertVKRz4xadScPnvzxYmDml/N8jHAcrwPwOzWeumXD2p9zraWyjErmT0aROcDPNe1ozvW+HAxi8Ge0jSLFVwwuoixfb778wupbeWrMhMj1/aZuNzffUXX1Lk6Jul9p41wNgOLwboLRKuxwr8zE6KnGlS4qetoUI+6RWVOZF1EhQKtkBCNrKMwC5ZX8jXTnFPxjEbm66DaKiysA6wG4LuuHSkdbjmofjWL+DBIkYq8LCd3Gpg3B/F3XTu6ViV745LZBBNdwqAQwM989OLsi148Z887Da5dq2jLxzF29Xt7c2jYdYD+GKBboELXuvE1Hx5iH0ebNY4t97zdzpkXzVPby8z6v64d3b6qiJw534ZSCaVCZ2qdf5iANxm4jRcvHJs5ZIOq4tPwvm/WvBC/zAJZ4BVLefdojbcV4wpSakedXzQXoWG/IeJUOl599d+yS7UC+0KVRUQGS7JWSIhG1rHlHmrB0qhmqUbyF1tmARlUXpbj/YUUaZ3nn2WW7ikbVL9WFBEZc7wzQYVFNcp7epeqouV4LwKUI+C6tB32V2V91yyNqpZu6Tha13iHoU0dwFqPI0KImO9gYB2l6JQ58ci/KlAbUF6xa70x6A6tpPP8RuagUW8Nwbxvuedtx9XvrE9tw54AMK/W3q8+GCvl/YE1x4hoOzAWg+jxz15/5ornzvyuv29kI44BzVcDh8UvA1h+Z1EstWBbhj6c8jiJiY8G6AACzgPx6hpYN2NH9w5oshXYi4gMmAwt10AbcKlVtBVuIqmjWbIIrwq8Yk7uGmZ+H4S4DGc1S6ggX3+XzDnlL4NoD9eOjKp2BcvJ+cv+P0tE96bjo24WEWkUi6r3tpXMPsZa30gq9HsQViKNDlY4lkFdGTs8aTBFpJXyriNgA2YwAcNZ04PuxPDpVWrerO1Xy72jbHfDh5vku7r+w4zPy1dcrhS72Kx541iHHgMhS6S+mp4wyt8rUj4SBb/FmzX3G+rXtqnslnmmE0jjRCg6lYE9AVzO4Jz/DHET0YMDImuoX02aqyIiAyYwIXrnAAAgAElEQVRDyzXQBlxERMqDyCRdWqFhNa5jzPFuYOJXwOoI1w5/qQSosa0awWhZW5aT/R0YawO0l5uIrFFdRBbm7D3ETI9lJkaua9IH95CKYyw5f0uGmkqMX0HhYUZBRI7lEG0O5r1dO+K/pJUfA1JHy8ldBmBzzuNkRay1UlOI9deJcHvajvxxsPwyaVBbta2IzVqwGWu+G+Bhrh1Zrx6zMdd9HA51L34JwEeuHd5QpijVIzY496SxVw2earbzNfz+5yp3P5H6B6D3Yg2PlH6UENqmm/k/cxORCwP6OCBtWEBfSos10q/gInLKlCk3MPPzM2bMOLvozeTJk88kot/4/2bmvWfMmHGr//+HHXbYulrrx1D4usePtre37zZ16tSPA1Z2LwAFOw04GglLbJkHRJiZMRNeLcrLcrzbmfEEEU5y7Yj/hbx4SE40ICdiTvZcDVqTgP1dOzKymknL8TpB9Aw4/5Jrjz5BRKQR/Iq5up0zb4tuhC5nRb+iPM+GP5zVF5HAeFLYIG1H9h8MsRa7bv5o7g7dTjp/FqAWsMIlBHoSrF9lwg9cO/rjwfDLiPjShVuqrRibzG6tlLoejIhrh6uOLigiGjtz3p5KKf/9dV3XjkZERBpnWsvkl+W8fxiQPxygrwN4CeDV/RVaQ+2dB8wev/7CgORagVcwEekLSAD7MvOviyJy8uTJexHRxUqp7bTW/lcgf+jPPiNGjHihs7PzHgAP+GV7zsX06dP3CwheRGRAUD3FmjVRffea1Tfxa8XIsRUmjpbj3U2Eh5jxe9eODBcRaZag9XhZSe8CEHxxnnDtyCqVrI9zvD006A5m/htAN2cS4X+KiDSKQ9X7scPxZhFRhJi3Y2DVENOleUVbI89XuRPDleal9fu9vUREqltI45dQGMPgPRWp1zifv4uV8j/mfE9EpFH8qxXul1jGZi0YB85PB2ijdDziL0pW87BS87dirW4g8AZuIuq3Af3iVz0/AvwufgWAVK/NNzPRW7qXfczxfsnA+UR4ljV/yU0svb9wAPutEMfaIvLoo48e6QtCIvLnifi9jb09kT29kJv54rBYzheOoVDoKq31fQAOmT59erpUbE6bNu2dAOBFRAaA1N83kJkLVUu3wk0kdTRLFuFVgZeV9P4O8B0gmurakdLFzoRXA/Ir5ngXsc6PYFKTM4loeyWT21/lrdY1jN8D099BfJdrR+8VEWkEv3quMitrlncLM+3uzzsE8D/N+sq5idHVhoYNSN53pLxHlOa/MdRnBJ7gbxfBRMSgaMYOV1pAY0D8MqL+ReFm9a1f/OpwvJ2I8QeAt3Cr3NOlHP3Fk3Q3X0OKtnDjEVUqIsc687YIAdsxQqsAn93h2hu+ZhiDfqmjoQ+ViotfZhBLReR+DD6FNc4hRWe5dmQzM1Mt8ZGitogsBVY+nLXSv3vKXwLgSqXUrr5onDJlSqzYS+mLygBBEBEZAJKISDNIZaWlYTXDJ7z6mZfleP8hYBYDf8ovDK/y+KHU1XNJYd8A9v4WKvDVAfEhZcOFe60v6ZmiZwF6iBT9Kz0hfIeISCP4dXPVcnI5gNdUITpozoHhmTWs17Vl4FlVW9as9w+A7j7K3zsQpEYBDBB9CuA8N16If/kxIH4Z1K20aLP61i9+xZK5kzVhHwK2cu1wWz1msWvmjeOQmgZQF3jRrm5ivRH+/d0xM3u6CtGuWmN9RZjNjA1BmOnakWn1bA6B97B+YW/ApVrRpverIzn/CCK1uyJcqBl3unbEH9JqcjR9HU0qU6tsoC0+SkVjac9jcXhrcdgqM99cHOYqIrIq9lZJrlaop9TRrCUSXhV4WY6XAeh+gI/tRD76jL3WZyIizRKrFi9/ARVmXkSEY107UvGF03I+3Ajo+g+AfwPqcdcedaOISKMY1L23O5zsAwS1DTN+mUmEZw22iPSvH5u1YG/k9aFMvCVIvQrOn+Xao++v4lvdOhoQa6Qt/7KNtNf0tqyU5/dqH8+MHd1Xw8NwFula7GPJ7LeZ6I8AbRJavHCT2Yes394x84OvUCh/PoDzwfoE0nQMiGJMbOf1wgMfn7jBKwHj2fS8AtajVrGWqqPlZE8jxiZg+jMrXDWsC7s9enDEZDXfVuBVyBdjEemfJD2Ry3VLtkpytUI9pY5mt4Lwqigis08Q+BJmNXWxbtvwqUlf+lBEpFli1eIVS2X/zBqfgOhE1y4MZVvm6Ji5YHNS+TuI1cMg/VLajiZFRBrFoO69bSW9aSDsyaBTM/bg90QWa+d/ZCDW20DRP9PxyJnNIG6NyC8pXJe/gc0BsxVzckem7fCfA/rW65eVyv2UmI9kYMf3P/xw5MvHbLqolo1xKW9nzXQewBsOG4ZtHt0/Amum9wuE1CjK68tBfDWIctA4URNOUApz0/HIRaZ+BSwvYq3JV7UvTIEA8qRxEyvcpND14zn2Oi8YxHfA7iEDnxrdTvRdRJrOifz44493uuGGGxYHqOy2AGYHKBekyGgA84MUDFBGbAWAVFZEmJkxE14tyqvjmnf/sWjeK1NHrP2Vkz6Yc0fi5WmH/68HheREA3JimytePo+7uj4cNjJ8lHvoButj4UIuN/vVE2781shv7PAH7l78Cue7Pnzi8E3/IM8PI/h1c3XMFa/+UY1YadtFC9669JnjLH8LlWpHXVsGntW1tdVFc+22kaNienHnm08e9Q2/Z6op/DKoo1+0bj0N7A2Yra0ueergp4/91lUBfev165vnPvzjEZEN9lPDVoq99peDvuWl/1YcvVHR1OZn3bvjyht881ekhq0z/z/X7fPG1cd2bjP1uQNo2Ijopy+614/c6rsO8vk3Pn7232es+o1xh3V//P6cp48fW2nRp0r2B4xXQE7FYuKXGbBeXmOmvXJRd+dnL3W+8ezs1bbY6XefvfH0hS+cvdvDBuZWFPafAPD/q3r0qSdSVmc1SKVli7bKF4pWqKfU0exWWOF4jZ35/v4hld+ZmReTwhPpeNQfCmcy7AWW4/0fsTqdlf5THtj68XjkvR6sKxyvCunS73W0kt4MIprHwClfbh814ubxlC/3w1+oQ4EuAJBhwkduvNA7YhTHGrdCv9fR7DbsLT2gfhX2Q2XeGkSX1JlzNqB+WTO9Y0H4MROlM3b41CEYR9/lAWVmkG81/bIczx9i7q+lEeT4oifS8Q4AsF9h/1fKj3fttWouhjM2mf2RAp0Mwjqk1E/SE0Z9aKXe3xq6+2QVajtZ6/wjYDynGKfmCSdC81GZSdGngjhVzt5Kej92E5G/BTy3vNiQjKNhXZu+jv62W9B0O4GfY4UZAD3o2uGTDOrZ9HU0qEvNon0Skb5F2SeyzyFoleRqhXpKHc1ugxWKV4eTu5TA3wSpJwG9BzTe7O782Hvi0E0q7X1XlZTlZF9BXh3Hiv+ssXjbxxPrviki0iyxavGyUrmZzPwGgU7JLxxVunBR70XGzXr/R5rzJ/t7BTJ4sRsvbDYvIjJ4GOre21YqexuYNgHxDDce/VOziLWYkz2FobYF6+fdRPTkZvErOPpCybr8DewNmK1Yyjt+cVd3kqmz66lJGxWH8Vdz9QsRmcwlCPxzJt6+DXqzx+y1srXq1+F4exDwS7/HljQS6YmFD3XvxpzcpQzeGsAOAD4E8/9B0X1uPFLYAz3gsRQvK5W9341Hdwl4rojIPoLqz2ekP38bUH9Tmh9lRceC+Ak3HrnYwNUBu4cMfGp0O1G4dCARaejk8hSX1VnN6DVrojY6WZu1nuLXipGvxnG0UtkdADpHUegU7s53ssLlpHG47l48FaG2izKTRt8WFI3leG+BcTiI/szd+e9kDhr9an8+IIP6NQRfpivG0XK8awnqRYY+bVQ4PPLe3WiZ+VOx1IK9mHkymJ9jgsrYEX/7CRGRwZOll/2YK3hYyQrDvRYsx/sbCFFiXJe2CyK9rlgIfvm+27KS2ctAaiMQv+DGIyc2i1+GdTduwwa7nh2zvOMo77d7nF2yQi4959qRI4L4ZaW8Q8DYHcC4ENPY2YlwzS3kOpz5PycKHcrMYdb6mLkTR/s9l4X7u+OaeXsgFLqDgM+I8ZN0IvLQ8rC3ktnZbiLqT83qyzHk4tiHSjZ9HS3Hc0nz5QA9oxVPUsAnaTt6ikFdm76OBnWpWVREZDCSrZAQjayjiMhgeVVaqpH8xZYZf2NeMef9I0F6Z+T5PFa4hIDVoXFQ96JPTlIrrfpMxo7+LqgLluPN4zxPpBAuB9MubiJSnBNp7FeQF7Cgfq0otvxhlBr8LAGnhdoXrTl7/PoLy+sWc3JxBvsfMV9k8CoZO/p7EZFGmdKbq+NmZRNzJhQWJlrq6EjlHiLmVRi4MWNH/Dmn1Y4BzfuYkz1Xa2yoFL2TtiPHN4tfRvSHWE+kv6AOQx9IwAfQdCYovx5T6DgC/i9tR6ZUqXtvXnSkcoeT1t8F0TiV795hzqS1X6/FqyOVHQ+NiURqDVY4IzMh7C+SskREJrP7EtENAD7uw1YOy7zrWE72v64d/aZh/IrFBzT3DXxcxq8OJ/fzjB0O/LG05FpNX0cr5f2P8uoUQL/OCgcD2MC1Iz9eHl4G55YXbVZeBT9FRAaLbLMGsVn9WqZhDYa5OV4qDHxtVv7il0EQ+zIUzErlTiVwDHmczUR/BnGUNPbRiz87C+2rvJip/TK6lHdW0lvATONJ8bSe+TrP9xSQODYgjlYqdzO0fhJEp5VtodJrPeZk/ZUedwXjGSYKZ+zCcDbpiQzOv2SooTfDTUQml59qObl/FPZiZH7ATURrLWAzoHnfkfQuVMBaTNpz7dG/EhHZ/0NjO1K5FJhzimk4E8dJ4zs6xBFidUaofeXxs8evXKln8QsRmcz+AoRxBNqW8vyD9KToSzVFpJP9PQE7MWgxES5y45Eni/e3tWR+5dUA2jTzHnMT0XuDp32h5FL56k9PcO3oJoY2hpyI9Lm5dqTWAlnVEAzo/W0Qhy/aMCfrkeYDAbVAK+xMwHdERFYmKSIyWIY1fdIHq0bNUo2so4hI84A0kr/YMuNvzGvbZG7dPPGtDH2PYtqLidYmprPy3YsORdvKE+cmvuS/pAQ6LCf3UQi8Zx64gliPTydGPyMiMhC68kIV42gls7cx4Cqi09q6sM6jB0eWWW2uw8kdA7A/BO1/YF4/k4ieLiLSKAa97GNO9uG0HfXnmC11WCnv32D+HIyH3UShp7cpXjI7nOwlxNgZSl3lxsNNM1fTiP4Q64nscLyHiOhS0rwrEyYT+E/Q5LCiqZTXiSqi8AsROdM7nhRtCfB2CrTHHLvQs1j1sJK5BMgfaUBRMN/nJiLTv+iJzE1QhMs065VBtE/Gjty1POwtx3vbtSPrGdooFjd+Fg3WfWQ52UddO7p9H+rZ9HW0HG8x5fM7gkJdILUVgye7ibDJEOWmr2Mf4lbxFBGRwUi2QkI0so4iIoPlVWmpRvIXW2b8+8Rr7ExvfwU+HEp9E+A1QPTYovlv3vX08ducZ3J5y/E+V1r/QKvQFYrYnhOPPCEi0oRgb9kqIjI3G8R+T8VP8u2hDR4fv+ZHywgcJ3ciCJuR5lc0YbOMHTlORKRRDEq+4nsvu3bkKxUYPwqwx4zHM4nIbwfr5XcZv5LZqfB7tAizmmmuphH9ISYiY072GiC0GNBg5p+C6Tai0KNM+Snvtnfu8naFIeelPX7+YkhgtSkTb0ccGp9OrFn88FYRm+UsOBis9+DC6Du6OZMI/7N4f49JeWuHmG8EaAswHewmwrcvD3vL8bKuHYka2hh6IjLlPenGI/6iRKZHn563VS7ScFs735Rd9fOFNJ8YOxauqbCDBk5k8CFz7eg9ASvbcL8CXrdesUb6VbiWiMh6yJf83kjwrWBLmAXLq9JSrZAXK1wdd36I2z9/a8GLAK8fah8enj1+9XZT8WE5Xpfqzn9bt4Wma6bJcxNhV0Sk+Q1UrZ22HO8uBv5FjDOGtw3b6JED1/ig3HrM8fxN5tcD6DUNPSZjR48xjWOziCIDcv1yP1pOLufa4XAFxmn2hwgznnYTkbOahZeVyv2FNI+Bws11NpjvF14G8apVtFl9q/xhx5l3AHPoF2AQKd1NHOrU0MNB6qGMHT6jnmDocHK/V9BrM2hrUnRRekJ4Vi04luMdRqDvMzgEwt1uPOKLgcJw9XHXf7Ch7ur29wAkgI917ejNhjFZqo6W433g2pEvGdooFh8ycbQc70XXjnytD/Vs6jp2XL1gfWrTadLYA4qPYdC4wrOF8AQx5T5pn5d4fvwWn9apd1PXsQ8xq3qKiMhgNFshIRpZRxGRwfJKRKQ5p6Z72FqO589h/JprR0LmH5yYrFQuT3l0aIXpIHV0Jj7qMRGRfUqMim1YLOXdw3k8CIUzwCM2dRMjF5Rb919KibEaQX+qQR2ZRMQWEWkUg5KeyOznrh1deVnG3uPEeJmI/peuLhQG/NkRc7zpDNqcWd+VSURrjSJo5DOykbYGnJlBZlSt51hnfjwEdQoD7SB0A3qGGx/tr4pc8djqornHPX382MKCTDEn91sGRgF6ewU9ZY69VrqmiEzljiLmbzP7ay+rh914YUGYgogcm/K+ppj9eZAMTae7EyPXG9RvGfaW433i2pHVDG003XOtzP9l4mg53puuHdmgD/VsZO433FYsOX9LJnWzAu7WjB1J06Uc4pmkYTHx76HoFTdecxXhIXk/9iGOhVNERAYj1/BEDXbZuqWa1a9WuYmalb/4VffWWarAcvGyHO8lgDZy7XCbqYjc7CYevmpn7lPS2NbfJoRDfHzmwOh/RESaBbAWLyuZvZ9J3U3QZ45oX+kbD49fzSu3bjnexWB/1Re8A8L3XLuwMIwsrBM8DIV7qCO1wJ/Xe5BrR4ZVYPw0gP8y+M2MHT21hunluh/rvfwu41cqNxOsNwbU/a4dPqdZ/AqOvlByQJkZ+FbTL39lXAAPg9QP0/Gwv49j1WPsVW8/Pffg9bbyC1jJ7HkgtTLA32bSR2Xio4sf3iqebznesb5eBJAnwjPpeGFBmML9Hbvu/S25O3+Tv7AOg6/K2FHfJ5OjvCfyc9eOLPMRJaDBAYujlcodVWcOcKnLS/kVc3LnMvPBbqJPw3YHrI4BmReLFfwak/S+EyKcD+Y8gR4B6GmGvoKJdhvGixZ3U/tFeZ23H584+pUh2FY0kn2h+iIig2VZI8G3gq0h+1ALlg69pVohllLHOklhOTl/efn1+iIit3TmrdLOoaw//8JfVALA6a5dmK8j95DhzVjtRTrm5B5kxp0gPpPa9DfTB4yeX27acry/EPNHmvEehdTubjw8SURk8ACEv73vVzee8udjiXhPZqzD4AcRUtMyB36xBYDleM8xU5qIPdeOnNQsL2AdTu4WBT2aif5eZ5P5Zm0Lh2xbEXNyl2q9+FZSw/ars0ckxl797vNzD1pns4KITHl/8IfCAtgBFPqVG1/TH45a9bCS3gkg2gLQXcz0RiYRuaq3JzL5nkUIXUlUmC85ybUjc4Nn/rLttOV4iwhI1tiqpJb5AcuxWCr3TDoe3jJgXZcWyknvDyAc0ogtUQJev1qxhvMaO9PbUyn8CqDhYL6dQO8x+ByC+g1YP83gS7qGDYs/eeCX3miWNsyAYSN5iYgcJPCNDGKz2hqyDzWDnJA6GsIaql/L61UzlvLeYcZafRnO+q1rPlhjuOp+nRjfY4U/Avp3rj36fhGR9ahX/L1ie2g53j+J9S2s1Jl5YOvH45H3lhGRfm+U5tcJlGXivV07MkFEZPAYjJ3x+r1qxCpgUh8S6/10nk5TIfx4GOmTHo1HCy/4/hwqf84ba/1JJhE5oVlewKxk9mYC+QtjzWmmYbbB6S8rZAzPLS8+YO8Vhe01GPuDeL5rRw+p5ffYme+9NHfi2psuyaXcZWDuBGFHYpySTkQeqnVuzMmdAsamgF7IwIduIvrn3i0+UtkdoOkSX0IqFfrFnAlrPmrIr5dXx8x3d4Qa5vvyVBvpo2fX6SGtcJ1+Zf+VWS+NXDO/xngm2hikE8MX09crrVZdy6+xyezWimgGQFuRot3TE0Y90FdehudVKt5wXlbK2x8Mf9sXAvNigrqNic/2P/D6I44YeqeMHf1hHd8b7lc9VqWxVcALbV18R4XYNtIvEZH1glLyeyPBt4ItEVgGySWCwRxWMwlSfzU+ABHXjvhfxo3u79is9zZj3fZX0tgXIVzEeVzkTozcLTnRuJywkt6/AVwHwq9DTB2zE+Fl9qDzhQSAJ4kox+C4a0f3FREZLAZWytuduxadrtSIo0A4gQn7ksZYEJ3B4P+5iciJPSLyFTDdA+Iu1440zX6MluP5q3G2E/iptB09pVnEbTD6vaWM2p1meQHucHITCfxzgD9w7Wiill/WNe+97k5ae8NCLiW9aUz8fmHvR1a/ziTCf68tIpcsnMXAp740cOMRf25lYThrR3L+9wl0NkiBFc7ITAj/oy/srZnZ3zHRziBsR8ArAGUJfH/ajvgCJOjRb3G0Uh9sReg+lzW1Q7EG1EYAPzECfMzDFT6slTlc8GuckztGgycQYw1N+AqRepjYv2/CvwhaQdNn5EDnaofjTVagXQl8nwamgLmbFG0AjdeYSCnkL5pjj/bn1NY6+i2OlS66VGzBn7HCSP+DaIXYNtIvEZErStIb1GOgkt6/TiOTVWyZBVl4DSAvy/HeB/Dxl9vDm9w8nkabiI+e/SbnksaPmXA+gaamE+E7B1pEdjjecRm78GIV5BhS+dWRzD4SIkrmGWdhuBqX2X/UW+WVtBzPF/L/Aan3WfFkNx7eyySOzfRCESSAjcyvcdfmfp7vXHi8CrUfzcT7gOgksL6YQV2KaMO0Hdmv8OLv5N5i1o8R6IWmWp3V8f5aWMif1PNufFRB8FY5mjXvh+zz1kp6hxL4h6xokRuP+L0/VY+OmfPeyUxca12/QMzJXQPwmwx8h/P8+8yk6H21zo2lvLOZEQF4ZZAa6cbDR/auzurM20NDHed3PBFCF6TtNYNu41C85DpWKrsJaTo3T/x7BbqLQP/gPP7CbXw8iI7NTAhnAt6X/ZZjPjMG50njcibeFkSbEWgVZv2xm4geXa8N2/rKV4cNG7bqDQTMAKndmfhnikI7MPO5pLr/OOfAusKql1czt63F+bOkcTGHQl8lzn+HCXtqxpwQhy5KJ9Z8JEAs+y2Ola5dGtve3xUdUyG2jfSrcCmZExkgG0QQBYNUVqqRySq2zEIgvAaQl+XkPvJfTt7/8MNVXz5m01EmD0jLmbcREHqYNH7iz4lk5G/N2KOLYm7A4ugP90rb4aALSgyYX2ZhrPzhynJyj0Hrq6DorLZQ27cfqzCXpcPJPkCs7oLCR9B8jJuI7GkSx3ovYCuyrbHO+1uge2EypIZPAVGcgYTW/DOl+BSi0Jy0PerXS0Sk9y7ADxLUm800bLSwei/TIoBfa6Ye0kbkvqGNAX/J73CyxyjQtkzU5sbD+9QUkdfMy2YmrVXYf9G/pwl4V4NHEeEiN947eqOiieLqywAvAHhDN1FY2KnQE2mlcj9lxpFE0My4ImN/MY83ID9fRMaJeRNodQUrZAj4FzT8eZhH5omfmWtH/hjUVn+0FTtc/UlkUdvCO0nTErGo6EKAX2Kie6H1sW4iulO9NsxK5n4ARbtRXl+goc8kpfYk0HnMPByKutx4+OTBrGPAa9cqtk7H9QtCWIwLSem1Ke/Pi+w5FJ0KprvTiVFXB7zOgD0jS2PLhMMI2JLBLpT6R4XYNtIvEZEBk8Ev1kjwrWBLmBkkV0/RVsiLFbKOVtL7zO/H6OR85Bl7rdVNXgKspPdVEN1PmvdmhbOZ2ckkojcOdE7EHO/1tB0pDBULcAypOMYcL02gyzXz2aBhO7n2Gq+V19FKef+GxnXM+JQUTnDtyG4mcaz3Arai29rmzy/+edjIUZtxXncS0c4MfRsotNaSRU++5K/K6ovILAq9NDrbTMNGCx8QSH0E1u+5S/YHrXY0a94P2edtLOUdzwx/cZc1XLvw4abqYSXnv+8mRq/pF4g5uVsAPM6sx0Ope9x4+LRa58Yc7wpmbiPCy4Aak7bDvfvAWs6CfYj0JGbkQbjOjZtv8WElsxOhaCPKYxorzCHgAWicqcFHKUXPpgd5lMcOqdfXXsyr3A4NvwfW/9izMbN+ozvPdw8bpo79pH3+958fv8XiWrkfm5XdlfO0CzEuYNIHgNSxIFxCoJDW3FVnnnOp6aa8j7516bPnD19zrR3BPJoKK/ViPhNdrfLsssKxDDzZjKN1SmPLxEeDyH+OP9/dpR+sENtGshcRGeBlqVikkeBbwdaQfagZ5ITU0RDWivoxJubk0gz+Rn5haP3HD11zFRPB0DFzweak8neQpv1Y4ddMuDETj1w7ECIydq03RuexvwLW08CP2/Jde8+etE7NYWED4Zd5WvWeUbFttZLeXDBdBsW/bRs+7LuP7bfGMkuzW8msv83AvxXr/2qiM1078gOTOLa6iPTv7bEzvX2Vgv8Ssy6g7ybddnHp0C9/2DcDN/uCrZmGjVpJ758gtAH8mWtHfyQicuA+mltO9jQwNgapdV07vGttEZn9yE1E/Y90iKVyd7LOPwIV+n6Q3sMOJ3sJMelKW/h0pOYfqBAaz8yaiP+ajkevMWyD1rGSC74M4ouQx4UgPY2InmfNl0PhWA0cOTcRfTKgzX57P7Qc70piPYIptJg0Xtak/UWKViZF77jxyHH12rDtr/fQ1c23suaUgtqSCTto4NIQEAfnL0on1ipOw6hX1X6rY70LV/u945p5e4DzZ0K1X0ik9wJxJwP+s3wjpWkKKzqYgAV1RlAMmlD+IraKQnmepUP0M828eoXYNpK9iEiDhGsk+FawJQLLILmG4ou5efUKZ6yQuW+lcl3E+IS5c1M3sd4IE/HRce0H36J893WkEecQnwat7nQT4WR/50Qsmf02E34P0CfEtJGGv08ezWXW0x679hMAACAASURBVOdOHO3Ue6EwqeNg27KS2ScJ6g+a+CxF6vB0fNSD5T5ZjvcUa1yooDuZ1LluIrLzUKpjs9yPsVTuj5p5X3TrvTIHLb13n+V4HxEoxeDFzTRs1I89gTwm9jcRP0xE5MC10x2O9xsCov7KqW4i8v06IvIzNxH1X+xhOdl7CXQ/CD/UeZ6ZmRj193msehS2EmFerECvMXhvN/HF6ssdTnYiMf2UibsJ9HfXjkwzvJ8Kz7WY452pCT8kzWMY6n0ieh3Ef3Xj4fMN7PXbM3LMNbmvh0J8IYBvgflVkNqYoB9VixcdMfuQ9f15/bWOgl+W4x3GwEFEGAlgXTC9zuD7M3bk+Gaoo4EPSxWNpbxU98JPhrcNX+0CfyVWInobTA8z4ShG/n6CamfwKhk7elTAa/RbHCtdvxhbAm1dGKbM2ISIH6sQ20b6JSIyYDKssC+/ZfVvdHI10p7YMkjWFVWs9WO+Lld+WY7HAOdoEW+Rnjw6ZCI+xibfsxS1zSCNg/yVAQG+y7Wj/h5m/druWE7uKkC3kabLEKJrWPMGxPgdE/ZwE5G682NM6hjk5cQsvauWrtwT6XhPQ+M8hPA7Dew2Nx55sdxCzPFeYPCZ4MIG5r9zE5HYUKpjH/ktV95Xuh87HO8Kf6EUMB/gJkbPLi1jOd5nxOwvykF1VnNsuF+1+FiO9zCBXmXmxW4iMrlG2QH1yzCmzepbTb86HO96RViZGau7duHDTcWjI5n1t+Q4OJOItvsFrKT3d4DvANEuQYagdji5PxH7K7PqlwB1sGuH9+5dndXxJhPzjwDqJIKbDj5/sehrbx0txxsL4N8MrMTMYwx6IJexZRj/SsWXZX8Wq46Nvfv8RaSIeeNQe+e+s8evvzDAtXptjbnm3a+3hYZdC8ZaDJrpJmoPJa5gu+lyNTYrd2n3xwtWblt5zWkg/AWEV/05kAx9JIXUnbpbt5Gib7h25MAArPr12V31+oXYLngQhP+S7t4wtFLX/hVi20j2BVdkYZ1gGdFI8K1ga3BuIonlwDyIgnEO9lAb4rb2uYlDb3TmFgHwQkxjZyfCbCI+xs6cvz0pdZnS/jwVPpUVPeDGI1f0YOm3tqLDyf1V5fM3+y8TTPgbEVaBxndY4Q+k1BHpCaOeH4Iv01VEZO5Zxfq3mugcBdpjjh1+obxulpN7jRi/BOkuMM1IJyIdJnGsk8b9Fse+3z6FMxvul+VkkwDFFOGwOfHIv0r98zdhZ8ZlSvHK6XjUn5tV7Wi4X7U4LVmkRb+oGZxJRA9qFr8MYzugzIq+WU7uRNcOX9BXZlbK+wO48B7a4dqRHSrZGXd9LsaLMUNDb64Q2jedGHVLcQ4ziH5ECrekJ4Rn1Y6xdzmBPgDjeQYf5yYiuxfv79is3BGs9c5gtEHR62685vYzdZ9rMcf7hIFXXDvyLcMY9ss9uWxb510OxiVQODTAMNaK7xRW0rsRhLXBuMtNRPzeTZNjUHK1loMxJ3dkftHn+4eGrfQLX0Qy4G8L5RE4TkynM/FGDOzmJqK7BKzooNTRSnkzwPoWQH3XtSMnVfC1kX4VzIuIDJYRjQTfCrYGpDEMFrplSrUCf6mjWXL0mddXLntpxJprrPGx/8DpWty1/ZOHrNNlIj7GpbydNdN5pPlIJpxIRP9J22H/q3u/3kNWyrudGE+C/Q3D9FlE+JQ0vosQLtX57kMzE9d+rmPm/AMzE0cX52eWEu0zr35+qFX0K5b0XmDiM0F0DofUzzIHjHquwovVe4r5INbczSG6zrWjW5nEsU66DSleZrdOb+lCHa1U7maANwWrk1x71P2ltvxhxQx1H4jXzNiRQ2tcZ0B5xZJemon/C1L+CqETm8UvwzgMKLOib5bjverakY37ysxyspcxECWmtSuNgIilsr/QTDYxr85EGxPoPyjswYhvAPoqgH7M4DszdnRmbZHgTWd/30amp5j071w78t1eEel4v2RQB5g/J4U30/HIb5eHveX4HxXZF5GbGdrp1zb/i5hlrwJjHpGy0nbYn/sd5FgqvyzH+1thexDirBuP+HvqmhyDkqs1HTyL1dh13vibGrHKcL/HUWt+jQirgjCH8pjBoJ9B8fddOzIuYEUHpY7+Vh8ETGPwPunKQ4wb6VcBhYjIYBnRSPCtYGtAGsNgoVumVCvwlzqaJUefeY254t2VQyu15QDy8lp/9/GJo/2hQYWl44McsdSCH2itf60Yv2DCcaQ4nY5HL+05t89+Vbj2UrbGOt4UxXxgG4We6mb+GQjrgPP/YEVRYrwN5jBI+fM7p1eYI9RvfgVhZvrCaiW9/ymikzXx70MU2mf2hDX/W26jsOiLzu8T4lBeh3Cna0e+YRLHOn4PKV7ldYk5uTiD/RfF1UH4FMyPuHb0nLJyS0Skk70boFHEdG7JfqfAWaysjXNdRDiHGeu4duQQ0zj2MTfqsrccL8PQTyiokWk7sn+z+GVY37r1NLAX2Ja/96drh9fvKzPL8S4nxqoM3sRNRLcrtTMm5a3dRupW7s5fBaI9QNiTNDqY6EIobEqEP7NGDKC/ufao4hSAiq5YyexVBHqHCBkN/Mm1I9v2bvGR9PytOLYA8Jnh4inFay0tsFKeBsPfLmYTA+YVbfXh/NJTKsbRcjwHjBFlHyzrXWopWzHHewjw50Nq5drRRL2TK7UVhudUKx44V+tdb6U111n/m5c89VMQ/C2JXmTNtymoJaMpFDZl0GmuHf5mTTtnscJZhQWcGuaXiS1/bidr/RcmNT5jR46t9x5Qj0mQ30VEBqE0SAkRwLVBSdQAfvlFmtU38StgAHuKCa8avGKzFoxkrd8GkANjVzcR+dREfFgzvd2hcAJpHAfCLzXhqZJlxPuVvZXyfk2MSQxaHeBuBj4mfwgPq+sJ+f9pUscDPBKMK9xE5MoSDP3ql1l6LlW62kvTyyA6nrW/KXbbfsUtJ0rPtJLZzwhtuyjFOs/5f7h21H8BDPwxoI7PQ4pXaV3Gzlywl1L5k1njERD9nDh/NkLDbHD34649+ot91Hrae3+uGoPboEJ/ycRH9S520ttj7y/mxLxxnRfPAeVlOd4TAOYACLt2ZHyNWA6oX4b3waD4ZjnZ+a4dHd1XZpaTvZIYiom2cO2IVWqnI7lgX0AfoBhna8KZtEREjmXifUB0MIBfEHgvZnrATfROAajoSkfSSxHwigK/oAm/c+3CvojFfSJPBWMTsP4MSn1usN9h8Vq97H90D49YkMt9xIwFmURkXcMYDsh7kz8PlYC8v0WKa0cuCejj0kLZ8Vxo/QiF1NfT8cJ2SCbHoORqAAd7PoR5L4PpBGJ+s/ccovWY+OJqHwbGXDF3ZbXKhhNDjNW4W9+WnhT9bDCeH4U5xhoXseJEle2KGsm+gEdEZIDMEkEUDFJZqUYmq9gyC4HwGiBe3772wy8tzne9CtBHrLoPzkxYy59vF1h8xJzsuUz0Pcrj8MIeT0q9ULKaX7/H0UrmzmPicQSszITP2kDX6Dw/p4kvI6j/A/TnrNQamXg4PlRFZCyVe53yfIxWOFczT6i02IW/wm5IY/tuDaYQZrt2eAOTOK6oIrLD8f5CwEjSuEQTXALfRxy61N8uBYr2Sk8Y5X9A6X35tRzvP0TqUwbf4MbDvav8bunMW6UdoSwxzgNh87Qd2a+vwsPs1q7/MdNKZp/2t3chYJ30kgVXqh39fj8a1q20+KD4ZiVzC9xEeFRfmVmOdy0Dn9KSOZHblNqJzVpwEGvtC8ffAmyzomMKIlJRAoQJYDqUoE9mxotuInJALXaFl2vG85r536T8nsvI10t6Is9iwtr+kH5/fmadlYMrXaaXfe9HRUaXm4jU4jJoOeYPOfcXGWLC/xmsHFsuIp8F+HpA7eHa4aBDPIt1HpRcDXBvFUXkPM7zREXkFc9hpcMAJV07ula5HSuZ+xlBH8dEHzKwtr9AU/6j+Y89cfTmJwS4ZpAigXlZTu5yBj4gsL/v6hEVjAe2FcQxv4yIyGCkGgm+FWz1vlQEw1u3VCswkzrWTYOlCjQFr62vfi8yrC30AkAL8vn83o9PWmuBifjoSGXHK9BE5HEGKxwO0GuuHS4OFez3OvYssX84MV5kYBgxjgRhNyacDY2btOIkAadl7Oj2JfT73S+zVOgtXaUnMvcWmA8HcB4xEumJkcdL7e98Frd9vnGukwpD4wBWSD9zUmzjzvde/eJLdB8d6jltSPEqraq/hyJxdwpoe4ZDyLD2Z9HCYsVTWalfZCaEM6V1XDK/EPMZuCtjR2YUbX3rmtfWGB5a9Q0wnw+ltnbj4X36KjwMQ1GXveXk/kvgvzOwoWtHftYsfjW6ngb26jIr2vK3bXHtSGHvxipHTVuW490E5vmk1E7peHjLUhtjruCVVbv3gCJ6gDU2gEIcRNMB3pKZNvXbKiIer8GzM3b0slr1s5ys3yv+tIL6u4Y/HDvy5d45kansPcz+0H2ea7iNQ/GSvXXc4aZPIos6F/rPgxGKsNOceMTv5TY5ArMPYLRye5j07iLCeyD1Vjo+Kuj8zzIRmXsNnD8PSh3nxiNfDeBLaZF+r6OhP0vF0fIXRtK8uwL5vYmFQ6NtFVLd/scHf2uT3qPQA7nylx8gTY8Q880gPEikD+nu7j4NoWGnz01E7+2jL33i5c+JBPgrzHyvm4j+vsK1G8m+YL7PInLKlCk3AChMqGXmvWfMmHGr//+HHXbYulrrxwBswMyPtre37zZ16lR/4Ykgx14ACnYacDQSltgyD4gwM2MmvIYgL3/eTgh4khgfMOn93Pho/+tl4J7IjmRugv8iRBq/gcIUJrzrxiO/6UHR7zlhOd75DN6aoFb1VyYlCk3VeR1TxEcx0z+J8QKHsI4bX+pLf7/7ZZYKvaWriEjvPQVMyTOfg5A6uET4FE7c0uFV2pHLksaOheeZ4odfvDTxzY8ev9dfwKMRx5DiVVphK7VgGphXJs2XasK9RDSCNB3ExMdTiA4uWcV3yVf8ZPZJEL0PxuNuInJi0daY6z4Oh7oXvQimC0A8rpnEmuV4zxNwj79XYToR+UmNgDdrHH2XB8U3fxg4lEq68XClXo+6flmOdzugX2NWP8okCvOQlzrGOt5+CvglwBHo/BoIDXuFNfu9xvuyxpEUgt+jPbfesMyYk7sFWj8O0AOsMOeZk3bapPO95wsfiayUdwExj2CoTxgcqbPoU6X06GXfMSvXQVpfCtAYzd07zE2s7Ro2IP0eR3+OOBG/DqXS6QnhMwL6VyYivXkMfQSxmtGHHtd+r2PAOpUXW9KGOV6e8zROEftzGwuHIgrliR9z7Uhb6UkdydwRRHp30nQmg0+Eon1I0zldiz76Sqh9tYV1VnsO6mZgXjHHux7AaCb8u+Q9ovQ6gW0Fda5PInLy5MlnAvihLxAXLVrk3/g3A9hnxIgRL3R2dt4D4IEZM2ac3SM0/5+9646vosr+3++dhCqikBcUyyq2VXdVhExA/dmxrh2xQOaBDfva6+q66tp7R6W8CViwrq6dtRfePBDFsq5lxQ5vXuglJJl7fp87yYuPkDIPk4hL7ueTf/LunDnne8+9c8+9p+D+++9vznUll9cOIzLqyNX2a02FaE1aqzNvrSlnB63/DX1d5XEsnVixIQJtbl/mK6Jsallsdj5GZGkifRzAQyC4UhSOp2JFzod9lflqZFgapWWKwxsjQYh+0PIpFXc0NwOAKtEmWyExX4tMnBYvviuHZpvzlZ9a1fdu4uQ9naZYI0TpGxQ4eqpTlMylbycW9garvqCWMFOhEP/6rvziwT9NeXClUiCtyddvgVbJBH84iTMgMoWK5wL8XiBdheqFVFnv3JqKdRuwjHFze5/EzGRZ7KasjOFhi+ADEjeKYFfPiR3cjPztql+mTqRJpAFgPc+J/Wl14StP/WhXzLK8lSTSlQTLm6mv2Sxftus/KyKfkDzCc2JbNCZzyfj0erD4LEW20FRnTHOKym3X/0kCGUVLHUvKCrrWGI3QWBWZSuEUUXj9v2NOHZh557GwXmyJ69+qgEBMHUnFTVrI0NsY+Z+NyHFz+rFAmfIQG1KpwckRvU2sbT6tzcfRdv1njF0kGp+lRsbOi8hcQyNygdb6AKU4xXOKu0akke3W5jLmyU89XwOelfnWvEyGGiuVmxGFd+fOn7/2l2duYUp6ha1k3JwRtNRRFJM6DGeL4BgI7tBL5vZQa/Wal4rHWsOlNTJepW76CRFzIIyU5xT9Jeo+YBXxCh9bJSMy1zjM3jyKyDmWZU3VWr8I4IT7778/eeKJJx5B8hal1E733XffDxEY7TAiI4CU0yWyckUg25q0zOtak14HrQgD+BvQi/+5cRw0ft4m2qp5C5D5AEd5TszcQka+ibTL/dEUDoGWa0XxDoiYWJps0e02x8tkR4RgEcidPado59KJFTdBZKgIegBSKNRXpsr61BsDdTrW5nzlp+71vZswIv0KgT6K4I2AdaoX7/1eLv3BicwGgZLpDGBqxxl31hd+eOqmIT88df2Hq8hHw8d+U3g1ZN4cdAjVCECMXv5oygN48Zgpqp7bao3IhP85iDcFMivlFF9dv9l6uGIjVaWnCmF0yaTKD7FuorUrXna5/zk0H6OS/i0kCWlXvvLUvXbnrbS84giBfhTGFT4ILkqNWu/ZfDettpt5kSKekGWeU7RpUzKXupkndFD1R1qdTvacoldt1/+OImcL8KcGceSNkjCGE4k3EeC12vl97ZAfnrolnN8lifTdhFoE6kUQbufFV71kxcByfyslMC6MGypl7TF1RK93VrdxtF3f8FcpwKwmMng2xvLP+iVCuzx0/99JFKdYVYWbvXdCz7l5yNnuuhqRt747ubNraqA+peZK9SBFYUonq7Df28PXmZelN7g8vXkgKkHNW0QF5wDsCo33paZyW3TqOiblFDVbeiYqX1H3FNkDAlMPNdcTpI32hiHZVTIic41DrfWG2ZvIOkYfVErtZ4zGk046ycSYhLeUxqiMAFiHERkBpDZSiNac2IbF1qTXQet/Qy/+58Zxx8Sc7QqongNkroI+aaqz3ndRF3wzpHYicwYhO0NwoygMh0C8eOzcuuFuc7xKyjPjqLXJXjo0m9iiJJEeJ1A/KcghXjxmUt83bG3OV37qXt+7KSNyPoHDNHGTaH3mtJF9VtjYlUya349BzevUEsbDicI/fnrp3sO+m3R5Nt5vFdlpnq9VJPqrYG9ug2hxpoiMo+JgryxmslvmtuxN5NeAvECwIun87CpX4vq7EbiRIiaRSktFu9tVRtv1vyIxyeyNPadov2bGpV35ylM/2pW3Ejd9lyK30xo7K+ILUydXAOPu17DAebN82a7/LwW+pgFjHJq9ZKPNTqRf0kF1EVTBNdNG9nnCdv2FUoODWEAH1F95ZY3Gf9XTMnUNITDu+W+Y+Z1+bcIRs8afH+5JS93aGpIQbQ7TWnK1boy/ehkHunP/oCR4EpANRLB/amSxqWuZT2vzcTSYA6gAOccrKzojInP1fA2eLF2DyorF1GJD8QlFvfd7ZcVfZulsM1k6qcVf9fn4uM3Nt7BZvCK+u7lurYpXyaT05gxwHTVXwqWROPCQr1J3zuUCdRBEtjLlZqC4q166KDlt9KbGnmmNFlnG8IBAuEwo36z2JT7qDMnHAXybvWlsePPYYUT+tiZQPpvfCDMjsuJ30AoR6MArgiLkdFkt8LIT/paAvARyHkSd5sV7f5PPPCpx/XOVYAcIbtPE0YR09uLFZ9bJ2eYyhtkRaZIC4AzPKQqLY5tkF0rrf2hl3e45RUWNDEub85WfKtT3bpSvUtdfpLUcCKVuVICbdIruzqVf4voHEXINNcNC86LwRMUbE4d/NfbsfG8RmmL7N4VXY0IMcn/cWrPwn5bguAB43nNi3Rv0C2UsLfd/MLd6GlKd68oVzhPiRQWO1dD7ek5xGH/aRGtXvEz2XoGMp2CXpBNrrvh6u/KV5xxoN95K3fQBAlxUIFUX1rDz27WuznKTiLoMoi/04n1yb/qbNyLL/Q9EkCRwqOfEmiwVYlyO9fJlgercpdxzisfarr8concH1HFU+DZZFms2QYztps3BxkvQeEuUPDo39fTxX955knE7NevdRAiMEbQQxJ4tuDQ3Niw/G5GJdH9FGnobmIOrZDz22uo2jiaDstm3A1zkOUUm4ViUVi9jXUbyH4zLpyiM08ITp8WLwthPe2Lmaoj8HzT6gfKJKuDdU4+NNbyhbjddjSJY7p5iYLnfQwmeo67N95LbRMljmtx/WlksdIPObXa5f4IIxpA0iZTmemVFo/LZB7TAZ2S8wgMCkYxQ+Smn6PRG6EamFRW7VbqJbMqdlaRJ973STeSyZcuOLS8v/28EpkwB2BVcjSI801QXsyDN+QXP5z7aQSt/IDswyw+zDrx+g3htcdp9m6878BBXQy9Y8rn3139fe5gxIiOvO/3v/Oh0q1P3fos+mzqhe7/+B7KwcO3pJ29+cR0Uba4TA8f99IZULnlXdeu+Z2rk+mF20oFjv3toyWfv3tDjj3s8M/Ovu21W+fW/qxsMTZvzlZ8q1PdulC/bTX+1+JO3j+6+VekVi76afvVnfz94hW/Mluc+sn3PP+x6y8KZr4fFmXtuv8e98z985Y7Pb3UeXUU+Gj72m8KrMZl/f+HjA3pstdN1S779+Nrum2x3TbBk/rMLP3rtsS/vO+XzXF21J8z+qHrx/EdpWZ3fP2WL+qQdm506dqte9gFjqytmP1CwTuzAacdv2Fw9xnbFqyQxZ1r1fL+8oPs6O087YfXhK0/dazfM+t/+yRmqc5ffLf5P0u254xCTkKh6wYxXDumx9eDRNUvmTvvg7AHjc3hvlq+BY797JlhU8UzBOuufnRrZZ9umZB447ocXddWyKglqUjNO63+17X77/YIZr+zffauS4VJTlZ5x+rY3N4fXwLHfPxUsWTB16dcfvrD2H3e/Lf2v8Vd+M+nSsJD8wPu/ubdm2aLPJKhZVNiz997Tjt+o2XIhjbynXsatL5zcf63f73IDaa23eNaMUz69Yr+3V7dxHDjuh2elavmXgA6mn7x51JjIehk3OPKS4g3+dNbrCz6YcnSPP/zfFUu//8+dn/5179cG3PvVDSzs1G/5T7Me6NK336k1yxa+W9Ctx65Lvv3s5k+v2PvVqDrxa+K12enj1u01YP8HFs587bSGfKy93e63L/r4tTM/u3n4Rw1/2+riJwb23GrncVXz54yxuq87YPqJG5tveOR9QAsyR57bA8d+/yRqlv8ggmXTT96sPrHZL8B+EQDz12TL24jMjYHMZmTNGpVKqXM7YiJbnAKteRKwutIyIKyuvHXw1aKKrtChA69m8CqZ8NO2tAqegmC+WHJeanjo1hM5JrLUrbgc0BtCYwwUDxXKel5ZLJuwpM2xN4H4FPWZppyQvQmw3cw71HImLDxTtbx6pxkn9DWGcW5rc77yU9H63o3yZbt+FQO1qxTIrVRySXL4ircD9a6W2pRYCW8i3YUfvnzOZzcPf2kV+Wj42G8Kr8ZkLhmf3o+mrAdZSch6AD8Tk7QwvJUsNiVpQhlt158H8G4iKE46fU7K0ioZn96BlnoIEFOK4WjPqY/7bex17YqX7fo/UniHUPZbnfjKU/faDbOShH8jiPWVxq2gvA1SUHsrdSGBj5NO7Moc3pu/iXT9lGiOo5LrmisVYruZT4Ol8z9Q3Xp+0T1YfO1Sa6351NgZCqO16AWpeJ9mE5jYCX8KyaegZaooTqjyZyU+OHdgGOttJ9JPCuBB1AIoGZZyYntEwX7gBP/gaSNjJklNvYylifQuQt4W3kSKjidH9nk5Cq2oeLUGrRLXn66A6SLSyYsXh94XEVq9jIPG/7SJtgqmUuNAUXIlwEmK+EyL3GXcQMMEccAIkneKFhMO8XlyxQQz7aarEeRa4bs2qNxfTwtdaok3fFaIMYR1VjLea6WDATvhm4Rc1yGMu5czvHiYOCzyPqAFPiPjVZckbD7BTNIJb0Pb8lsU0s7biDQPNXETObZLly63dWRnbVFtIytEi5RWX0PNsL4myNkhYwQlbc8PZH7s1Pde5XEcPHHuHwMdmLjv+RRcnIyHri6RPx62m7maxLoIZJwQfwLZz3OKsh+wVeYr6sfDdn0Tz/kuwAuymzjb9T+gxvFacQIQ/DXl9HmyAb0256s1xzGbsp1K3y6Qy1PxPlNy6Q9MpPdXxMXUDG8ixcKDCz9967LPrj38n6vIR1t+uH8V7EsmZk6lxt8JGSsie4Ocr7W601L6Al2DC1LHxUxcnDEiF5nYRxFs5cVjw7NA2K4/EMZlFLxTIGWeU7xS9sNfa52w3fQcCG8CcZDnxFYbN9s8da/d9CIsYyG4GwHugpIHBHjJsjhFAhludSo89t2j18ktjdOSO+uMAvKBQEs86cRCT4jGmu1mvq5ZWPGytfa6S6uDJX/rpNb6loI9hBxJ6sVJpzjrvdHo8yWu/xrIySowSXxwy9JvPnzg48v3nmg6mwyxBF4XqgXUemQyHtslCvZ2Iv2uFy/eaUUj0t9DiGsB9hXqk1JlxSbRZD6tzcexNJGZaZJfAVKUdGJRKyf87LJbmzxoCjUOhcL5ppSfKOsLUl/MGpwjinsRcpkIX1HU0zU4uIGLcJvLmA/guevOIDezkYYeQ83jG9IQhdsAfbXn9FnpcLF0YmaE1nI8ArmeBZzglcV2zGcf0AK/kfGyE/40kCmI9GoiQVRkWlExXCUj8owzzljbGIskswWoH82W8eioE9ki9K05iKsrLQPC6spbB18tqugKHTrwagav2hsWPgSR+WKpy1IjikxZiOhGZF2NMmi6orgfKNt5ZfXZAdsce7s8M0VpPq9VcKRXVmzCCUzdtM8Z4BhRvEFrub3utD0XhTbnKz8Vre/dCF9C280E1CjRlNuVyJUNbwdKy+ccIZonUXhJaEQq3Lvw8+R1n139p4bG8yqyrY1+6gAAIABJREFU9euvhbY7e09C7Z10ikMZ61rkcbTLM4+J1jspqAsFchApS6F5lyZPowrmeWV9jDuhMSKXUfCUqROduxm3ExWDgeAec0sJmizGRdm9Q2OYRuYrwoC0SMt2fVPb9RpAhnpO8WrDVwTZfrU5aZf755gszgAHieAnEt8pYOxUJ/ZAA76bNyIT/scQfQOUGuM5sSZLRdjl/uyaef7DhT2Le6rCTjcENZVvhxk0lThCLvfKfq5J2hhudrn/BjQeomCaKLm68qf/PjvzwkH3hOudm36RJqMqVZEW2SPVkhE5ebJVsnTX3cmChBcPkwH9fBM5oWIfUdq4cW9EyKlJp9iUvMuntaiveRBrlFapm/m31vKiUtwo6RQNjUivnlbdwenT1BgmlGuoVGUgNZcqFNxPLWcYwx7Q/UhuZ+rFCvB5g0yhbS5jRJkadutrl6c3g/AWapzc8Eet5FpA7mvkUNXcZp8OpXZjINeJkn/8+67Rey7ynsq6+q8iO6uyTvszIPgIkGLPKW4sSVhrYh8yuEpG5C9FpJnnO7Kz5gduaypEa9IyUrQmvQ5a/xt68T83joPK/R2N+wsg86j1VcmRfT7Ox4gsSaRvU2QNNB4Wi3tD61IvXnx4vpv8COrR+Iai3H9bCxIExnhOkQVQShL+D0pwsFi8FKKfM4ks8tkYRuCl3Ta/u78mBUu/yyyjxiBRuNVsehreDpS6c8pE1DBT6ytkzMLti796/65Prtj3kTxlaar7r6b3A8enD7AsnipgVyLYTIwbaiD3p0aFt8uR+Sotz5jb9hJo/AUiBwvRiYKrxDIn9jLHKwuNB2NEmvhZE4uzQhmPkgnpXal4M0XuFfIkz4kNagbbyHxFGJ8WadmuP1eAhAJ2TTqxAasLXxFka7d51BgvJRNn70VtTQJlSWdwl7fKYj810q95I9L1P2OAK8SC6zmxTk3JbJf786sqfry7U6++2wRi/VkheC9co0xGa0K8svqM1o2SKK1b55Qpv0BeVJmZ9f7McwdeazqbZCQEn4QEC0Spc72yWP+m+Bjkzj5RwxouYTlZ7gQtz8/98KV7v7x1ROi2apf7B4rgPAJaE6c2loSlhXFtUV/z0ItGaZlsxABMUsytPCd2aER6PxvKk/wBCDgRWkYI5UiQPT0ndkqJmzG1hLeFoIZafwvFw0DMplJnJUf0znXrbXMZI8rUsFvfkgmzt6YquMoYww1/1MTlyuJjyRFF4Q12brPLM5dA6y0pvNNk//WnjDv8a/fCMNlQK7TIeNlu5iMgeIWiNkvGY4fkOx9XhdcOIzIaapEHMQK5NYGWgWFNkLNDxggKn9Plfw4v46YnEsb0zNNarpsWLza1xyLfRA4q9x/UWpZRjOso9hC1QiH2NsfLdkP3lztE6/u76yXrvD5q08rShH+/kI9AtCPAZ6l48XUNhrnN+cpPrep7r8TX7uO/7rJEdZ+vhDuLws2E3NDwdsBO+KNJ2Qea1xhKWuGmpbM+Gv/J5Xu6q8jHSpuTfHSitTaZ/Sf/FCtcZj0jsJJKdLkQb9KMNWQvoPAoz1nHFM2OpKthPVHgUGjcQMrmoNqiBrjMgr6Rom9Oxtcz5VB+tMszmhqnC82tXmzPrCwlE2bvRaqra+OKeKrnxOxm5GxX/bJdfwFE/Q3UJlZzteErT91rV8wMbwMmzNnMUuotCBZ78diWTfDbghGZeVfr6kmKBXd48ZjVGI3+436KFRYUfFvlf3t1p6KN92CBnCIBXqbmUCgcA7IgWVZ0VnN42Yn0exA8CEt1pcifg6rK+VZh1/HJr3vfZ/fLvA7BJAWZr6ku85yixsoaodZoVlcK1KOE7APBHgSe1TWVG6eO38i4tZqak38mMQxgMZU6JDmi96er2zjabuY7iDwMYps8MtHWj6PxKhDIGFi4QYkcK8I/gLhblH6JNTwUxJkAF5ocZaQsgDmkJP4xtSxmMpeu1nvDkvKK7Qh9MQOcs9K4KV4iIi978diYhr+VuulHzLFCXamusQs/ev0vn914ZLuHQ5Qm/H8LYeJ0/9BELd7WXCdCGDqMyGgzvDWBXxNordYLRdSNUwTVWBPGskPGZhRhkJsp1ZAxAswjcZNXFpuRj37Zrv8gwZ+g5Wko/J8A+3pObP/2+tjaCf9jalwtFsYEXayNpw/rtcAu95daUHvXiD7SpMzIqVuZReI3oxPbudK9CzJzqLGbKNwIhVu8EbEVPu52efoSCEsMDkZAsXjNkm8/feyTS3d9MMIaEKXLr4KXnchcQsoe0LhIKFcKuJ8S2KLk71QqlRxRZAzDSEZkqevfBOhdQKubljBb34bU8o1QPkrFi00mw74DJszpain1H2gZDeIEL17rHm2aXT77GNHWWRTeDSVnek5s4GpkRC6C4DwQJ65OfEVRrJw+7a5jJZPSOzCgyWAc85xYr1U0Io1BcwoUn/HKeoeeEA3pDE58t0HALt9Vz0/fWbhOcX9LBacF2nqcGseKwjCQ3bL1DncfP2+dal0TvHN8bIWMkqVuJimQbwhsJUBnXb28WhV29gEuAI0uYwokmCZU1zZlENuufw9E9aboG0TJHeGaIRisg8o7VOeu95obqpIJ6WHK4kgIN4Woo5LxXjNXt3G0Xf8niL4PNLGKjbo8NsZyvX6ZRGQAx1BkMYAupMRAZUq1FGjBxRYwUUMWKHAtofQCMQ1gL6mRa1KjwnIf7a6rEcegrz0xMwRaH5+Nj1/hOeJ2UfjMK4ud0JCeXe7fLIEoBU4U4vql33/60MeX7jYu4ntb6hYZL9tNfwEoMycHNlHzNjKtlpjK/t5hREZDqjWBXxNodRiR0fQqt9eaoBf/czKGsV7Upu7gPK1h4genRd2Yh5tr159E4D/QeE4ogwEe6sVje7eXEVnq+l+I8AJQ38/l8ofkiX3m2K4v1BgIhQMF2NJzYiMaqPNvZhwHTJ7b06oMvqXGnubjbhK7JONF/zDyDEikd1HEaYpqsBbdjeDr1OpBUXJO5Y9f/GPmRYONkdUa7VfBq8TNXKwogxDgSihea24gqWFrxYsp8pEXr3VBjSJgWJBd6AuCHwjrECG2DWuLxotM/GO43m9+xxcVvdZZZ4kQcQLn5boFmkyWSuHPFI4X6HO9eHGTLoPtvcm0E/4SUJ0JCU5fnfiKMi6/qhFpXJQtdRO07txt49iA1/dgTSM8t3AT6c8GVBzQz3X7b1GX169YmUZdNtDPl33/6RldN9z2z4A4JMchkFGgDBWlegY1wUzLUuYGsDMoNQRn5N5OmmRhIlhLKZUQLZvo5UvXtzp1vcy4t0NxGxMPTS0LtKKpjbtpY9iXGndNxQA12oWCcfHf0mSlDYLltymr8AFvZB+3pNwfTglrDPZThJNz+xZ1ONt8rbDdtE+qZyGyfQvu243uT0oSmb1JPArqZyn8CCLnQHiwpjJ1jjcB5UAIXib4uFDGWlR7aMG+Ar2j58QOau/5HRV4w1dpIr2TECdQ89KGz2nKaQS+9OLFocdKbispz4xTok2N3KeNu/Ryf9b0D88b2NCDJw9WVugaWSfsRPprgAkAu+TsI9pqnxnS7TAiow1r5EGMQG5NoBVuKqJuUDowq92EdeAVQRN+7rJa4BWmdAdvIxkAeDXpFN2ZzzjaibSJNZtB4UuiUNKg/EGby2jiHyk4CQpjAqnaCZXMWF0LM6aQtAZ2p8IhjWSsbHO+8tKEZnTCTnzfG+z8BTWGmMQIFHWvMXxKJs3px0A9KBofklybRE9AegsRQGNZ5Zyvp8y8wL59Fflo+NivgleYdl7hAgY4WwCz8d2Goi4X6r1E5N5UvPitqLpqJ/xHReQjBb4gSvUT0Vem4rGtc42YAc/KfGtexqdIXMirPSf2++zvpRMrhorWJuNhOYALPSe2fTPYtiteJhmQAk/RkLNXJ77y1L12way0vOKIZFnvJwxvRr+EOJfALt02Kuq6SkZkwq8Q4TAqeX7u/Plrf3nmFsbFeoVWOj69hViYsfTrD07pukn/6xTkKFNGgxqjJYy70/8HUYUKeE60vEhgA23hXBH+N1VX5sCeMPtrqILFFFwPYE8dVG2vVOFJovQwQJ2gRJ0qOlgkFh/0nJjBcqVWUu6fpzQOgNbjYVm3Q2SpaOsYLUtvQ0FBfJqz3sclbnokhUeAsrEWdeK0eFG+cXFtPo5hDLDGNVT4UwslbRo1PnYc7x9UYHEiBaeJUutA11xG4QE1mgVWgZg106aovwLytUDuQhCcR2XNMFlxqeWE5KjiJVHXnQhzoFXxssv93SA4lrouPj6HAVE8npRMsix2eUO+bDfzFERPpXCKVjgpWFJR8/4pv1+p1mQEeRrrElnG0FUZ+j6AQ5oY28i0ovLaYURGQ6o1gV8TaHUYRdH0qtFFOv9HV3piTdCx1ULGkknpXRnwJoBzST6QLOttCtlHut0JN2Ku/zQE71DwqhD9QRmVkyGyzWU0KcEJuU6obqSl96lhzTyrptN/qGUfc0IvtRtrk678N6mrO7mzi2ugPqHmfqL497oxesJO+OeYuoBK82JRPAdahOSLQjkHYGXlnG+emnn+gBtbYS7+qmthbSyjbAuoHUREkfI5gQ+TTrGpIRZZv2zX/ycEr1LwBinFmhzbYLPdt3RixWLR+nsJMJwW7/Kcot9l8au7oTmawCQBL/Wcoj+uPkZkZjkFxwvkIi8eazQero7XyHhF0JvWpNVuOmbcQpNOUViKo3Ri5nbRYmIBtw2WVRdNH913aSNyN38TmfAXWsRBAfBCUzQGuZmtNeSdhf9OnrD21qUTjOFokpiZmoSgPkRoHQXKmwxwH5XaFarGk0B1Esg1AONePPa5nfC/BbnAGJFCDNFVlf2sgs5nmTqTAjlGwRx8FCwS0Q95TizW2PjtPl7WWWr5D1PQQ2orE5ib1/eqFmSmfXDG1mEMXYnrn0jgAAE2BvUZqbI+70bQhXZdW23XXyiaf6GSIz0n1lypnUb5Gjh+9tHKssZY4CVasECgHySwN4W9tMLlALen8DZAPgTlWoicDeHXokzdSJ6YGtl7Xj7fyBbwa8151NdOpIeAPIIaf2v4Xq0wQhE1ybLYSjVJ7YT/KkWeADjVuFgHSxduMP3kzRp68OSpCvXdI8sYuioTt0BwcBNjG5lWVGY7jMhoSLUm8GsCrXb7qEUbvt/mBngVZMs+sibo2GohY2miti4YibkaMiFVVmwKEUc2IksT/vOgehlav0XFPwrklJx6aW0uo/3zJu5+DesIkWULC1Sn9xDgYC3oSwt3e05s49+qEdl/rN+3sFDep+aBsHCViBrvOb0fsxP+fVRYGwFuhsL9WqRSQd0rlNMFKKyu+P7JD87u//dfMAfbdWPYNJ/CEjd9N6BOJrEcWt9jdS3+y3vDuCxPI/JVEf24EpUUkW5QeNGLF3fPeW/fwQ9+Vxl06vIVqYaJBA95TnH9Zry0PD1KhIeJlolUvMJzYtusNkZkeaaaosoEweXtyZftpvcH1NkwbnBUs7XgyWl1rtaroHdtulbYifQZIA6AcFdQHqGyHpBAb28SUgm4d7DM2nj66F4L8jYiXX+p0nqIKPViQTX6NoxlDI3VxJzthHxlwYwp8Z477vM8dHAElDrLJD8RysmgOkx08GdFfiPkm2EpD+BWTbkTGqemRhV/YLv+xxTRoPpCRGaKrjmWBQXniJZLqKwtofUoAksEeMqLx9ZpCv//K/fXXy64ncT+xj3W3GJ6Tu8Xsmt+SWLOqaTaHcAmouW81MjiN/McyzYdR8OL7fpLRPM8Eo4XL6qPW45qrJW4mcMVcYuI/sF4dojom5RVeJLW1Ub2H0TkCCH+o0ymUsjlCvJ3TR5KcG7SKTLeCG0uY56Y1++b7PKKAyD6wGx8fC4dIY8UYq2UU3R6Q/phfUbInVAmFpYHiOgtFNXTEP1WMl78S2MjI+MVuirD+rtIcFRuTHruOp3P/iQKjh1GZBSUVmOlb0WFiKyo0SBbfReK1RSz1sS/g1ZEJa3rtsp4lUzM7GVOxcObSGBi0omZTUN0I9LNvCKi/0Hhe1B6GwHP9pzi7M3fKvMVdTNnXPmEai9KMAbgKE0sUiIvUPNIxWD9GipjOByVjSP8pXhF5Su/4avvvRJeJQ9XbMRqeY9aDhELf6OEY/TIwET69AKoQ0XkQhMXpYT/FfIdU55CFNLLK35858OztvvrKvLR8LE2H8fm+Bw0ce7+OggmQuFbaH2qF+9jbstNi8yX7fpTqdUYQIeJQsTi1G4b9s51Yezbf9xP1YUF1r9F43AqPuc5sR5ZvuxyfzSFQyD6kYauru2tEyttAN1MAOijAV6V64Lblnxtf+vMKzv3Xn8PEXQS0TdYin8ScGsKr20w16KqYOSxjEBwBVqlbuYageykAzynLFxBkUcF3JgWPhCNYggODAo7bzX92LUz+WJmSsKoGu6iC+WlqpqCTT4Yte78hjRqyyjhmQUzXjmhZ/8hj5nsqlJ7W3S5Vtwf0KNI6y0L8mog+k5QPUWNp0ThosCqOmj6sX0ztpv5VCDm2YMJZQmCzQF+AGW9BNGnAtqhFC4RBi95Tiz3cGQlkUxhedFiMpD2K0DNNu866xVk1/xS1z9XAwMpJjZQmRv3VyPgndulzcaxfi66GXOYdCoUT/acmAmhiNLq+SpJpI+iUsdR6xohNyDYTxOzlNbTtMYdtPh3mBtKYjuKbARgFsBvJVCnpo7r/V0+604ExvoOnrygsqayameIDE/Fi4+O8ExTXfqWJDKHkrI7dej2vELTCgcrcqNkWdFxK60hCf9zQr8OWuZmvlKCqh5Qha8R6K/BRCpeFNYkXcUWWSeMqzLBywQysomxjUwrKq8dRmQ0pFoT+DWBlkF1TZCzQ8Zo8yfb638Or9IJc/bR5OUk5wrxaKos9lo+RqSd8N8A6opgk3ubpAQ5MYhtjldJwg+gOQiW3CdanwlyqVJqIjRfBGUfQjYW8GNAL7RUwQXvjej10W9pbtvu7E2Bgjeo5TCxcIsE8kpqZPHVO02a97uaoPoeEcwSUQMLIF9ohY2hMR9KOgXLliybPnrTw/JT7yZ7t/k4NseniWOD6OtE5EcS1+eUOInMV0kiPdMYOATCAtqi8EpQUL2l2aDXvbvvgHJfLJEPVI0+WBcWvO2VFRVm+Spx02cqcDChH9NQ13tObItmeI7MV4TxaZ6WCO2JmUBED2U78jVw7A/TlFV4L5W6UaB/oOZIYW1tOi9ePDKCXA27tAlmpRMrthGtxwXL+GerqyndgKOopRQKJmlIZwE+AXBYQPSfnm+dyCtE2f38t41bqii+HCyr2mr66Hp9qpevtHzOEdDqjvkfvHJ8z/57TwDUg8ZFO8wqTdkXCgdBo5Dkl5oYjACzaIHQ8q4XL77IELJd/z/U+hJAzRLiWECPBtSOoaur68+j4HDoYJlYBW96TlGT9SpDWgl/NCiHQbA5Levg5IjexvANDw5Ly/3zRLAdgE3r6gbn1keMMqxtMo65L7ZdPyA4UkTO8eJN18RswOzPRmRt8qBjqPFXUboEsMzN3MOeU/R3uzz9fxDeQo2TQdleoM4R0WbNPTuHXqvJuP1t71/eed2N9wdkGcBdRMkU0XLptHixyZKeb+tb6vrDRExMJ25u+HCoa0B/L158ZMPfShPpmVCqGlqbEl8faq0vV7T20crcwIpJKHRgFGbsRCbuxYtMYpzcFhkv41lE4jwBzAFBwzAUQzMyrSj8mj4dRmQ0pFoT+DWBVmsr65qAWYeM0eZittdqgVdJeXo/ghdDYx5EP+mN7DMlLyPSzbwLrcfSnIpTbQroq5I/JyxpUxl3v+K1gqX9/lBJjVKtcD/JqyCyHoDzEJZxkMdAnqk0ThLFuFC6eWVh+ZE25Ss/NWj+Yzu4PL15IJxCjSMaFove0c1sXQBcRMpBWmSugnpDV+I+dkFZzcKKzu+fvtXoX8DLKm0CIrwvb+xL3UyZwNyc4Ke6g45Jde+JTMt2/S8gvIAi35pnReGJQBfuNX3kOqZwebjel06sUKK1R42DRPG9YFnv7tNHs9r8WOpmbhdIPwQcC0tu9pzYZs3IGpmvX4rXkZPF+qYysxyBHgpLtQtfA8Znfk9dmbCszqcK8SqIKmrsp62azSiFxzWRmr8lUdsEs0GTModLoM+ApimBcoAQV5paoSIitMwGGf8U4KjqqupdZpzQ95tGmGySr20mS6e1KjOLqTFYlLyYzQ7dkMbghzK/D2r0cwtmTDmtZ/8hd4J8AiIbUeMWMQdvCqUCeYLCUwH5A8j5EOOGX3RDlpbt+l9C9PkU9a1WNWuhRt+UOm6D8BbOuHdSZF8Il0Hh9WTODXpjoNuufzZh3omtBTgz5cS+yK75teWC1GaAbKaUdf3UEb2Mq2s+rU3GsZ6B0HDP1BA4ViCXek5xc7HJja5hdnnGgcjh1LgqXAsoFwGcYuon2uW+ycx6PjXODX+z5FJQ/cMbsYJh1Coy2uWZQ3XVskuszl3vgKBMtOwMyvME1006sSH5gJ5dw+yEPxzkH6jljobPa4XdCexel2F2hZ9t119M8BsIroXoQh3UXKSswmPDTgr3JB3jNkzdFE8DJktPa3nFydD6aIaHtnw8xyMhMl5GlxV4WiD6nFS82BxmNGyRaUXFr8OIjIZUawK/JtAKNxX5bKZbGIYOWtH0NNurA692wsue4B9Iy5z8cZ4Inkk5RebkObI7axhLIbyDkE+EemNS3ZD8+ZamTcdxwJgfu1ndCjMM8H8mc56GXKeolgvkUQrfIvCkUC6jlusAzhSFmykFtybj64aF5fODuMnebSvj+MzvLUs/R81hovAXiDztxYtXOOm13fQ7IF0Gpp5ZuCk6XC9bvNm0k/v9EteoRjdgrYBZ3niVuv5JIhhGwmz9P/PiReGNVz5rtO363xNyEjTnhBgpmWBuz5IjY9OztAaN/6mTtgrepoYpAfIQLbVXckTv783vdnnmEgg2U1r+0VwZhXz5ioBns3htM/njTmtV9lmsNIa2F18DxszZTBXWPCLsdL6lMBFEbxG5XZRlUXRfz4kNjyBXW24O6zGry/B7vok/1KQpcXAIaw+XYgL8AaJNiZejLIUh75UVf5nPpnWbu9NrrdWDpobrrqLkuepq7jjj+NhK68rgiXP/GOjgsQUzXjmrZ/8hV5NYpAU1SuMiWDAuwbt6Tuzg0kR6KMjRAqQbYljqZmZRy5kC/FA3x98OKmt6m2RAdnmm2tLYWYup9If3FncpWuvTYaxqagzshP80IH2ErDQ3Vl489n69EZnwryCxvgCbC3BbygnrIubT8p7fzRBfiVZW3wEZLsKGGZab47OeVmkifRyoDoQ2iYvMVZS+HFQLkk7MsSf4x0BhuLmlDH9TOF9E3vHixSZreba1ioy267vB0gWdC7r0vEGIMeYAgcKdNXEzKXd7TrHJfJ5P62u76VEQ1Y8iK7ufUo4TYoecxHf1tO1yX0NkKrW8AlpfiOi7aVlDLaXWq6mpHuHFY/s1VgPVEBg8eUGvoHK5ieNVIvwdKCbL62ZayWOpsmKT7TYyXrbrm+/3aFKd75UVbZvPfMwHqNy+HUZkNOQiD2IEcmsCLQPDmiBnh4wRFL61Px519FYL7EvczFUUfRDIWYA86znF9UkWokBju/6HIK5jgM/rEtnc5TmxbFbLNpVxh/Hz1ulk1XxjaihqRZMc6B6KrhJgLATPE+o1DbmUgmcITBaFGynB7cn4er8ZI7LkoYptWa2fMu5Xxogk5ZlkWfH43LGxXf99Cm+ByL/N/zVliCxfuuu0kzY5IMoYRujTpuPY0vtL3MyZFL07qOYB+r+eU5xNGBSZL7uuFIOChDFronCvAI+mnFjW7avvTo/M71pTVf0qNQ4XhRckkO1So4pnm/4lrm/iUfsA+CfIezynqGGyplwxIvPVkuwtfYd2Hy9dlih/PsGhIO71nJiJ4WqqtRpfA8d8/YTq2n1dEtWi+XuBeo/UG2gdTJg2cj1TgzDf1mq8NcTMTvjPClGgwE4CbgKR10H8PrxY0XwaxGgFHjTVKQrnT4PWJF+7TJq/bpWu/poB9gLxjA7UoLqYuRVI1MZE0l0w4+XzevYfcoFA5hLqR2pJCLEbiL2Mu6CdSMdBdSiJIFlWNHSFOZ5If01lXYmgNqZXI3ihgNX9N+y64exZyzJVSmDX6fUbhdVYv7EEP1l6Ja5/rhLsIETPhiEMdnnm79R6HVFqcxD3eSPq66hGHc82G0fDQHhw2LUwo8ARmnKdVxbbMiJj9XzVZaAdUh83qHCMFilIxYvPqj2wkv0oDNcYUTwVxFdeWVFubcVWkbEk4d9fs8iv6bRWbKxQHge4AcXcauMGk/AnGe/9eETZst36liTS5qa7l9I4r+GzVNhRA07DrKcDnpVu1jw/A8HDIAZQc6Kg5s9UvBmihmqqt1JO0cVN8WK76UtFsLMSXqYJL9RFxW0AOU2k84FefO3OUQ9tbdevsSDHBAhLLG2Vz3zME6v67h1GZDTkWkXp6161JtAyoq4JcnbIGG3+1C/SURfDCGRXC+yNS01YL0v0IiFfSDmx5/KR0TburCbhg8abjZROaFMZw/IXtD5hgP1M0hlFVa4hVaLlRkLmmA+xKTlCkamANVNTn7t0uT7o4xP7WPnI2MJYtqmMdvmc7UWrR5RghBCXgaGhv8Im3Xb9zyjqLxD9dcgrWRpUVx477YQNd4mgh1G6tKmMLTFgMqNqzUNJ426ll2bjxPJZo427FgLZn2RYxiG8lYbckBtfObDc75FNyiQKTwPBrp6zXohpqZu+VkStReoXBE3X4mvvb+R27uzizrCetcS6QjNoWLakIbStOo62m7kOEOMe3omA8WS4w4vHbmlpPJv4vVV5y53fgx/8rlfQucv1CORYKlYCnCPQfwV5usmECuJsijUsGe8VGmgNWpN87eQuKq5hZe36o/iUCqxdp45ad1ZDAoPcTKlxWjrKAAAgAElEQVSGjFkw45WL1tlxn1Mg0k2A96kxGZRdhGp/4wL8c2ZU6eE5xQbX+mZKHwjVKBVo3/xTI3gMKDxIL1/+ddYbo1av+QqkcgsvvmFFU+Ngl/t/pcYGQlmHUG8kndBQDG9QSxL+jQoshJItRWT8qtyGteXaWjqxYm3RJqsqRwjlVs+J9Yuobz/fTrv+yQLZW2leG2JGHETyd0mnaJSRn+BmFMkakfEGa06r7Q2N67BUVu6junQ15YeuEhOjG7ql40LU1AxNHbeBSeKTT+tru5lTSayLQFbKqCoMXaVPb5iwpq6M1KfU3FdDLlAWzdhvDsi3Auu1xrK5NtDNB0UzbVGLJi+hyJMQXhMe2lq8PTm8KNqhrYnvLjdJwtRRoDYHBI2FDLTmOhGK0WFERlOx1gR+TaDVagtFe28qoqlDfa81YSw7ZGxGKUy6cxKjw8LToPlgmNPPyK6etpv5Rmk5I3SzEtVLLD3Jc2LF7aH3pRMrNsyJYTNG1NNQrCI4CiI9IVItQHeSph5apYZ+OuX0MTdPvxmdKJ3gDxAiQYGJ6bxUC1+cNjJ2f4OP+LcQnErBT+H/FbfRNcvPTx23QWMxJXkuEWH3XxUvU56B5M4iMotK9UiWFWWLYEfmy2TRtIyrmEgQbhwtXiOCMSmn6MmsrpZM+GldqoKnqXG0KHmUKkw68qn53S73b4aAEsjLtDjBc2Im9rapFpmvCIPRLK2dx/o9qgvNfFVDAZ1ob75KJ1Y8r7UuhPBfqXiRSVazqq1NMTM4VRXgWxJfEZyVdIqGhl4UwPUE/gzwrqRTVN4I803yVTrx+w1Fd05R40+i5BFAjW4sm2lpIr2LkLctmPHKX9bZYchIITaD4DkKnhVyMIlDkk7RENv1r4ewHyi9PSe254pzPO2T1rEI9Fzz/0BXjS/o1PWUAi76tEp3q70NrXXTfj4gd2giSVBIMmsoCtGj7mbfeDbUJdbJ3AaRGgG2AvGQVxZ7OM8BbdNxHPzggl5Bp6qvTAxheFPqxDaMyF89X6Vu5jSB7JZzE7m71MUKhga2oC80atdYxaEC6ek5sVNz3tMqMtqJ73vrav2k6tS1hwi2IVAA4j2Az+bGw0aUL1yn7fLMmRB0M7fcKz0n2EKslWvc1iZvs96kxqG1OqSLgpqqSwsKuz2RLOtt3FGbbXZ5+jERzlVghUAuJuQJaF6rKbfQUrd5I4qSUfYUA8ZMK7S6/m6pBDicFnI9mnLf3yrY5xLsMCJbGuHa31sT+DWBVgdm0fSqrSb3mqBjq4WMtps+EuBxgCwi8EbSKa4/lY6iArbrzwnTy2uVAbG2EE96TmzdumfbVMaSSXP6MVCvU+MwKF4CyEtaSzVMTS/qewh1uBaTUVO6CHlRrsEQ5aMWRf62XlsHJjK2on6AmsdB8WKBTPGc2H0NNpgZJepoETFFsCHCjYTVt6dGrp91K44oSpPd2nQcW2Ku1E0bV6otYcqYKGztlcVqEz5E/K7VJp+pWB5m5axrQlwBmoyMsYeytEoTc4uEwWRqDBeFBDXi2ZjJEjd9F8ElSuR9DZ7vxWMDm+E7L7zMQUFObGZDss3S2mH81+t0stb6hlRDRVY4wGmMPVOM/HCQewn02hRrrjB4OOX0yRrSLQ3FSuu97frPAPSNgZ+Kx8JEJavY8sKshXesRGvQw/M20dXB5wSvFsiWnlM0wk74JsmSMQ6uAlYoHRPpu1aXOflNajlUFB7TxP7TymL/achbthZv9cJMsnDt3scC7AniEwhfFmIWRIalnNgeWQNGi2ybihev4EVQ6mbmSg2GUklYyzLQVQ+woNOzSxbJjWv1wCxzixTOfcWnCyxrl3eHr9tYkqCQNdv172UYAy+DQCzxnJhJwFV7E+n6xvV/EcBuJqa8CcO6OfjbdBxrk4npyULrfIoe7zmx9SPqWz1fdZmWd4LGjSFmxEAQw01WcdvNmEOFLtDihnRNbVGFLZNlsbKc97SajBsecvof+x5++d9AHkxiWSA4cZoTeySiTCutFaWuf44GLKUxseGPQm5MGu+LFTNLD3Tn/kEheILaZP2tbTXLF11odVt7uldWtFKpkIZ0B7r+0Qo4TbT+lJY6EVpeILkQRM9kWcyEVETCa/Dk77oGlV3mEnJEM94ekWjlg1+HERkNrdYEfk2gZVBdE+TskDHa/Mn2+p/DK6yZRToEFmrIeymnOM+bSH+BCsJEJIvEkm4UPp+THbBN8TJZIi1LnqPGMFDOF6h3QHP7mOuqJHsDHOzFY+Epa11rU77yU6kVeq/E18DyOUMsUTdB4zhRuFCErzes2bVCdsbaTVF/UG7TtOLTyno/8Qv4WS3wst2MSUayrmj5CsSenhP7Uz7jWBvzk8lQ4/+yAmnFixX5XLKsdza+tO+gcn89LSinhiMKYyhyVjJe/LZ5xnb9BwHOFgleJ61HPKeoqBlc89Iv2/U9z4mFMW2NtGZp1Sa1qPpKNIdS4dHm+Op/xyc3F65bPFBq5AUUWB8o0cag3E60XO3FY//MU09Cvkrc9MsmG6MAi1JO7JfUJc0LsxZ4XdmIrK3V+E/R+ipSHe3FY7vZrr9QELoy3iiBPi81stjUyG3YmuTLdueYjKg3UThSUx5VVnBwcsT64c11bistrxiiRd+LoDqg1blARG9CyEwQBRDOBaFMnJpd7t9AcFMtumfKKd4nl0bIaw0OUgqLzf+D6qXXWp27lxsjrzTh/wDBweb/ovg4RPY1pT+awshO+CYJyr+F7ExIcdKJXfFzdlb/AQpna5HtLOKfU53YA6uiF3k+01T3lbAfUO6vbwlmKMqZGuo8r6yoqXnT5DiWuv5ZuWUwRGErQC70nOLt7fLMncYrJ3Q1rl1LTcyqyWga4lvXWlVXS1z/QAJni4CpnzObrwqEfUvLMxcgEON5s/INsrL6QIIHkvHYBrnEs+7W1Dg++//qxXNPstbutTTlxHJLmzTJ06Dy9IVa8xRA1kNoQHImlVyYHB4mLouEV61XhfwEyBGAcj0nZmLQI8/HVQHMPNNhREZDLtIgRiMVTSF+47QM+x2YRRzEtlhYfys3RflBtELv1UK/bNc3p4/HAFhIqFTS6W0+nvm4sy6HBLtTVJVQdQL1q54T69oeOlGamLtdzs3Rn0nMhKBmhQ0ClTGoRnlO0c5ttQnIB68W9GUlnSiZkN7VJDgI65aZTIGkqV94Vy4d2/U1qmHTgsDiaSISpu8H5E2KWi6deELqmLBI9qq2X1VXS8uzLnb6S4g6xhgA+ejXLpO+WbdKd/+agYQuf2FTOF+Tb6TKiu7N0iqZmNkAgR6rhKNg4XZA/S1Z1vsV87vt+pMg+BxB8BYLCh5POkW9mgEzL7xMvBtExnnx4kvz3TT1H/dTrLCg8N8UObKBF8AKpEwSmMrKxf9SBV1MGZx9CDxoOojZvFpYmCpbwV0vip6EMtqu/7oAb1CkoAn+o9Bq8++t7Wb2BOROpWWMttRRv+vce9dvlle8zUBOFyV3ilKXpUYU/Ssf/LNZV+turh8KgmDo9FHrmTq0K7RSN32AAAm9ZOEU1a1HMZTaAwFNZtaNROvdSLXIrE+l5em7RbMHiK0bxq3Zbnqp0gVDBEGlIR5ULb6cXbr/K+UU32G7ma+pJUzEI8TDmsHh05z1Pm4KeNv1XwA4XUQvplK2V1Zk6iSGa35oYBKfAdxeoJ9vGH8dYTDz0v2818OHKzZClZ6qgBECPOXFY+tE4GkF/bIT/jkgdqTGreYHKvTVwJ2eE9vELk9PEOE3SuOZOjzrbylz3tOqMpa66cNEMMIk1vHiseYSdrUkat8SN3MJBYspslJmV1Kvq6Ee9eKx3rmEBiXSR2nyXGqckv1/TdXiy1SXtXqaG/KWXpr9vdT1/ybA8UL4qbIV6ndGwitcp2u6fa2gh+qmD+oi0YrKczj++XRuh75HAGiNk982X1R/ARatOYirK60O/PNXkNV1LDv4amYsSxKZEYAcqcxNJPFBygljYCIZkUdOnmx9U7mHqREXngYr1lgBC971nFhB3SvbFHt73Jx9UWjdwkDMzdEpAL8GpUA0NleC22o3CPydhjQsDt+mfOU/deqfWImvrCscNU7TSkz9y6mpeJg2PWyDJ0vXoNKfS81dNE2GTtmH5O3Q+j4R7AfyXKU4P1lWFG9NvrK0TOIfr6yPiS2L2vLG3nYzYwn9IwJWiIWRnhPbIR/9Kn1oTh+pUR+bWoZZJoUwG8lpnhMLN5JhPFGi4neAvoeCE0TxBkW5fWpZLNxMlrr+WxD8QI37tIV/eE6sZzMCR5KxZFzFRqpQnyjAxRB8BdEXe/E+xp08tzVLq062jyzgyAB4pim+jMtsECy/17I6nwLKJQAHAWqspvyX0Ed7TnE9NhEHstaITKQ/JPC2kIs9J3ZhlGd3mpTeoUbzWGhsSIqvLfVsaniRucGLtO5EeEcjhzH+cCo5FYEpq8EXPSfW3XbNvMEQUXKr0LomVdb7xUZoh7S2Guv36NlJzjA1FAnprSFPIwg+gbLCQwdRKJdAjk2NKv6gIY3SROYQgSSW/fjfv3Xtu+m+IPelqONhkoBRXylaZVIji+wS13+FgiUgNvWc2Pa5dGw3s5wBdwN1WLe0Ztn8cwq6r/OfpBO70nb9/2RdEUUxoSjO1LKwbEejzdweQ+OfSqlAIId7TuiqWWdEpo3xMYNUA0x4QNJZMf56VbCP8ExTXVYaR9udvylQ/QYCGQ7FF714rHtE+vW0Ssv986CxPbLfCGADrXiJ5xQNKnUzxhNnOrSYUlemHSgKB3hObFDOeyLN76h8lbr+MBGToIoDGxp4EWlku/W1y/3LoVkRJrdp0ESkGyy+4DmxtXJ/GjjBP1gp/JkaF2T/v3zej3/q1LtvSY7XR4ushGWQtBwOwqwFu+eL1woHYk0fELQm9iGLHUZki0MbdmhN4NcEWh2YRdOr3F5rgl78z8lYV3j5SJAVEHzqOUUmliLSZs4un7c9dM1UCurjd0Qh5ZUVWSClrdedkvKKnSD6TqVxkgAngCZeiMtIbABt6m6Fla16aCvcXK+d70ct4hRoU50oLZ8zRIRXUPPMRgwf2ImFvcHlX9Rthu+EVh+SeEdLcBuh4gRmm1s1keqzPKdvWEdyFVqTMtrl6Rk1WuLvx/s0ltmysVfljdfPG7vgc6G61ovXp/WPRCs3AVM9Q+RpGvg8JxlMX3t8ejMo3krBaCGvIWV8si4+yXZ9k0HxVRGZRsXnvOYLurfI186JHzauYqcEIUsh3FdMsQkgqYknpjmx8ACkrjVLq/9Yv29hId5HIEeygM8ny2I9GgPdlIrBsqUTrM7dz9I6MFkpuwJ8j0q6iA7dKU/IUy/qbyIBfAlymVdWX7+zSVJ2omIwlTZJjSop8oEo9jPztfKnLx758PydVrhhz5OfZr9F2QRiDOQSsfAva3llv6BTF5Mh9QhTUqGZmoh9j5z8ceabyj5PQGRtETHuzL2gZDsJ5L9U/CO10Zfa5FeNxbaa+o8C3BMsnv+Etda6G0LxQOMyTcXNAh0MhbAqNTI2oNTNPEHINxqh0fL7XIFs1w8k4CBFCQu+Vy+de5K11rpLU07x2SWJzEwlMsr8X4gHaalTkiN6T20KP9v134RgklD3JdSBda6atUak6z8NwTtQtCUIXk2N7JO9qY86HC3qflRCjX0/Sielt5AavExtHSOWftNzYp0i0qvny3bnXABY21LLHSFmKrQjUp4To52YM4UK7yJQ/wh/A7akxYuTZUW5ScpalNGEWqiCYECqrM+kFvjrW5pI7yQMXUl395zirBdPRLFW6GZoXQ3wewhC/nObIq2AknvIG/68Um1MAMv8b/bp3Od3++RzE5mN34fAZNAeHHUNy/arc1X+QLQc2cwa2yL2JYnMbal40VlRAewwIqMh1SLw0ciEvdYEWmuKnGvCWHbI2MzkLpmQHqUsdSg0KkB8kXSKTFa3Fo1IUyhZwK0I7AjIpyYWEiKPi+K7i7v07lFX7LpNsa+9peO11HIayDKNMKlONaDXVpr1tRRF4W2rS1Gv94ZxWR0UbcpXHmtpw64r36CUV+xH0ZdQ42wQZ9XdFmdrG8JsykFtSqwcohVuouY7xh1N6+B6i+omAd7UCjcjkLMauyWJyOvKNwKJOYcJ1IkkTMxpCqK/kMC6rLE6eQ3ekTf2dsKfZgwe0fo5WsxNphGJVsm4Of1YYL1Gc0pe18TCidCY7cXDeLBwvTc3AhA5DrU3S38l5alsTU7bzfyLYryM9EwhXzI3Wc1g1yJfpW7mKoHsQI0rTG01EiaOyRgCZ1pdKg94b9hGYRbOlr63WQNZaX2kVnzFc4q7NcXXgPtnPWl1XmsdgWysRJ7Viv1JFlLj3mQ8PDzKp9UakYn0eyDnGwPbi8fCRCXNNdtNGzfaQmreYWJ3KZghxJ5SXXlY6oSNdmrp+Yi/r4S/KTAvJnmJxlWauMcq4PU6kMtNHJhQrtEi908b2acxLzKTjOgIIQ9X4OMiQYying0EPZSFuwGppubxojBOC0+cFi/yGvIYbtKJv+ma6hpVUJg2+WtIXi2ijwbDDX9fLx7rX5pIPy/ADBDHeE7xz6UrrrhC2f1Oq6FGSZZ2UL3kaqtz9y7J/xbtZffLJEN391ojMgHFG7yyotrEMI00E4MrkHsosgBUN5qEMvU3ka5vSjxNgWAQyTeTTtHdETHPdmtR9/OgtxKtQW5maw15BtU4BoW1hl9Eej8bkeWZC6H11hTemX1WiH91KijctDqoflJrTlaQ2nGk2hSUq5JO0dY572lSxhLXPwiCEwjdC+R6NPVTgWubqEEazu9SN7OXiAwzNRq9LkUbYRjDDNKr0PrabnqcMSLNnG7seVF4rRI/rj/T2X5J9nc74Z8AmoMNuTr7v0r/v7t17tNvWIMb2GZZqgu9MN8cK+XEBkTBK5dgybgfNmJBp2ShVTC8Oqgx3kONxbu2qF+260/0nNiIqPhFVaCo9H5pvw531vwQbFEh8iDXmrTCyR1lMx2Rvw5aEYGq69aBVzvhZbvp4yE8CERGILNSTrGpL9WsEWkn0o8JZF2ryrpHd5YxWjBeAUNImSzgXyoRFM901jMfqTYdxzCxBdRfqHGWKAwTSHeCVeG3X+PnE2CFiUI5ySsrfuu3pl92wv+TEOea4tGi5EyQH3tlP2/W7YS/JSgvUtPExF1AhbWg+XBQvXS06tQ1JaAPBHumnD5D8lOpFXqvMI7hiTP07QBfBHgpRQabcaeSTv/P3ndAx1VdXe9936i4N42MTTG9FxtbI2Oa6SSUhGYSbM3YBtM7hG4wENMJxXQDtkY2BEhCQk1oAWKwNbKxqQkETC/WyBUXydK7+1/3STMeSSNpRPmWv//zXSsrWPPeefeed+5999xzzt6V0fBhHTyn0zbh6u4A/BG+3m+RjpWTrEwdpTeNjieSWN2EHhis9yXTa3agwbV0lDUGV0t8rypWdIn70TlLhDfV+g3/gcdXqmLFhe2Ms8N+RSpqpsPqUzqwF4MqCKIQEXGztbpl7rji51K2WjpteTeZ+rGiJWl6ZEb8Rsz8ZlB9Q96bIE4gcE8iGt6pvX5F4smJgIt66AMIA0ReUZUDeMqu8e+6dVHIEZkvkfzPq5+5/V+fPXHdgkg8+RZlvxSZSESLA269ttqwiuR2BnyG0vsSBhHYHvSOgfUX2Ybau0xh1xNTlCo/wlazfrsj8eR5EIZJut+Q9/vAhyR2JuwZoDmLwoxU1LnFsweWlNdcFCA8yy4izWhC8yHeIAMHOtPNpZIG/y1zRiLWb3bLvkemL4rCeEf5a1bUe116jHAAKgS+BfEhgadBXuYiXZHy5CugXgZ4RiIadjYUtB2vei+/+1b9V9IiHd1Zu+zrw/L6bjJire/9Js80PGPkaEoAl3VgLSdVxYpeakuHpRU178jX9QKrafB4Ilq0S5riI558UdJTIke4g5uqaFEQretE69D2f4ys5nWonO2v6ddt3inu4LDDts6JjNdcBGJH+sp0Ip9UyI40vnkUVvcBDDIrHNI1PHtrIlqcyVmYdYy7/7Fmh9Ba+5DENwyZD+kYS/2LYO9ENNyM9zOjt+7w6nBJrvTgF15hbd/ZozZNHXZ2OKiWthopT94WgNpYZUvNdtRGL+ebVVvMGj0oQPJ2raS8+hyQw43FLam/rf7uv8O7DNj65ESsuFladXsdKp2++GAZOxFQ70S02NlUquVkEymqEQMea4F/JaJF2aLMHcoqKU8+VxULUGFzahucyJzU9PNu5nLrQtarOjSITsj+KWW5x/6U8jbI6sSL3KD7zinrx+irtCJZIYsdCLwlg68TZQEaX5tOZGn5ol1Fc7ffwAs9DwNpcBesQw21v4Kh21jvs9YPDVowrs+yH9OvLBpoHaWLJ4+gHFE4fgfaX4nexqStlcX3FNPAAjKcDjhwnXAqnfN/zXxsqqdym9yLYXimlf2wKlac5uPLhGdnyGxtff9ckJ7qV9czr9vOID6wDbpj7rgfDBvfai0cNr3m98ZoNxdFcw4QgT/B4kZreAvE+6pi/R5rx4I7rfvS8mQl1LixcyAoicJX98aoUe60PidZJdMX70RjA/7HdL8Mfuug8DPQBweWVizeCY6E3sc5MnTUDwsT0aLAMYrEkwtkcbOR/4k8r6M0ug775YB6rOUKD3rQRe8pzYJwkQxu9S1unjc27CJC2PW6104s2GSnkwkshbRcxK5GmBvqjdPf+FX4+6Yasdc98RifeiMRDed1pPtIRU29wCMM7GmVZeFfdbTalDy+ciOuWT2FxGDRLIBVHzXUdoHnXUqTdy/gnEL9pyrW/8q2ZDkqIYIXAthcoAOH2QjSMpDTafW431B7X35+3rg32wGE6aif7W1aS+LJq0FsScsBoNwG9ztnPwQXCqojOLUtnshIefJqEr0E1AAYBtGnHCAP/uIqqlyEW8T9hHduZaxvgOab2SIVi++DtUOXL3hxYq8hBx0pmqfUsLbWY+h7C21Fw0mJaHjHSLz6TYKPC7oiES1Oo/8Ovf+brl6X0GJX95ySu2bRJ3sXDthqtPFDx1nPf4hWQT1bYzYCbkk02U82nUXi1f8VdDF870t6mpOIhjdNU3xUJGdBqqJY3KJmOFf1d2j7uQrKNr+HPpzc3QulEZRf9/sUhecdwdU5yGwWiaSwPazS6dMpSh8ZTYfldQQCdFt52AgW97YAvMk6xqAmUNiHVpe7QyiAB9FqRPBOaGYmyvoFYFYt2sDSiurjBJbC4pcuGjprdO+0g5fDuDIvGVgar54CmSpIASBYyyaDZzxx2OxY0dep3yLl1ZcRZmtI6ajzmq//PaRw0x1+l4iGt8u1D021lY5qq38iWrxFe/Mxm8zSadWOx9L124FEOcRqk01fHR5yx2veTESLcs5q2OBE5vaGf9aJnVsXsl61vvbLdXZ97duGfnXO4Dboqx19ReLJUx0lBgOuNySrYgEHYdtO5PTkUHnmD/Tt+aIOFDDWwEwGtK2EkTDcqb6hfvv54wckf+45VFqx6BjJmxB8tD0eAmuHkGYlpC8za0JkdLuIyVVlxanT2f81NhGM0fJkipfJ4HwHHpSIFl2ReqWlM5ND5Qcb8bHubwQ2Fu3hDWvXbmUKCocZYo2gD2H5b3DVjYno5p92bvoEVzfTV2m8ZhqBNRCWWuPIpV2UELfCw03ybXlibP82U+l+iE2kSeEtPpTBK509pHDgP5T3R1itS3EyPMZF0xPRcAqRcGBJRfWuTs9B6rBzMqUuVbHiM5wCGsFL7GWG3pfZ6opabgw72uiUViw+RtY/1wB3WcBFe7oTfAkGXmVZmsIEwx78/BXmd5tjrP4smH2Aho1Ab0tS7zpQlT0qqrf2xZdRX38M8vLa2nilujcwMj25Lw0egMVIGd7ZArU4q2mUVtTcLaCbfC01aOSfa1i9/KxQ9z6Fgl8C8A1I3yRixUHUNluLlFf/Q2AlrPJMyJxpff9F0qXTmgZRHzesXr7srVO2dijRP0VrNb8dwq9kRwL8As5BcsjFNDuJribVDqdwVWUsyMJo2QYOLU9u51GTaYN6xCdFczagfxIsFfUJLa+CwT0WuKgqGn6tpYDSePJkQIcsm//S1N67HeTWxYxmN5cx17nNeiRe8ybkO7L5EZk1ZaUz/ttTtrcDdUqDlaz+8v1duwza8UorHG2AG5zdOqHW6HrK3JuIFbUEaEo/MxJPfgWLU4J6aYO7v37p4bO/il8cpG9GKmpm09qpohkpq3eqxobT0akcX8zPurYOK/82YhiaSkd55OHltQ2hzZsOLDvqXrpfAe+szDaZTpMM7oP8+0HvQkJTYBnUlMrYIsBMb8FHmd2JLE/eB7KLq7WUx+scCrKRrrN0fJx8MlFWnK3m10W6o4bYTtAvfWLwvLLwtx0Npo3fB5aWJ+8VMIvCK9muEfUngM0oYCLxRX+AvL7Uushs7Xcf71uw8dYXJcrCG+Xal5KK6lEE3Xo5IFGWrlt3t+dkE8Pj3+xgEXqGlqNciv/mXYryn2id2tuhrEg8+V4iGt45137/YCdywoQJV5K8uulBjz3wwAPBKeWpp566sbX2TQCbSXqjsLDwl1OmTFmRY4c2pLPmqKimyzo0iE6I+yll5Wz4Ofbvp+zbBlk5Kn09t7H14j2WxmscJcQ+hGoELEvEit1pZJtOZNOp+EuU7iE8zxIOUtyRjJcJdpXAja2P0+aND9ABf9YxRiqSv4VwgouIwWCkgJGO40vCuwZ8PmUmMpgk2ceqYv1TdV8/a786Z57Nrm4dba1YPArWH2vEiaJOJfmlcx5Sd5VULBpBmbtoMSE9Xpp8W796sskvKKC4e4M1Uc/zXbpU365e/YRXTxjoIiqdac36FYlXXw6YAyCbAHkxwKdpdbU1uMdFS6vGFFW1I7zTuo+UJz+i7KWA+UwGfwt59Xu+OXqgI1MPZJXEkxM8YrUa8hOV43r9t5Fz7JkAACAASURBVOWzhwccgYzTKo1QK+IIGG2eKCsOnO/G2qTqwQIvosUFMjrU0RwkouFR7sfUxhsGi0AkEmVZT8lTj85pjCXTkw45d5QAVz8kSK/5tv7MeeMG/scJ2qNi8YiG+jW3GlNwpsjTQf2C4BOS/UbkkKpo+DfDHqweYvL5ZBNATGJQYdaNV7pfpTOru8k3LzhKCIco6iJgHRlCpKLmH7bBPuYZDBW4OYUrl739YrjnkAMnAtyK0tMw/D5RFj4/m6ySeNJRskxqTMl2m2U8YIBvJXQXUEzi+a8ePvvCb159NBj3T9Ba6b+JimTHkOwUCzPcrRWEngbMMyLuEfSc02eWZweyIuXVZ9HwalktFJzz61KQ9bLAnY1wjQynyDZMrBq7USuakJLyRaeTZuTy+S8+3NKJlMdNId2SiIa3jsSTH1jfXm88c38iGk7Xtu7x4Jd9/fwun9A6ztvGturzd3bsuvkup8kzE42vsyEEa4KMrpEQr4oVt5kN4GqMCd0A8VMZ/LX6lfhxn02/IHCaGtOT+QcZHNgEtHZTJ99HTrafo8ws6+G69U4Gfw/B3+nN6EauzrSjlhmJdBHDrWh1T+omGVwjKU7yTlpTBtjF7jcLvzdNyKX8ZtJiZB1jSUW1Qzg9iuIFMngCoKPu+QTQNjS6srKsf7bo4MCSePIUCv1BHAb4+ySiG6UP+vauWDVgTcPqfY2nbsvr+fiHJ4a/b2egAyPx5FQIrn671WFGo30gbqUxc2PF84P37cDx4N8qcK3xXSpqY1u5cO623bYeemciWhzuSLGp3yMVi6KCN4bCtolo0eYZ9+VkE8PjNUf70BXGYoIM3lyybFnPj8/epq7F8zuUVRpPflYZDWc+v90h/CAncsKECceQ/IMxZkReXt73tbW1rv7gtsLCwheb/vuFqVOnXnPyySf/0T095WDmoMwNTmQOSuqsceUoskPjylFO6rKfUt4GWZ1T/gZ9/Q/pqyRefTbAPQj1IExdZTRAWGy3JnLY9EUXGWMOF/m5kRxVwIeQNrPAfSQu9mgPmF1W/PHP7kSW18RAHUOLq0XtAfDXDl4c1r5JmPRmzhpcaKg5lWVpaoyfzL52u23BxLfPG+yc6J+iZdv8nkBiDHxMFDFBxKJMUvdMCpB0BzyzX0N93biQl3+9qHMI/iWArDe4BQzFK8v6pEGHcux0s34Nn7Z0cz/UcA9dWiO4nTH6CmINLN6qHBt2KYvttU7rPhKv+RLSaRS+lcEjnvGOnT2m77s7Xf3Cb7ttPvh0CWtg6JPsSemlyhak9y56QXgPBvyPTU2Uq6cdkogVHdf0J7eZG+pIv2ldenQQZTo2EQ3v734PaiKNboEfOLKJxMK78zBpUoCUmaXlPMaSRxdvyno5eo/FginLrGUrmVFzAGprf29CBWda6gxjuVYGnjH4ylrtlogVH90ENPI0LY6XweyVhUXdm0CtsvarGY2Jh2dziTSUxpP/JFRuxT1dTSRk+y9f8NIfew056BqAWwOYQVqvsqwxatuyReKLDwHsxU6vFjrY0PzKSk8YjwdbaV8P9UPmRAcu72jdydFW3WWtnY/y5N9I7CKrh43BYInOIT/FXSziDkNOmVPWLwWylPmoDOcj+QGs7gU5mfLLBG8jUge79EdL3WGkayrH9k9RQ6RlRMprziK057IFL05v6UTSwxArnpuIFu0ciScX0prfyejRzHqwEfHvihtgPqDlISmhzonvNeSgpyQ7njAurT9w9hwgFKz9U3vZAJF4cmVwIOFztXMqVrz9wvn/uXX0PwI7r6h5X7692tAc2gS05pB8222lM2t+VTm6KIUGmrPtdyQ363t0vLkeb6GP02TwtCeWZKZmtiMz3a+SeM0VpAbRh8u6aWyOg1d6A+SNxtqDBBPwcVpXZ2/4TC7o3ns8uLyvn1f3IMBaAcfT4AUIu7n1tzIacHFmnZMl8eRMI+WJHOCFeNjsE4qCw5TSiupz5FLwyUVBeaYUJunqnh9pS1akvHqaoXlWVm9ku6Yx7VrnVsaKZ5XEa66l7AEAtyBVa8EltPYOwry/4r9zNuux3XB3yNSMDqS9d1ZSnryZpDvI3SQRCw/IuDYnm8g87JPB6xnYClnnY1t9KSmvriZYkYiFL8jBxn4YxYdzDiU9MXXq1GZoXE1RSJfydNIDDzxQmels3nfffekc4nY6tsGJzOWtrbsmJ+PKUeRPKcs98qeUt0FWji+x6bIN+vof0lcAOAEMo5iU0dpEWUAv0CE6a+m06vEKIUaZnUFVyup5im+6TX4G6fbP+h5dBIrSLyhOtga7GyImyRB8L0Xx4dQo49DyVFMZLU6dtP5k/Rr20Ndz55648bDOva42r27tRAagHGYULa6Cx/ESlmamszZt0C8PUjCbmqixtqF+uBcquEPU2STmw8cDICaC+Lgy2qGj17KDrfo1YubSwfV+w8UEDqXb4ADXZnAutqeOTus+Eq+uMTK/kbTUGjxgpHPcJmjYQ1++wbyC+bQsJnAjyE1EexFkbslM5yudsXi4ZM+j37jRbmr7yWCfJnqDYL0vLa8pEXQWaP8EmMMp7COjclrzkqhHKB0CcY0M5ixZtqx7llPylOycx5hCV3W1qwDvSpQV/TVTeSVTv/i7V9B1oWCL6eMZ6/FAB1zh0jET0f43OeoO1tsnKfxWRrP8NQ395p0ysK0asbSjbKw30Rr/xcyIV1svrXRGzbWw2FHASvrmMZiGaEPdqnyvS48VkI6GcB8M+iTKwuloeEtZkXjyaZFfUCLFjQE8YWFPNTT9ZHVNYmyQBtrhupPjPGul/9J4zQuii/YiROkbgIHTJGq0pO1Ac3sbIDKZEawnXPRKxEMUH7C0q90BnAMkkYc/WKsb5saK0xkQqb6WxhefK9iS5fNfrGiVzir1l8cHHZBOJJ781tZrvMmnc+7T9WBN1AfzaV2kqrE1OZHTBd1FYBuHdtu01l0B4dlELJyt/i64NxJPNnjiCCv5LoK6cuHc2z+YdOjjjb9VfwLfXABPhzcBraURO9vSfSReXZ6IFqei/Dnbfg7vMsuhWs3+kJ1M8UwZ/gVoGJkZuWtH5rr3WJ68yqX9Q400UE16O8kYLrZW7rAjzQlprS1gyLyciIYzqTfaHOOQB5cOCuXX32DAX0tydZVbJmLFWWl3mh7tMiAuhmW9dZFIY06sKuv35tCHa0pDId0DmbshG/DwWugXxvCIUD2OeuPEcLa5MjBSUROn8CSsslK8uNIOQL8XQpsRdjT8+onw8q4l+LagbSF1pXh+k305TsmcA3Wl8WqHkn6wpD0za3pz3UsPj9eUWuj+RsRk/NPv4m06b1Rfd7iU2dq1r0hFzZmQHPfvZyBmeAX5U2aP6pVCus5qHjkPMHX3WWed1bOurs5FGB25bcpTDdJZTz755FIADxpjDnVOY9O/HUDDcc6pzMHoNziROSgp45KfdcHpXFdaXb2+9m1Dvzr3Yjfoqx19lcSTFxg5wAwkQShRFnb0ETlt5iIVNb+mdAYs0rVQLaDuf1bdBwiX0o60OA2GO1roXAIu3eePtEinVIpyPJg9E9GwA0tx7Sfp18j7vylaVeB9DIT2rBrb7/3OmWXWq1tvfiuqxwHm1/B1jXMOXc1nZbTo0tTdwyuSR1o1J4qWdIhsw29NKP9GUSMgbRXUVHqBE/V4oiyc3jzl2Oes+kqdHIP4PlFWlMkL1p7YTus+iJz4+gXJ1c6JpPCUIT9vqFs9zsvrcr6M3KayD4TTrYdTKXRNRMOjU50oLa/eS+Ttjs8v9TcL7QmDw6uixQenbKIkvmg4Ya6QFHJjIrgLgeccJQZAt7GM0EIu1apfUVHP53/JlqlWKfE5j7Fk5tLB9P0ZhN4TOStRVtSsbmq7y58/rtd2JecC2krCxwS2oqc/V44pDiIbTUBXj9NitIxey6vngDfaTnkbWBKvORjSUY0pmHjDq6ntM/v8DtAgJVNakXzIioeA+pTgFv7a1f9hfsHZlOccqheD1OB2YPWb+E5d+dAWAF150CoKH4lcCmFJIhZQSeS07uRgs9mcjzd8XxWeh8MhbApolciCgKcTQR9eTcTCf8giO5A19JFviryG/P+6lFJRd8kzV9DX7iB3DmrgDG+G9IdELPxMSxmO3F7irsvnv/BIlprIfjLGURIUR+LJpRSOluELXTfp1+XV/ehoX+Ci1Vhr5xjhyJTsYJO/+0FTZIN9bK1ZF4m8WOKrVbGidKpmZn+G3q88r0vN6pSjZD084H+/9O23Tt92fKM9Jb8GNQHirwV8nYiFUyVfbao9Ek/+11g7ds7Y/i76lbPt/5D3WDp90cGWvNKI5wQpo8KhiVg4AMHpoKX75UCWXPooFaDrNragRtruAuIA+tw79WcvRNNgNTsRDYcy5Lc7RtdHGXNDUGJg8FfBvzgR7f/HADO8dXOHBxMJLpWLDrOR47OkvPp2gsUUbhXh7LLegavJYKLEORn8tpkSnSwXpWz2/cu8QJ7ugvQkYPaF8B8Kj8DwHlnHf8p3RZ0vqXzFgpc+7DXkoMfW+isHLRi3hQPJ67A1HUi778AhiWi4V676Sl1XWr5kL8G/PeDpNXgRKtgmEesZpBXnIqu0InkTxCGC9oPwLqmFTuHdNg0fn5pL2Qbxg5zIppRVuHrH+vr6Hq4GUlKQz59Kc93gRLZpMz/rItGhpbZ9wU/ZL/eUn1LeBlmde7Eb9PU/pK+IgzuH3ckB64AMVZYVOUcjp81cY02iRgfAEus+xvdYKAUw8bO+x0h58nwQu9PiNodyCMOj3CbbcaAZy3dTXbJUmQG2rYwVp2C/f3S/go0IeYisSgzwnRBsQtOOS+deX/rqVv0Koq3AL2nx+xQXZlUs/LvUHQ71EuB4WqTBdtxv1q+dwryCFQTmS/gFwDkgN2fdiljlhC1delRnWlZ9lcys3oc+HfBGQSIazhUKvtO6bx45wdWwmEma+oa1q84I5XW5UORsUDWw5mYSA0kVzIkWnZ0aoKvJM8BNsEgdIrgURhc9PiERC7t6vWC9byT95hTQzDJWz1joIQqlIH5pXU2fEPCWycO//NX1Re1F/HKdQyXlNQeSuBqyb4FcnYiGL265adrxca3oUbu4SsCLgnbJJAAfVl49xBgzg76iDr5/bYPXHtDIwNKK5AnOoaHVHTJ6Li+PQ974bdaoRvNuSCypSD5McDeQdYmyIndg/k2kImkpPCZi40RZwDfYZvvFc+q5OLn4bdHOMzD/dNESGR4AaETTAU9O604OhpvFiaxeIPJmkB9R2htytZ1KQnhOhmdDeq8NnstAVsm0mhJ6mkaLmKufc1EOiVsRdnNa3iviRoJTKmPptM50NyNNvIQuBbhVTaRlL4T050Q03MeB2kC4HNCzmVQPKQReWvw6JdSvW3Gh6dLzSALWQu7Aw0Uqr3TgWwSqKqNBRkmrVjpjcU9Y+zVojgbseZJKZP3vaUJfkKZcspeQ5jK5lM4WqfMthZXMWHw8ZcfC4kAYJiR9seKt56d+eHs0K6hLDu+t5SWt3+O0b4+DFzrLZV6IetTSHj03N0TfdZHIePXvAfalxUPBA0k31tODxGagGOA/KfugqxkN5rvBw/6az4fNO2VYikqkfScynvyNKz2AVQNohgJaA+krQRVVsf4tnXsXiZxsA8AnHOoZXDynLPxqaTx5pYDNHN+jy+6hVAtxPDxdYn29UjW2fzYeSDe/H7dCubFwmATp5oPDjbHHAWZnSEsgFVriRU90kfVHDPmKhDdAnGMtHl7x9guf9hpy0NSWNZrtvcPGvYR2BXB0iwyHnNb80pnJ/eSQcf0A+XimhXfs3Gjf91quh9nWVseXTIOb4dtzRFSS+BeCGmzeTPl/qmyt97TYH+NE3pZKZ03VPrq6yGyRyDVr1pxQUVGxMIdJ4LzwVjxBOdyX7ZL+ADr7sW/rURtkdf4lbNBZ53S2QV//C/U1ZMq7Z3r53ba0DfWLQdPlrdO3cdxZOa07u91c+ZtQ740OXvnBG+kNS4+d9560+qsPp3xw1YH/BPCz2kTQ97xuW37/4Zzp3Tbf5QCvZ9GxkOrqqj+9o27R52lwgsKNtx2c32ejI6tO3MRBh7v2o/q12x8WjM/rVXT46q8/eaD75jtO9WtX/52e6a262o/nnb5NOkrYOXPI3q/dbpkbDfUs2mvlv9+8q9s2w45yV711+rbp6MAuN1Yend9noyNW/vsN9+3KaNquxw4jDmFe4fYw3kBbu/KpVR/Nfug/t45OO9ed6F9Wfe189QsHdNlkx9NgvI2qxg1I0w90ILdTui/cYoe8Xa9+7ePl8186wsntseOIs+pX1Ly+dN7fXgqPHDetfunX9xWEtzrbeKHN6pZ9N8Xr1mcPf3nN8wsuGFKe6seOE5/dq+vmgy/6/r3X0o524cCtdszru/GYuSducnjKJna+flZp14HbXle/+Ks/2LV1y/PDg05e/emCq2XI7lsNe3TVx/OiDSuXLOk1+MA/f3rPaYOTlX9OE3a3GHPOYxx85/vn5nXvfahfX/cZvVDveSdt1hLcJZBV8vBXf61d9EW8oP+gcXPHbxzowrXtfvfIrj13GHn7indfPbfn4AMf/eLxK/de9Ox9baVv9R9y14fjTChUtPLDynjP3fa7Z8lbz534yZ0nfpiLLQye8sGFJi8vbLy8orkTNr+scMAOS3a98fWP65d8e4Pp1rtk3oTNgmhWe61k+qKqNZ+9e3H98uoA3KkgPGiLggFbnl01bsAJua47HT0j2/wumf7trLqv/3tdXc1XX7W8v/t2kXF+3ZpPFpyzSzb0zED/u1w364iC/oN++/17/7qh+w7DT7WrV7ylUEFxKJTf6/sPK2f22HnvS9Z89+mM9y/fJ8XvmX7MkDvfO5sFXQYtfv2PTxcWb9Hs3bCwW9ce2+/hgHC2deBNy95++bDeu+7/xMKpp+xeM+vJlU7ITlc+v2/XzXe9dMW7rwU0Ht23Hno08wv3Nia0Sp4X9tesqjIFhduiYe1CSWv92lUfLThnl6yRyE2OPKdo4DGXvWr9hk9prZXf8K1ft8rV270V6tHnMJj8XVd+OPuEbpvtdKT165fPP3OHG7Ppe7vzHtm1x877Trarl78W6hk+y1+z8mk6LFNp4FunbZV2dnN4V+1d0moe7TL5nwcXbLTNid+/9/rknruOvGPpO6+c9fFtY1o6GtlkpmUNmfLvSxnyuq/6aO5jBQO23C6/eLNT4Gs1XQiJ7Ce//gt4Xs8V774WZNj0HHzA3z667ojtl3+YSGUetDu/h96/8HavoPvB1q//WPV1nxpjCteuXlKZ16P4iNpFnzzw3mX7ZqY89x/2wKeTGmpXfhjq1mefNV/++873Jx306q7XzfpFwUaDTlrx7r+u7jX4gJnyVbvm03nnFQ7a7YKVn8y+9j/XH9fMSUytYSXTvnmkfsWSp9Z89o77/gYt1Ktv366Ddr3M1td+TBPqp9o1802X7vvQC2226sPEyV23HXZrw4qamSavSx8WFu654t9vXFL3zce9iw8cN3H5e6+f/9GtvwnSaTtqbi0zBQWbhrr0Oi4RDW+WcX1O6+FOV7+wb5dNdjz3+/dev6rXbvuXf/fC3b/84pFrWyLVZpU1+Na5sbxexYeueH/W9b2GHPScrV87//v3Xru8x877nMD8gkVVZesOXluOo9NOpBPQVBP5gQPPSf3b/b8x5gJr7YaayPatJadThY4Mrun39VWW69762rcN/crRuNZzG1sv3mMkXuNOvrcglBTYKxENuxqYnCICJeU1p5MaSYv0RsNBzAPmvqpo0V9+7jkUKU9OEjHAWDwQAKWQZ8Glp9FcQF9fpsxEwLYwuiyDAPlH6T5Snvwr1AjeI4O5Ep9ygAeAf2UI9qgc0QKzWXHrk/fy6jMB7h0AZzAAWcivjBY1Eos31jCdCAesYdUM3Melu7moRyNZtgPqaFbT07kZ1MZaWBJP3kZgT8f512LT0J78Tum+sWZQs2jlIl8OffJswLyfiBbdtNsd711f0Lt4X4A7Aaon4MBp3kl82u94TFqXOlY6Y/HBsnYiLc5NdcyaoJb2mEQsPCS1TkQqkvtCul1i3IBvA/YGGG8cLfpa2Ar49ggaU+NoRvxCb7Ms9Top8TmPsaRi0WjKHO/q2ECMSUTD6VS6zPUrUpGcT5lywbpUsTRx+bDymoihnUrL8TJ4niG7S+UJ/ds6BHLpbldAWuF4VANaA+r8RFnxv3IxiOB9Ey7yuGtlNBzbNf7d8kJ41YC5ArAHJqLhdM1eNnk7Pv5efvfa/rW0KEn/Tq+L6D+XiIa3z3XdyaGvWeZR8lsDjZfYCslTBqe1U/8XyGqKsuxMiztAjbfEcgPTDdJaCH+UkVs3H05Ei9P8tKl+uqgSgE2WzX/xLy0jkamauyXLlvXu27vPCscrKIOXvLX5W80+qbGWq/Thb3dUKPSUA09qmgO3NaxY8kGoR78+gFxN8gzA+0jGjoXgasi+zkznztTXiEcW79HQYJ8S+IWRC5poL7++dlsvVPg7EReION74Zk8ZjSbtyspocdZDsdJ49XWCi2jjqkauWD3pAIZ8f+0dXqjw4cpYv2x0Kc1eXWRG8tTEmIBSqlkb+Xh191dHFTsHutV7bEbrZPCQAU+ZEy3KpdQsIxJZcyOBQljFRVcDzc0lLiQ1DsICgrcK9twAdVp4Rgav5tVjYEaaePuRyBnJ26zFaCOeb6WhpMMcwLkiHLq2qYwWnZgxYDcn74Y4hwwQce9KRbMj8eSDgEoBswOAtaCqZJHIzERpoTpX8/y0AW+HlUtzbmyG4+RS8eWohPRbK8eByWdI+xhIl6raX+A7hLpDfIbSX4J06cEHXkrixspocauDkWxzsLQi6ZCBHZpraWJhUQSTGtOxc90HRCqWHCb5FzahOP/V+A17zxk34LOWY8waiYwnT6U0CuLvHD2IIefC6nQZXiXokww+4FZd/0FOpAPMAXCeS2etq6tzL+gfkk7cgM6aw/L8f8O5ytnwc9LY/w2d5bxxykFnG2TloKTMD9EP3YClNjiSkiKLqqJBDUxOTmSkYvH5kA3SSVN9cSTLIh6tKgvPzPXjkeNQs6R61lxHoQel6Y6zEqRziFfLx1hDpvnYSBVb8iEHXtGZj1pb/YrEky/TmhsdDLyI2STvdRsSS9yBLl2OrRrV3RGZ/5CWZdO0+BxZW9pYG8PjRHSvykD6Kymvduir+zXRrKSfmXIi3R/cptQP1W8zr/PUHil5WedjpLw6RtARre/harpyHHCn5nbp1EX9VWDepXUpuUAALmSto6K53NlXE7fjnwUsIjA3RcmR2ZfSePUvU9Qdqb+T2trSTHSomCmbKKlI7kfxEkJrrW8fMp450Vo+SGPLnKNKiwCpteUmP8u4cx5jSbxmrAGOkDADtLcmosVbZts0BTyV0o2iOTkRLUoDf0TKF+0Bmrtd/VUjkXjtsNmxTdsCAXQbVges8TYt/y6PN9IiawpmtndZWl7zMKCvROyXiIaP32vmsjVrG+o/lXRli/rSrKYwYubSQQ1+fYKWqbTy4DoZ/PPzx64dsejZO3OJKOViZq3nUTy5SMKJDuG3lQCDk0V8kyjLWv/X5EQmnyZYDQesY3CewELj6q+bOGktcQ/JykRGGnXqOakavOULXvxrSyfSkJ7jHfXXeP28Lv6XtNhPRn9nnXaunNB4GJBZ9xroi7i/rubLJwr6bXoQDA6A8AjB50V7IeRVkQ5EbF3ddOZ4G9F87SsAv6J4h+MmtP7aEs/k/wbG1UHKgXSVwDAqqS4RCwfRz5attLz6bgvmG+E+d5BGaDos7/Ib1txuCrrM6KjuumRGzXW0Ok/kW5SqQ17+XxpsnRvLtsEYLSu/nn72/S1pX0pdqigwpsl5vY/yzquM9Z2Vg1GscyLLk7c6ADYDzpDHSyTQs+77pyNdujPEhxwgmYS/G+FvjfV5ddskYpuk6vPand+RePVDAN0h1UWU9rSG+9KqjIZ7Wtm9E7HiFCK063aalgPUAS3pWSLl1S69/hRBnufxuDmjg8PZttrASLzmH/Q12SHrpi6SMS5VdwsKDwdAa0INhImWdrKBsaL2p/gP0jwja4MIZxOwzimOvqcN/tRWfYiUV98Amq6ATl1ZuKj7B6N2XptaW3PZUziMBVmdYYRLZPAXj0qhvGc+q03dR+LJ10EtRCOi7dcydHyiR8rgnPZop36QE+l6lMkTKemqVFRyA09kh9Mx5w9kh5LWX+cqmNy5GH4OY9wgK0clZVy2Qfed09kP1lcaZMCgWsLARDTsTs1zcyIdX6DMlo4zct0HC1cIcJxrDrTgB/cry/BbRxcqkrdCIC1mNvFE3uzKAQleD6s0ymXTaf8riWi4sDMftbZeQWlFjSNsrtHahn8oZP5kwFdI86KVf0Qi1iqS1Jk3mcVRTl5giMHwcbs1OoZi30QsfGpKaABmoOCkuxkoSHMnko8RuqIyGg4oq35Ay+5EVjh+Mx0s0EWhMoEU2ntEp2yi0fFoeIMWv3JCrcEt7sRcnrm0anSRO23/JhJPrqDb7JH/SUSLJrd8eEk8eQSBc2mRsSG2m4vm+kQsTYrtkA0PhHQs5OqDVUogLGANwK8JhVI1lTL8R31D/Q7zxw9oQRyffnLOY2wkosf+tN4Ua/yXskSMU07MUlleRuq8jD5j+Iwle1rr3+FAgxyHpi9vxLxY3y/aeAEDHQWAAwuCOEvGzVX+rSpaND0Xm4iUV78i8r8Edk9Ew78qnbrIVwHfo8xVmXQobclqjJoGdYXRzGss9diSqmdO/uSu8T9fLV08uZa+vw/opera0l0I0JuJZGVZsPa1bAMjFckhEG6UMDtwmoj9abAXRCdrnqPPcYAnBP9cGS2qaCkgUl49mUDvZQteero1sE4QXX++blXdkIJuBQtoeaiIZzxwWIq6YujDyd29ECrSejO4pWHN96u8Lo59dtOUNwAAIABJREFUgb+kGHUAWgJKjSOZb5GtkNmf0pnJofDxiEt7NcqbaqkC2fpzDc2RoK6TMfvT13BrMMYAfltIzqUzkudaq1+hQZPpmb+CeMVRLfn+2vu9EM6tjG3cpmMXKa9+SMKmNBxO6R9WXELiWBi+4tfjllBIrlYz369dxXmnbBGk8KdaabymTNBxTbROdxnDS10NYQ72m56TpRU1t0NqgMWj1mMZhT0p3AHAIcym0uAvkltrfL0vg+dU2GW3jMPB9iOR5dV3i3TgVfdLqpExv28CZLqcBt+2oMIZWBpPlkt6itCBAv+SiBWnU/Ej8aRb612mT5cO6HucCpxD+k8DXiorx6MbNBkeSupoWN4G6jBBax2arwxuo3SnaB4xwN5yNZxNrTESefBxov20KlrcIUKvuy0STzZ9g3SaVxjuO3sU1zSJy2k9LJlePcp4HBvQWRk8nkl3kvF+23YiyxfvAcpFzg8J4M/guDJVkanPbHbyg53IHIzuh1yyAZ21c1rLybhyFPlTygomZK6b6Rz6t0FWDkrKZaHonJjg6g26b0dpJfHkowS6Q5gHaotEY/pSTk5kSbzaOVC9MtFZQbl0kjerosUOcv5n1X1JvPouyqykFKSQiXgdRBdJlxmHGJnRZPBaXj1SyJU/ql8l8ZqjjXSxdQAFxD6kcdx5XyLkPZQY3a8RrOGHtdaOsgMrIHakrylBpEDaKBFbR6VQGq9272tbFwXIfGSmE+miJAYNl1TGBqTrZDrZvaz6Ko0nz5WwB4jhiWh4UI4yO6X7YRXJ7QzwnBHOtY1o6pvKRZ+Jhf6qZR/PO3XrskhFjQPhe4TQm5XRYofy2axFZtQcBV9nOHTD1A8O4t8a3pGIFm2R2ug45FJCR7sNKg0G2kbe0e1pdYWI62kR8CCKep55XXepPKF7m2mjuc6h0njNGRZ2L2N5SxAxtmuGzRu72Sct18JIRTKJBp0Oz9ybiBYVpX4vcbx5hrc4hGJ3eg/kjUxEe6frgVuowm0y/0LpAYhvy9DRQcxJxIqy1r210mM8+Txd1hZ4YiJadEjJw197DOVXEpjkokOJaPvAOo0RYVxKy3RacaBPg3tXflx58wfXHN4qFTRHm2p5WTMba4lI2vJia+T4Q1dURYsvy/xt5LSlvb9fu2xaqLBbWKBD7qwm4IB5/m5JF01a5fQBi38FTqT0VLaoTSpCs3z+C89ldyL5pqCDXbZBIzIl/0SZslSErTXPqQ628scazzMCejnQLEqbw/CvjrQDhi69/KRsuotULNkb8t1mf25jiqM+hvX3gAnNArEpyN3oy9HfnOYCdFXRojS3aqa8wdM+7Z1vejwMqheBnUUtl8xn/soln751+rZpFGR3j5vDc8vCQd1tZFr13vAccqnOdijHBN6UWAniJECPExgkl4BpcYVv6++FZybPjW2U4qBEaXn1eNEc6dL3AyfImN9XjunXipszy9jTNhF8N8BVtHjcWtuHnpkIg9UQ3oFFTxgMBfCfIHW50T5bHs60u4aVBLyqLHb1+QTfF/QbEk9K2tSnPXdedKPM9Ft3SPEoZB8lvAMlvZiIrUPPHjp90VYezT9BdPfX1G8775SBQS1xG81FIt800Fmyzb/hLkOIQoFAQ8MCWVWDdolXWHdWw5qCpcZxwGa04Psx5MB9RTrqnvShZXvzMa1X4PRQJ9J/02tZU2p/cEDQnCos87Ht6/7hxZsaz3/b9dv363eYN25gwLnZXtvgRHakocbfO/Xh7kDk/wVZG3SWm13lPLk7Ke7/go2tF2MsiddcB9ieBqwWsX2iLOAQzMmJjJQnbyJZ4FI5g48tFQNdeqMjJMezX//tlse/+fMN8zv57tv8QLbsV6Q8OZXkdy7qKNoJohlLoADCg4B9mDKpdBp32j8FxMVN9V8/Wvcl8e+OMPROktXBINdIPLsqVjTjR461tRNZXn2ZgK2NeLcFXLrVplWxojSASaQiOQkwG9G36+Dqm9KRUhtWGdxkiDvmlIWf+oH9y6qvkvKaS2js9hDLEtGwl6PsTum+ZFr1YHrmETRyrvWk+AZc2pkw3q9ffSMLuiUInQHwT4BdmIgWt4pEOgRbwpwMqzQVDYz6g5xaWRZ2nIXBeh+JVzsU2yNoEdSXynjbEf5DkhYAdOi/f6Kvh1zaaF4ehraDaprzGFOR5IBD0XFUCq42akGDtffOG9vfOZOpSORK4zcc7pvQy1WxdbouLU/ul3JwA+fDtwdXjitOp7K1eCduk/mSrJ1kwE9gAsqTryqj4QAboqMWKU++JtpXCXN8Ihrev2TmskI21Lt/TxL8CYlYcbs0LyUVydEUfkOLSalnuXkLmqNs/dqvGMp/dunyZZPb4d/sqIup35s7kY8v6eXV+l+k0pFbCXGpm1BtS2Tc0vLq2xvq1mwfyu96uYsOGpmbLO2vAa1wBO0gaiG9FNSXUpeT/HtlNPxAS/ml8eQtFvBWzH/xH9mdSLwuL7QnbcOf6WOUDP5MXwel3mNJxaIRlLkroIxoarVLvj6yIDxwR7iaZ/IbWP9tyjhEYUeFs0siFg7qJ1u2TF7ZYD0xcIi6exlgmpV9nDSPuNRxea5O1y9MRIvTKMctZQ1/9NvNbUPezRD2AxFyKN2VsX7uIKDZ96O0YvG4yrJ+09z9peU1Y2Q0jj5cpC/hcMIgLQTpHLf/QgHoGShM8BvW3GLyuzyVyT8bKU+eQvIgWF3v1jUIt2WjVcky9LRNROI1Dwl2kbFs5IkP+GXlDgUGUOgm8NXUwWTjOtAqtbIDJ9Idrpp51sIj7V4g9ybxlDxzZ+KEfi2BNwdGypMvkHwK1GArLcg8zIhULNoNMo9B6Ar6+3bAiekOiebJ17jMcg43hsa0aXuyXNQV7BbU78bCk0bEvytugPmAlodk6ixwIgcfuF3AXSnFQR5mZPJFLZLfMK1q3IA0hVbqvtKK5D+lwBnfMz+Ut8Ws0b2XNv2W03pYEq8e6/g1YeEOCCqsNHpurLjl/qF93U+rHmw8PiqhWB4PbS+NNdXvDU5kbstqTi8xN1H/JxxSp4oNOsvRIDqzUOQocoPuc1TUj9V9JJ68EVIX0CyCtGsiFnak9Tk5kY7LypBBWhAMHNXCZpLyjLRU8Bbb2hXdl23acNzHv9ymLT69zoyytYNVkXyEwn8EDIHUhzC7yKAPhZdcPQ+1brMKgxmQd3xlrO87P9XcLi2v+ZXv193g5RXYyrKinTozmDaubTXG0orFE2XtZmwkdD9MwHaZoBlBlAPoRrFZSmJmJBIergT5ROWYH+zkZncim/jWYHBi102K0rx2HeihU3O7dMbi4ZAedvCRFK8XNADgWZSOqq35fGRBeLNjnWNN6M+iV5co69eqhiuoo5LGOa7MdN8801fyH0lEix0QRLDel8STh1EB4E6jI2pwjQAHdOP47zaDVENjktZqD/hrh1eN3zgN3tRizDmPMVJefTGgMtCsIdHb+pplyAIRPQoKG8b/a9SAvKaUXV8+h9PTS2v90KAF4/oE3G0lM2oOoMU1TZGdx32fh80bV9TW6bvbZP6VsFNgzQcdpSy2fI+RimRCwmMEzklEw8P3eKSmp9+gZyFdA/LMRDS8DjAnixGUlC86nTRpIC4BV4DqA5p+Wr3yM3bpthpSbWJsmrj+h06pZvof8lByYF4e3qJFVuAfC40haROxcIo3HCOfXNp79Qr/uZWfVN3WY8thC4OomcxppLpb2TMBsxhUHizvJIKUxzb5GQNAIsEuX/Dii204ka/48g7zaB9wtXMyeMyAR8yJFv07eMeN0eZbaZGOCDWb3xlasobjCDvEK6w7YvaoTVuh9JbEFx0N8FRjmQbMsWp4UqHQQZ71woLv1tSjgvpr2B5VseIg+t5Wc3MLQlTENoloeJuWa+uwad+O9Ly8WGVTRDNSUb23hBuM5dmWuJIGR5C8URYTAqAX8UhHF0MfJdavu1ehwslzM2hTIhXVZ1LcCxY3y+D31toH547t3+gMtt8ynMjqcgJfwDJd8tDerS3fR0ffj9Ly6uckvkjg9cZ1hPeQCqg7sjxnHRiO7H4CPk7Eiq9LXVdSsXgEZV2WSQONbqocU/yndvrqHNJ3JY4yUFZuxybsAJc5EqQJDy1P7ueRk2l1VqZcZ189dzuwJwzvd3W/NHxR4McQ9zW0m/hWZ7V08ErKkxUEPnFrQYt0/5zWw0w6K0tOg4cTsziB7TuRbj30raPDCgN09eMdpshvcCI7mjpNH8hcN4Y5iMvJIHKQ4y5ZX2Wtz31bX3W2oV85Gn3TZeuFvlKn5AbYyBGBV0bDR+e6VkTiyXsILrfW/4LkqYS5ubHmgmsdAbdtqJvCwoJ4NgS+zqkquDqLE1nzBiVfUg/COES9q2DMVkHtEHWeQwyUZQCn7sAoYHTeTxWJdDJLZ9SM8WtXTzD5XUasLCzq9sEopiOfP2B8WcfYjBjbg0sfHZSZNpjaoAak0RmteU2kLpZMmwTk2foaiSeHJaLhue3ZaioSLeikWvjF70Q3aovyIvMRnbL74RXJkVb8AyQ61ESKYUt/EsX9Vy36eM+uG209Pni7NI5ioLgyGnY1hs1aSXnNGAN7AsSJ6R+IngKeTMTCvVNjjMSTRxI80EU5YMxhgP2VwDpaWyVia8I8KtgLXMq0MaET54zp65zLbC3nMUYqau6RtccamPNFjKJLixYfBnGzyL8nokUzRk77dMlqr/syWuzpUuvk2X2qRvcPKMcykWcdoJWl3x5vnnMiP4IfRKtWCzqKhll11oZNvEeLO2V0XSJavGtp+aIi0Twui2tp9LtEtHhwe3ZfWpG8EBa7Qa6+FyMpjWmctzrf1q780ivofo0l/mBgp1bG+v+YqH4z/e9RsXxrX2tfokWA8NuyycMFFExlNJymVxn5T4VWf7X4teVvvXBtryEHryWcs8wJvmyBR5wjcmsCnwu6kpYLrcGFAGdXRYtcGn+zFonXvCLJX7HgxVvbSGf9h3w7hh5uoOWJjiOPsqMqY/3dgRci8e/2B0OTHX9eSnBLJ1Kq7wqT93uSA0H1k9WHMPxLoizs6sTTLTI9ea9L13Tpz6k/+v7aqV5BftzAf9m33p9ocUJQfw32SUTD6euy6c6lYwt2X5D7JcrC7kAm0H3p9MUHy9izSO4uyYFuvUCPD1SOLvpbqYsEym4NmsGSunvEsxbYS+C/KQ0G0RWyT9o1q83cU7doRhfSSGjPobS6TQaTQDySKAs/2p7dpeZ36rsWiSdngviIPp7J4T4XiZwJ2uMTZf1TVBftzu+miNxjtAiidTK4SuLjbWSqNILhQJMF7ENwcWW0KL1ODZv+3ZHGmIsBdssBidbN7w9ldZgBs67FFtqTnjksUVYURB5Lpi/eiZ59kj5+m6mLtcurTwj1DB9Aj7tJ+A9dnpHlrYZ4C4YTQXxWWVbULC09UpF0hwDvADrbJwbPKwunQKxyWg+DQ6YAJI43iHhQxpxRVdbvzRbvqIMocNKB/I0gkGctJs0d23H2zQYnMpdZsP46azkZV25D/EkdUvfI9bVvG/qVo0G0/Hh07rasV/9/p/ugGF4QgO9A7NkZ0m8HQU7oW1h2scTeBpwiaByoQlqe3VD7/SWma/evqqLFLrr5Y1trJzKefNrRYFHq4WhFBF3ioqqkA/rAOMF+YVK1gh5uEXBLoiz87E81t0sqak6za1Yd5hV2HWzyQnvN+W2flnDknR1z6zE2gXIEjgV0MIwZWhktSvFdOjCDeyktg1w657rWbJNJXWuB76pixR3y+AUbi2k1JcbDxYKqZbHwy0cnPf/dP+5+v+VgIvHkq67uBzQRb+2arWaf1DrykUUBnZpDw8qrf2EML4HgQB++pfh3UdNQb/dpqF9xutetd0/K1UkG9VSRRKzYHYI0a5EZNTH4OjYzMi2pKzznpIVdalew3peU1/w6RVmjRrqYTQCuCPQOPEvwaRidKoudfdmhTemm2d5xzmOMxKufIrg7xEsAHRcQjAsnBSi0EBNl4d+nUFApHCDDCvn2hKpxxQsaN4HVo2jMuUEkwWCGaH+Tsdlt1rcufQduusvt73xK62gDXHP2hGGV0eKszlXr9129kKBLr34wEQ07XsOBgKYZ4feWnJiIhlNIt1nt3qU/G9rtXP2uYE9yaZeN8xb71S//Lpnfs/8TjooHMB+1hS6a44Rqpn+XEkiZP8JiTLb7ZTAKZNdEWVGzaExJeXKmXbVkjVfQ+1nkmXspXgjycBehc2BIABZDODVAfPV4bmMqYvjWLPMkOGxbNv+F19qIRD5rrT3DM+YiB94kg3JaxCrHhuc5WaXTFx1saa40Qprap5UTSV0HogcsXqHh4Va8hbQnU+aByow0ewfkJOnQdLTdhbjqV9/kFXZ9ENZ+BmPuoY+Tcj1giFTUPAEFe6VhBhg8J1q0PFL+VR2Q/4wB5lqakwMQG3AKof3WhkKj5o/u83mkIvksrEaCJg/EPFo71ZJRIkivJannP39k4oXfPX//OqqKwKHOqBEnrrTkkzkCQ62LRJYnH5P0rkHjAWNHTUbTAY7r6FAtJScSTyYc2BLBJ4O/0dVvmvmJsiKHKN2yBWA4tPYyGbMnCCXK1kXEXbaLXJo70Z1quLSDunYnayFk98ss5ch8oAwPgOxRqdTz0unJoSl7S11npV2ohouYl/+hHHBTQ/3FMp5zbAso7CvZ/em579C6Qxd3bySefBLSHJDn0JhI5Zh+KU7WnNZDhzTu6utdfTgM7vF9XDx3XKvobfsOfABUpkME9gNxfy4HDBucyI5mQNMHMtfoQg7icjKIHOQEH+71tF/rc9/WV51t6FeORt902Xqhr9J4zR2O60zAtyD2TzRGcnJLZ41XP2rAf0t0sN4HEAFk/L4Cio1wjV9feysKCmbNjRanSd47p6JmV7fSV0m82n2oax1PIUXHgeU2/l0Ac5ODMgc4l1YB0E2LU+ufRPcustKwZuWIUEH3jUU7LRHt34rzrJPjbT3G8uTNru6UVuXBBgBydBppxMJIPBkX8KmxaFbv2MKJHC9jlrWxiWnWxeHl1cdbGvcx3xGyswkWNtStqYMtOGPeKUGNXro1HiLwW8meIotdq8YV50Jt0indR8prjhLtabL4myFPBFgHE0Sz5vu1q1Yyv9tMt1k2NAsERRLRcKSlzhu5NNfVOgb20OhEPp+Ihh3EZbDeR8qrjyG5p0uVAzHBErsb4S0ZnAxhFsUHRJwNamtYDE/Ewq5OM1vLeYwRdxBCDqbFpRC2A+2vII6Tx8tl9UlVLHybc9YI3N3kYNwr4HdV0fBrwcatPHm44/dr4lYrN0R0Tlk4GxE5Njpkwk6bjb5uFi0ODHRAjiBxRGW0yDnJHbZIPFmlBt7BkMoT0fCmw+LJfQwwkTRXSnZyE9djm3JKZ9RcK6t+tHhI5NgAAVe8U7AHqm51P5PfbZKrc5PwalUs3Iz31HFMAnD/W5tBHdDWs5rpf5irowPOMgrQN1s36liRvVtG3UbM+Lakfk39raaga4GgbSl8JGMa4Nu7QN3uUFBleaxLHQz4Bo35d6KsNUhRSTx5P6Wa5Qte+lcbTuTfrLWXGWNOosV5asF/mI2iphlwlheAP13oorpBrWYQdccYGPw2QNyOhU9IDboJDMtxBqad3YbalZd73brPkuU7JK52qdHODkVv40RzTsNWuovEq++kWOfmhZWGz40VLyqJ18Qc0qhDQ3YckhDWOgRUeLwOQsJF2iIVyd8CikIcBOJat9kvKV80hjTu/TcQmpiIFTtwtGbfokiACI4tKd7j6DkgvZyItuaazPKW0zZRGq/5M+T6pWbga20ZUxAZNvx9RjlAu/M7Eq9+l+Bk2EaaDRmc2DLCmPGsRjCcAGiIwwU1i/42UZqUBSUL0E0dcDY6kJ6vXCpwm2MhdwaVTj0fNn3RnjTmTmORzuCQ4Xm2fs3WJlTwcuAQgg78qACwpUa6xadx0e6GqhZZH5F48hkE6MA41+SF9sk4VM1pPXTfU8lxj+oOR5dlZK+pHNu/JWhS+7ovT/4OxC4A+oD4W6Is/GBHC9sGJ7IjDTV9IHPdGOYgLieDyEFO8OFeT/u1PvdtfdXZhn7laPRNl60X+kojqknfiOYXiWgA2pKTE1kad1QXdh4sHcT9/RC+JfQFYLYVUWnra38JhaJzT9rop+B/yxaJdDUmDrmvzPFi0fJpMUjT+hTUztZ6l3ryA3Lxxg2H/3KTo/eT6D5SkbzKX7lsm1D33n0hxH8EhUbKcrKNcQZA36UHA45DDvskouEjUzdEyqsdT+V/0YQkmPp7C4qPUQ6YIRFrHmnJZq6RRgTO2RLOIfWqIxBvqF1xhdet58LME3J3b2k8+UcrvE/ilJBXv+ebowemYeXbmQqd0n2w2RSiDq3R1dwCdj+AowE9Xf3MzbeHj7hwS1fjRYvHYIxDDR3R8tmNYBw62I0l8zd5qEqUhR0UfLDel8aTJ0nY3XFuGmKAT0wm+DZkjwM4yxotN+AWsuzr5eEXs09ou/Yw1znUiOSIwYSqYM3fRE2G4U2QPRzyLkjE+n0+dPqiLp4xjkLhaOdkWYs7UmlaQaTC4Cz6ulgGD1s1TJgbG+AAS1q1QeNv3qP/yLEuza7xEILaTXR1Q+E072R7S1gknlzuAUf6wAvvXHnEdrtc8/wgg4abrLXTSdOMeiSbHLfWGHENhD9aE+pONNwWzFsxaetW78r8LlUihxvD4zOiGBger77COude7CXYlZR5KxErWgeS1PphzWysNL7kl4J/EW2A7tuqyfCotlKhtzrxtj2LRo6JynF5AjMJvgGLXztKEwIOHfXftGYGjN0J4KfZKGaCwxbhm2ULXnyzDSfScf9dT+AYh3Tt1lJK51bGigOajMaURu+cTIqa5k6ktz3UcL6RuU3U7gAOcymp8vKGAPWHJcoyDp0qai6TtQFQV0oRDauXnBbqUbRU0BuwOtOhGMvD4bDaIhErHtueTQRrgNV7NOY8Gh5WOabfFyXx6vEES2GDOu6/QvoLxZtclNmK71fFwldGKpLnw2IoiM0ATU9Eix9yyKug+Z0gNYGqOPTj5k5keXKSiAHGwh3oXECjysqy4gBFtYO2LhIZTz5Fh+TtIye0alcKQax7Hx3tWyPx6oXwzfmkgpppEce7w81ErLhZpDu17jgwHCONt2AEhlsmyorShx0psBnHS8oACKxfm/WfPUsP32b7M6fHM9OeW+nEYBvHBZqIFjtHCyXTvzuAJnRtZk2kiPP/H3vvHR9Vlf4Bf59zZ9IhkGQmELooTbFngmtZ69r7WlbJBNZefnbXshbsBdtil1WcCfa2rL3rqkgmKCqKIiggfWYCJCSkzNzneT/PTSZOkkky7Lv7fnw/m/OPH5mbc88599xzz3Oeb+GWhgIrI+8pMfIABP3JllfY0DGG5AUBDTHkmj6vfGCHg0vnUFfMq2RwqQEf+Hm5d2mij+msh47SuJjtIPKgY+VE1l2h8gJFDiWXXgL46M1EGMgiBd3ByzuPSV8Q2dur0/r7Vn24030Z07t1j1f9VtvVN2Zb/3B/q8+yr109PEsHDglSFbXVInJsqMKjHm5pBZE+/RizIx7woYC3J2OVC3hbCPUnSNWWlYv/sfCavbuoFW791Eq9hukJLpgfB5FLVR/FQiu/jaXOCF4S3fC1/kMhjLlNQL9YRNM/Ly9U2Glafeyprb7KyJ3xug0DXP0KswD725C/+M5/s2+JP+syV8uCkcdEfdREXtAAEoB6MrYLhPgCkVdJ+GPAdNgQdchEGnM4E29XXe7RE+1uSxu0SQU8LhVDcwFZRoxTm2tWHZLpGbJrZ9ijirSAea5yVwy5T68qH5DOyf5WvY9qcC+QHdX6INFwMTKDyJpWVV74XVkweoD6xqm4k5BcVV3h3bFzB32ByPUghwd2Q/JvYjDPbizK+eIsx++vxBesOQlgvU55NSqss7cQjhVBGQQ1hrCYYD/DMH8Rto6pnlLYBeLbVn/affRVRu9vFbaiYRAuhtAOZDBPbDwYmuJwvUrKZtcMEOY5pCbaKpIk9GLCj1DtS4T5HBVKEYOZEHNeqKKLAqTTrAk3vH1qv1G7XpOAdRLJtjZoWnWFZ3w689YXjLaonxyLvL2y8pI9hlfcNxTg64Wh4k4PhSo8w3t8XwKR54jwHRjOxlDI8Tc9WQyGgaVIiD4WlkfnT/W+kajHVxm9AiLHisgzRuhTkNlJSNQO4pPOaqpJ9+4w/r5g5BRATiWmVD6Q6j2qXNih3WTdSspmR/cXlpNUVVb5bQ58U+GFwHAGKkl4TxCtgtA8VbzsMv+CkdkaLNd++W5VqiBShVeE+EPn2TOuF4MHSXBVVYXHeadVDIfEaHB3eaLuLsI6RLOMkbfFNmvEkstgy1Ew5jIQ6qrKC9vfHV+wdZMNW55I1BWrC5/kHuAdLqAwQX4HxlkgHMaECdV+TweuXIq+hUB4HaIQWEyu9nuWlAYjuxGctj4N0HWk6saCa4VwDxMenu/3PKvZQBU/03HUjGCownu/eiKKYCo5BDyn/2oL0imIbPXcVHh/T9nfFPMwKYgMv0mw3gbzJ+nMe4VWMvCXRPY/eT+95+ORkha3VECkloAFoYriz33ByDqxZUq7QqrB4SBsV5V6/W0VwwGfRLB2g0FZqLyoHZLvjIlmdUGu7nxIE33wlB2x3ajzZi0gxu+76xcbHkEwd7SJIMH3ZORwGFyefMCiyrzc0niw5cqaLpBckFwBQQxEKpz0PWDdH/IXdEHdlAUjHzLT82TkIrbl4qT3OK31sCwY/psQSsim29nIbWTMw6HJRa2Q4F9Lj3W1HoqbBogMFtCi6ooiXZt6LH1BZG8j1Pp7Wg8xvar+J+rqG7M0J0O6L/dWVtc3X7duwP7t8XKgVqAIIMpfODnkd6BPaQVYZcHoPBB/AVv5eq2FLVHz5t+F/F6FFf7b7eppE5D4rVRPcEH3gcXhzZCv+POIAAAgAElEQVSRiXbcxI0RR9XQKSQHCeFUwOSJSBMRorH6DT8sOHdsu1z+1g31r1frByteV2Nn9CsaKJDCUIU3pfrjVtSfIhMZDZDICgjmkKE9GTgs5C86JFFnWTD6ruhvIh2k4zsGkdhXBPuGKjxH9tQWtRIwMHfCxoViqIpEYhDs1Vy79kT3wEG7VPu9HWCPvmD0LRJ+U4jOJ2OOrppc2IG/1M29tmpOlAbDFxjQHmDclahPjNxIoMoqv+dfpcGwKq5uT7b5Gyy+O+T3ju58XyfroRnGRHDYdoEY+aQJ7GkTBCopq4yckoBTJddBBqez0CIScUQeOgufpDNXuxv3xPtHLK+IkZ0BzZgbf1IgWLJ7IFxsjJlNtqgK5l9g5JNQudfxBS2bXfNHYft0YvqrGDwCWy4JTfWm3BxPuO7NE/K2K70kkamwgSHG4EGFpvY2R5O9FtXiZP3r9x5efMTFg0VwGcjcQaJwbs/gnurxBSPvC8sc03640/aKWuZIO958SvXUkjFdn134ZYj5gljegvAEWNZ4CC9lwskbN9Ue2Y0dSMdM5OzoucLSrgrbpY3GHC7gMSG/JxVnssQXiB4P9fIk8yZDLiKhuwC5SIBRBLpQIGfAoD+EXg/5i7pA98uC6gOIRZu+ere6m0ykqlpqVn83pQHAUn9Cc0NVeaFzKOOYsBOdAUF79rVLEOmi40X4UIiqbON3IHkfIoMAuUQDm0SffZWOIbyQ/asQV8um1cdkFA45TBiPJTL2YkTXmJ1Cfu+JPT7TysgCYr6byTqGbVzzxdSiujY14YdV4AQiqvAZI5GFgKlLqLRqBhOC76Q1MPk25C+60xeM7g/IaQLykIEGEOqn2DGIrIzcSSKZYArC4EwhrAmVezocDvW27vgCkffUU5Psjmtmd/1UeyhhvrZ6yqD3265x5lfr4QRdIGKvh1CMDBULoL6pJ0Ksc0nsVmEZi8pZ5HfVKaD2rYdXKobjOtxQbBchHBrye5PW94jOM4Wn9ofI26GK1vc+VWmDq39CjIO67YsK6Bk8knjn1fOYhM9KVq42lsmMN2+5izKztyCORWQ4T4jKGDKCm03pl2e0qgZ3eVeD4c8gpFYuf+kk8JXWml8WjN4kQKFSUESVsUWC1RXe5zrdp5cgMvKMESwSYIgQ1lf7Pdf3trb1BZG9jVDr72k9xPSq+p+oq2/M0pwMSZf1zbGtG7PfxHj5gq1BChNWGkJFVblHNw1pBZG+QOQDUn8+kXbzZLHMLhB7asjvVfPi/2offcHoQlW1S3BPOg+/O5NcsZg8BJgvBJKpmw9h60HmLbfDynxgfmum598u6jfWsnFNNHPg4LBA9g/5/wtBZCD8nBAWGqY3hWQPgI4JVXgcTpuWssrIpywIGEYHHlwHuJvBZAKUS9krbLGssuZpQEYJYxwgTYblqrjdcprJzHouVF7UYQPjC4Q/BtEzavnQk6DL1mwCumxMUsDv1E6BIB9X+b2v+Cojp2oGB3H7abhMMOT3OD5zyaUsGLlOBMMcm5SkIha93xK3RrbZZSg3abJyQcmW+3uaFD14mCX+LO1579MslWApCVQkqlXJEfRykliIZiKHi/DDjuAJ0bmgX/0wSwPhk0gFSRjXiaEHDcmVna0EfIG6QlDzX2G3HADLPQSkfpKYCVWoNXglVN6uUNttt3dzvBb5F2LZXwyC9UvnT8sbvWtcyDrH2PZ0cRlVyUzYpaSsxxeIfEug2yFJhzytUPNhEo/dXT11cNcDgEB4Lth1BaxYDmBeA1EDbHu14+0ndF/1lJSbRGf8S5/auDPZ9lkksq9apqgHImzuvClFq7ciJoYqvKm8FRMw52EG8g1DLTToHoYEyICISZEbewj4MBij70gXmK0vEFbvxAW1X733ZcogktTXFu8KyTaGSf0P707mv02/48O/7l6z9izfppV1FiR7aW7BC8cj76MudRmzrzhwbxxMIo/ZMIH5FUUdoM2OEA7LL8lqzo2rv98lc9j4K4nw0K+HLV1FvFI9VF8wsoYgpwvors4Q1NLKyA+GySPEKtx2rz3Qc+8XR9IWrcfxHBV+1hijgdNqDQR3fzJylDGOeFAdibxaVeF9q/O3KFmNWkgUatsQqvD2BG3u8k7qvUF4JqGe2tsHQAzuIzY3VU0pTPDzSiY8/21dXlPxmwJ627A4Aj1xive3jDUNYvYSG5MMCeu/k8GuDJnS9k3sfDs9pHhRyLqKED9Mn13I72lXOfYFwlcTYTvlJPYG3S05/spdhh59yVvEpPWkLsIFYtEzIb+3yHkOTiDseLd2CMTrl3+5Xe42u+h3ZigR5QljLggHksgFCZh1l7U6GAmJLQ/B0BVg+VNC/CvdfYBjV0Ump5X/j2sTmVcVsKsuL9JDCS29wFnDbwH0NoBhKsYWqvB0sXzq3O6+ILK3NyCNgU+vivar0v5AplHvb7WuXidrGn1LvuS32s++dm3dg/z/xXiVBdYdDcvdmD2k4F8f7ecIz3Rb2jexxqxQgZTQVlh8lAUinzJ1CmAMTdBT+iq/R82j/6vj5auM/Eg2XwWY7lRRDxeCCv7MhMjeYjBUN9uxhk1nufoPUOXLM0qfDE+tnuJ1jLC3tuhpelN09eKswsFL2JgbyMYFoSmO+uu/W1JkIiP/AGgusbzPFvkgcmK136MbRad0zsYm/r1jEEkTCXJuKtGZzg0tm715gnCzwtP6aV4ZhiKx2poPFpw/rt2jLvE3ZYFIFUQeEWMuIUumVJ3aqibZS9mqOVEajN4KcH/Dzgm3U8TgYpBsDJV7bysNRs4iNSg38hSkg1BOezNaN55ikVAguW1i4S2X2NvP9Q9S3mxJWTBckeDk9NQHMerJ2TI15C+Z76uMHiMG9dVLCj/CNFIFWS1p99EXiDwHkm+ISTfM2rfpAlDSM1Yfue0M6E6wnKvQMzU0CZW3msm3bQL/5EAtSe4Xy1xbPbkokTHBoW9I5oZoNKBWJdy4eYDJzhsBSB3BigD246KKszCHhfyFuvHqtuxWGRlsAQvIxuFi8OyG0D/OGFh6dLETwIqjfJxsl5KyHl8wWiNEpxqbI8kXMGgAEH+uesogZ2ObXMqe1A02FsPIQIhj0aH84AYmipPIcoCWh6Z0saEo2fXvK3NcGZnK51qnQl8EyReiLBIsJKGOhwSG/sDg3ar93nbV46Q2aKboMv1/EjNXSK5HDNPhxkxAXCRUIYTTIaIqv/9Sr0nlmYmYzIzsjMVzTx7wky8QfhnGVNV++c7X3WQiHwRkIxH1a0UBaNBiV1ZNGfSYTLl13LqcnBeX5gwcsMPm8PJ8btlpi5WxeDnTktN+V9GenW9vr9husax/hfweFSHqUkqD4RcNzBeqHpr4cfP3nwzNnbDXc4bo1sRhixicrgcqoXJPt9DI1vkXbSGb9hHLfojVO3BK8bJfrTSi74vgXSINoDzjkhvjC0QWg+UaKPcS5jsnE9nKfz4VwCYIvgxVeJ7tGkQqXJEaiPG8CgcplaGz1UQ3kzgJzhqdq96zJOhsZJ/yTzWoN8a6Y97kgoSaa0npkzUHk+GjiHGzWDiFhEaC5VYxdDqA00i9ZNuKAGNg6OqQv8jhIXYqOr9WE2N3RxXVovOS/VYdiyeFeDJZIF5S5ffe1t1LOrL81jLvQWe8RIyju7uGRTxk0U2Je6giKhk6iGx0yNil8iFVPjaI7w+VF6f01/QFw18J0XQSurLT9yCt9dBXGbkbogczeKpVY0G+VU5uaTByaZLqcW9B5GcE8zSDhxCQF/J7L+hpXXPe694u+P/4d13k0jE+TadZaQ18OhVtzUctjfr+F9qlw/C/0M++PqYx4ZM3FOlm6dKo9j8+9mrMLswqI95PxQkIZEHk+Z4gMGWVkTmweYnA+gZGLmgTbUkvE6lS5kIPkki7cA5DRoPohjae1X+8j502Ir8YwnnCqTOnhrA/E46E0GMg2VsgO6j1SMvmaIU734OQv+iC0kD4m1Q8ujSen56mv8qNtQ1Wbv52IthRgI8IYkPogVCFJy0Pss4biq5qhI7QzdtgfKIcMhBOTfaJ9AUji4RlmgF1UE7tsAkQbKdqn91sYlJsNCOXEqB2E+rNWBXyO7ySLnPCFwzPJZhXheREInNO1eTCeWmM21bNCV8wOgMkTWTj1wzSr5tH3XheqhsP5V8R6Jkqf5HC4zoUh1cKbHQ2nklFDF61hEo/ryha3Qori07VLCwxEqfe3W0qnzAGD7ONI0HIAhTGJhGB/cx8/yDlAKfdR19l9GUwV5HQe3ozVeAlkj2ryj2JjaBmIndQOB0xLhKi44SkqNrvcXhu6lUqtpyk9iVi5D5Abg75i9sDQl9g/VmAOYUEl8Qba8+3cvMLSeh5IZ4OoRb1FITgGxDVut047bM/eVK++2VPbdxP7Pgs9VoUQ4G6r9++NH+Xgz3CciJItK5kpdsu4+b4Lq6MbibGXp1/JEMuW+yPqyuKszr/5guE/w9E5YCMhaAOQvNh8AcSegMit4uhGUJ0U3V5oROEt5WSSZWRM5mxj/IIhfhawKoh5W4TrgSL8uralXVTqR4n11UWiN7MJCtVAVkMFBo9FkI7gsQyhGcEmKheegKOElklAKu33kqCyQDhfRKZKMCntV+9uzB1JlLugTHLIE6A/JAY3EzGPF41ufBFOe2Wm9dl5h5389h9Irctei8nz45NfLl47Fn7r19y1cvDdr525ojdHb/QTvO6Kufnb7M+mrZf4lCj/WeFFBPkZTC1v6u6VuTvcuBsAZ4lATuHLRb2E+ko4tX5Pr97dv3oeMx85hws6AEGzHXVFUUKaXfmkB5waX9g6ObOUGdfMLKU4nSpWHJoAnaYMJsHkRB4bVW595YuQWQg8iwIta3COnQcIN5QhScdasKvQWQgMt+xHEn6bvW0bonj2Yp7q/0eBy3QagcU3hugUwzjQzFyi8PLB25noiJiqVArjESdKgQEoodC/qIunOH8sfuMGnP1i98bUeEoXadxTbJVji8YuaONM+0mQqSq3JOS16v32ubMB/cq2uvEIDFO6K4/+q4x8EnIX+QcMpR1A/VOGUSS/JWA16oqvO30leT7+IKR74TMDSR8dSdPy7TWQ2etV8qJ4DkVwhPgA81A+gLhZaEK76jE2Pe0BysLRL8REv1e7ZTKtifVuPQFkT3N/qRF9be8+U2vC71eldZE7bWWvjHbiiHqcOl/cvz76tq6p+CMl/r2kWClmnnrnzNRGRFOFY5fl8Tn6FCzLxh5HkRfiS0ryODykN+jUJh0g0j1qruTGCqA4BQChrDB/SG/Z8TWbKbT6G6XOVEWCH8uRPcn3z+5Hpfb1T9mx+/TDSep3A7JIWCcyfHGe01W7pNVkwuf6PSB6rEZZZXrj68qL24/JCwNRj+DHRtGlkuNyE82MKcw2QcBMsl2xY/64pSSaBr9Sr4kVSbyA1IPSJEqIewCkgRU2Pk7XzC6zLBcKIAGQu2lgzqr8DBY5u6Q39MFLpiqfWXB6CytjyBZApiQ36MZj65BZGXkRyN0JUOu6omL1+keW/Vu+4LRIER+Vrjn3d++tf+lOxyiEvIJ0Y9Ly4KRaSISIaGXxeATuzFW9MVZJQ5kLlF8wehsiLRDRhP/LgZPg+T0ULnDIXRgiwrfAuPRnp6bI2Cjsjss8wn0sJB8AKFp0GDa4ourJg/6ZSveIUcWnwSOZYeK3TDRDUmZm5KyyvDBIvgzMV0EQ8pLbfcK7eCBSdAA5I1kjljZk+F72ZCqWU637ebHjDuzAaBvCTIZZD4Rjk8y4MlMrvMAbAn5HTh7l9IKDY0/TYxyMTKz9vtPpg0Yt3cRg46GzXfAog+qK7xdgkANbctGhc+GsfYA5BgRUiXI9kxp0rOYZw+M5X9xZMdn58zxVkXOa0mkDs5hiRQaY54WW14Wwh1EeK3K73HWvLZS4quM3irAJmNLJUh0PmtQp+JLF0LkFRIH8pYoXVSPO9QViDwE4DNS+4J2ywacqUkTIvkXxMwRsQeBzBEgrHYypIzHmF155IrdAFARBE/UfvXuolRBpIqIKITTENYrv9yBNBOeqy73PCWn3VT5ZX6J98kRu7rv/PatYZm2PfrZ4RP9B6367vIfBw596pLtD+0ylrDwkasFJZ+d5tmc6IdzwGjzwSBcSMB7EP4nxDjcti0rv981e8T4mwG4AVqHeOwOWK5CkBzQE0R/UnDNeCb3a2TjxKRAS9EIa/adtSxri5VXR4w9xODj+s0yaNF53nq93wnPi7WiKdpCDB8Dk8kCq/KzYz/i8P94vb5eqdYdpV8IZLljaaSCNSITqiq8J/f0vibmxK8Z0sjXAO7o7rvRpS6D24XowVB5USIDV1I6K8zkwitg2gBSRDT6ExEzcy4IBUaoHRpNgn5sYU7I78nvXHfhPuXjR59+zzxi7C9Cw2DJPSG/Z5v259ZmwcUEl8Izqys87eJKnesaff4T+xf6jnxYlXl7Wb/aDxm644t3k4m8WIAFqbxQnfc0GF0GkVtUId0y1gXzJhe0Cduld6hWGow8BkjUML3EBpep5yTp+07yAoR+gjFPLL7jhDm1337Q4cA0ua++YGSFYfyfHriqSE/I79E1vcfSF0T2NkKtv2/Vh7uXKv8X6uobs/TmVfJV/wvz4jfbR91oQqgcrCfvjvCIblzOhSVXMsvG6oridh+oDotuG9TKMC1nYjUM101qWkFkaSDyPZFcR0ztp+FiuAho56b9V8fLF4jUCeFIw3A2J6mKWHIChI4SwWYDbMuEhbyldv0XZ297UtnT64s5bn1X7S/qAqNLVZcvEHkkVOFph3X6gpFfJN5SZ6zM21uFNvg5EvOBEN0Kgw9Secb19FoNOfaSnYb/6fqVn5+YvyFxnU8DVZFZDvQqhSWDLxher35rxKZDwNrR4sMUAazefoPSea3bzLIfBVGBEHat9jvm113mRFllZDVEzhBHgfFXNcn/5PfD9+T6NwUmZIB/vlz97GXHlZ58V5K/4RRfMHwfYL5W4RUhvBOz4+MW/HlwB7hkwgQ7ke1LtE+MvMBEh84vd1QgVSXxTBgziGzWILHbojxCgKLEKqji2BYcYwQ+MXwNkbWmqryoSwZF55pxZcWSn62z8aqMapb5tYRoD1rhiJ+G/B63xitOcBsI/06ITlObE4bsaYw5IuHtqLYIGsipIEtn+4/W+sNXQOgPag9hx7bcbmXmLGPBTmQwAixvEan5uFwMoWVi4V5jW1fNm9K++Wsfg7LAhr2E7PuIcZaQPFD/U+ievG3LClU50iXmTptkbsjvcXUeNJ/D6aUCEuhme28A60joK5XxT76Wwe9DaFwqr1HHK4/oJhLUQKAejYoqGNEmJjRdmF+onlKcnD3WIFJhbGPJlpuFlAsr7xPMtyC5WMTJuDkBoRZVPSaRg6oqvKm4ZAo3VAXWlyDmV+43iWZKjnQySG2BJYDjXMLHxoHXAFpBQmfYhP0NyeUk1i2bvnp7ceogEo6CNRE+UsEbMbiGyPyzqrxwlvz5pru+yh980sPblNXd//WrAzKES5bl5M/Mb6qftDB/6JNX7HCIc/iQXMTgLRfaYdrwPb1pf4rFbhRCLQR7qyWQwAl8HnD+Y7dcQK6MISIYYIiWCSQOonkQDA35PYd29yKUBiO/J4Uv2nJOkhCKHsismRSMjmfIa8Q4UQxC1MwlVWcUq2UHfhfc7I2jcRExHcxG1Ju1IFTuObs0GL6GQCNbvWdlUKjC4bt2WHcSIkUQvOFk7UX2rKpoz9r39Nq2f4vKgpHvNWtKzF2yuCm/IYZu6WSv4dQ1KRi+gB2OL80FsUK7CwSkEP/h+p4kzS+CYGaowrNL5/qHHHP5zkOOvfwdEjq0FWoKtTtpX6fLKiOPilBEmAfA0IDq1OJPTrVjL3/6kPyJf5hO7HBFe1q/Ps7JkkEfneit91VGr4ZgtJMxTiopg0jgdDIUVZ/PVJX7gpFVquxLhq5jSEo1257aldBnUBE5UW4s0QCCFIigFCK/EJnldksDZVLOsckHJMl1lgWjGwRQWPoeENkxVNEK+++p9AWRvY1Q6+//1c1cek1IedVvtV19Y7b1D/W3+iz/J9pVFggfIiCFrV0hJPeAzEiIeQAS24aM1VLlL1LBgi7FselQzyxBXIhOCpUXKSQ/rSCy1Q9LLiEyjh+Wlk6nrv/VsfdVRmIW054sYvc4XYUnsGVOMHC85s6qXfI5548pU+/EoSBMEpFZoIxbQ/4ByufptqgnY6jC28518QUiq9huXmNZWTMAOV8Ia5UjA1KRE3wcKveoEmKvpSxYcynAh3OspR+53Y0gWhQq97wIYOLA0iP/Wr947ma7uanRyszJdvUr8DauXtyujpczYuLOLeEVPzHbncdAN/QOnI0st9s9oHhw05rFP/TaGAA5Iybu0hJesZTcmRlW7oDCprVLdFzUBqNDyRk+ceeWyIqfXAMHlcRr16+NN9SqMmNvRYOjLnV1/qOMAcVek91/gHFn5YjYcYk1bRnV3JC5eEv9CiszK9vVz+NtXP3D0qySMdsg3tzUUhuNZBWP3LZx7dIfJNbcklxf7oiJ25jsfgsRj3+aWTzql9FnPDBff29VWbVOrKoo+KaNE3mOMBURHKGTbosQXibCOjDOBWmWAmqsvjtb5jxiREMVhZoVc96hxLMVkSwQdHOuz7b9IEJ9IsH0vIG0C6AIyRwGzphf4VUOVklpZWQ/tfdQyGrngwQHAkh0KNlySypZfF9w+SiSnEoYM99uadqDrMy5xqITwRID07ViyQ0E8ySYX4eFuwz4r5+XFzsqtMmltLLmEBL7amK6WNeX+mVfzczdZueChHKumsqHyossTaUm/s4XDJ8mZCYbWy4TVawEdrNI/qF9Y4NbjP0rBJvB/zRC+1ZN9ToG7clFIX1GEQ7ADk4Wle2vQEazsmot5A2Vew/u9Cclk55cP4qNNR3g10VoshE8IxY0YHYppD35eja0JwkfHqroUo9eVlIWiLwikIdIqB22r156IBydsFMQogoQTiCWI5T/JpBjwTydyFUthh8Gy421X723JDUnkq4BlPNJn5HIy2zkKgK9F/J7HpHTbt5nfWZe4NOiERuPX/Pd9i3GWtcCU9vAdvPRe53RhafcNq//4bJce809daDj21qqa7wtC4lIM7cfG8LFQrSPsMIsZQs3NbhMVq4HoJ1J5DblkIJoLwHWVPuLOigyd3wuYYW8n9FmL3ONgOZU+4uUa7nGF4heDZJjiXG2ED4EuXdKrK9ls2smCLPaQ53EhMOUe6lWIm38fDcRfdXGUdXn1CmI/NWbGCR7gczhiQOVXhaeX+GslZGfALqU7FYfx94KGzwGoU+qK4ouarvWqasto6qaA6+08m4xlIw5V5ivSPb0bHsm/2qC7W1Tgm6/ZRuP8UViHEMW+jHwj2ShK19l5GlSqDRBjU9Gh/xFKuSUsoy96qWj8sfvPY2YeoT36mGb7c4c+8Up/aNllZEbReAh7rjmpQwiLXMSxM7qjmfoC4YjZMspYlk3COPa6int3Oy09gGJvqoFkBi6BMDeBPwVEEWGLNT11o413mUyc95UDm2qQfBVRmMmhr3ELXuDsXc6Bwx9QWRvb0Dr72k9xPSq+p+oq2/M0pwMSZf1zbGtG7P/6HjtHlxXYOB6jG252hi5h4jGidDNIDlQROZUV6Q2ZPYFIyoEo/Cm5SAzvY1vl2YQGV1FMGeCbeeE2SlkZQvi94UqvLv/N9edbWcsySwYMLCOWLqYy6d8DI4qnXna2PHSuN3ytJWRWy2QMRDsp8b1ALlDFZ5junuEZbNr/iDCyqm7F+IO6obIF4ysFDvebIx7mgiPgzG6iTxFDO4lY26umtyu5tftzCidHT1XvRgBWV274N0nBu5ykHv16zPujnwYHNgUXrEie+i4CfHa8Dq7pbnJyszOcvUrKm5c/UN7EJk9bMIOsejK5Yqj6nST9iBSUXfZg7YZ27D8mw4Krp0b5crql2f1GzjQyu43MLZx7SoW4Yz84sEarKUK/HJH7Lhr4/plP2YMHFQSq42st7dsqk3jFeg1iHTne4s0eOXGuk3638ymhsZ+lrtfod3sWralfkW9ITtjYMmwxpWLftAg0m7YVGM3NWzJ9A7fpnn9iqXcsqWDmFRWyZixiWu0fbnDtn9lwjWvv8xEs2DhtOrJRdVOJrIyeh7pib/8almTqj9s0SwSMS4xZ8SJZ2hwRMBNAPaxgWfm+x0+7JrkZ0uMO8ighCGXg2ixijpp3aquK2yeJOF2kQ/10wMwvY1Xq5nIQxLZRuUck6FpIb9ngv69L7j+bIJ1IFhU1fNmQJ4I+b2qBtpeSivDh5CQqpQeKEQREBlhWW9A94PkMoczrPB3I6dUTy7ax5G26FQcKxHh08jGNRqsNq78/tnsIRMKDGEnhc+Lwef1WevzFp24Q3sAXxqITBdBnqVBOeFyUVEc0JsMPptA75Joxq61sMSfR0bW8dWnDlSIfIeiaxSReQesdGMcC0E+iHaE0ByCPa2qolgPAZKLs7aWBWr+KLA1yFb+2goRWSosD7b79yX+gvjPQpYv5C9SK4XORbmy7wB8QzLiAobOZ0iWSVjPGPVFpD+Q8B1MtC85ey75SEAquHM4Cd206at3fu5GWOcKqF2ImH9C+I0ElC+xZj9+42svHBBZsdeIxk1FNlDfZFyrz8ny3vzjrkd0Cbi18WLwMCh+Q6h88Ou7PSo5rpzoOyrYY2WYDNuWF8G4gmzKYsvWQ5Cmlo3rP8gYULw3yOxlRC5Xv0gBTwOZ9SF/kZNpTS6ta+8APWw8k0BZqs7MkIdF5MfqCu8lpbNr9iZmv+OnydYFMPbz4jYHVp/S6qtaGlh/IBHdTUx/hvnVfsgXCM9QASgDWSVkDg35i/7cJYgMROYov1QzyY7PqEF5VbmnC8821XNsP9gJRFaLaNuxrvN1h679wTN57cKjbZjYmqz+P1854aBPHG9Q4FvYaJgAACAASURBVNmQ3/N02/WKWtiVCEex4HAYcxqJtIjIuwZ4TYASYTo3oc7a9kzeJBdPrDqlNRubKKPOemQfz17Hz2qFBHMGyHwU8nsyE787nGmgCqKoBPldyN/9N2r7a179Y96YSZc7h1s9FQv/5FjLpOo/D1npq6y5kyAZUNh3UkkdROIIFRBK2LR0voUvGKmTOI4kl65DnMzNTmuv06oczAsUau4ciIG2VX6n41ks8hMJypvrN0zN7F+QUeX3dEFW7Rhcl5sFEyGmvRWxQZY5PFRe1PmAqcvI9AWRPc6W9h/TeojpVdUXRKY5TsmX9Y3/1g1a33j9G+Ol3CGQciswjgzlqw8XIGusaNMJn18yrDFVlQqnE+HXLdAyhsNl1KAszSAyEiYyp8Lmdvhl2wfzIzJmSNXkwrx060qjux3mxF5PbRrYEo8tI8EBafwthFTkgj9kmCulueE4lzv7YmezTvgdMSa1yurjkSq/owjYoSiMFcB4EPYUwesGNIjV8J5xFceb6407o4WZvjOkaoFYopCman/R+em0y1cZmc2M9QaMWG0ES2f8ualx7eITXPnFg5vDy5dlDd52TMvGtask1tLiyunf32T3y29a82MbB5Uod+TEXRrX/pQqw/hrEAkge/C24xuWf92tempmYckQyszLAzObjOwc4ViMmxvqTVa/fA3WugaReu8dd21cu/T7jIKSobHN0bBdv3FTGn3uNYjM8o4cKWJzrG5DdMjAQdv1izVyk0hsgDG5jcJN9ba9JZpbkKXBbfbQcdslguxMz7CRzdFVy7mpvgMnMnvIuPHxzdH1dnNje3CpgeT4615XK4SL2iTrS3yBsGY+cklUfbX7ogI2BFrNAg8IE4mQLSKfk6A+VOFVo/BWjnKl2ndwmGBZzPhBs41iFFos15Ghk6omF67yBSNfCovOqXbFQyFcSoRQG8+vpLRy/dHE1v6kQjIWbQ/InaHyVmiyLxj9CyB7qUS/GNxAwOxUc1ivLX1y7QpjrEdY8DOR2qRQAwiDWLCKABdsPBWa6uliIu78bTA6hSDHEOMmMXJD05olr2eXjB2gYiAKTe3kuekMni8QmQmibGK5lwmzDdEr6pcoYOVffkxC7cEuc+xJY7nOSWUfoD56sPmKBOIhLmYby/ANArqguqLIESTqVDqsFaXByEYDXAFGyvnvCFYZnNKNEqnOi89gXOeTbXcMOgzOaufPGjlGYPZ32iE8CkS/gKQATGtBJh/CD9d+9e6KboLIiyFQW4eAExwZuqBVmdIz3Rn7QGT6gZGfRl6/+MNJLZa1xobVPCl78K2p6tLrdazJuE4OlQ/82lkn7dibRugaYSIx/AKBdG0aKkZOUgSKvbkmZOUWbgODQ0gztnF6C265nuBAF8uSx7b0mZphJo57BbYHIiMgRteZH0FQFMLH3FhfZrLyhoCcdyBD1XE1oGaLjmk7rIFvdvRYseVco76X6j9IcoKqEfsC4ZkQrBdDK7qzmyoLhN8QoneJ8S/nXRC5KOT37JrGuvNrJjIYiRCzegfXJP/dHd++9fvdN6+ZasNstoma3WLn11uZy/5YdrIrTq4Xq/xFlZp9/KlmacCVnT8cxmwH4SwWWmcMWiAYA6IIESxhWWIM7hG7lasuBi/bzPt/MaW4A59vuwsrDxqw6yEzjMDxKBWDDqJIin4h0KcChXPSUVV+T7cekDv/7ds7MgYWH0yM03pev/AS2XKQZv2TxWyS/ya1sA72129gd4GsLxhphvC+IHMbGNOTlMrT2s/5gqpEznOJzftsmZtJeAIxjgPhCceih3FCvKnuYldOv6yqFErKjoI0y9cKDe7lne4wPH1BZBpvz38zI5De7bu9Kq3JleY9/pN16S3/k/X11ZXmQ2y7rG+8/s3xKgus01P1GYopI+DdHLt+6kdTR3W7uW9X6wOWQWhmVYVHT+PTDCKjNRbRqdxJsl8M5gD23iH/oOZ060qju0lwpA3nC8eOBpl9CPgAIq+TULuhdnd1icFzAvOBNNUVWxl5yiG7F8CeKvAgJLcS0ZudBDp0w1NBtkzmZroamTKPiJ4V5u/J0IHCMrRl7Y93ZQ4ZqxnN7UC0MyBF+tFnSBTgF6r9xXqS3G3xBSMfwKYZMLw/QOd+d+MhaxtX/bA5o3DI8JboL8uyBo0e2xxdvULsWMzKyMx05XtLGlf94JzokzFW9rDtd2xa93O7sFHSjToFkaPHNaxYqFy0LlkmV25+fw1aFZJqMnNzTWZef26ur7Ny+g8ky52xZcVCvV8HCGryvTOLhg63G+vrWjasTmfe9B5EDt5ujF1fE8mybRqW239ElLlugNjuPGNyf2mJrfO4TH4ktyArumrxdznDxo1p3rDmF4nFYtqO2Ia1q+ONde2CIjoe2cPG7xDfuG6VHWtpz5JZGdlrd3lgUY4IX9MmOlXiq4xc1G5k3sMzY4O7iHCXCEpI5D5Hw5ZoZnxA4dVtPnitQWQg8gEMzYCtEEdMBZn7yOanxaIZFOcprZu4yJcEvhdsVNUSaA1GjoVygYg+aIn88m1W0bAmFRwh5gVC5hAQ9iXIP5jN+zCsYih7OBkxC9cx8LwKsqRqvu/JdVGC+xSAawAzUowcBWA/gfxEjLt6sqcpC6y/EcbsBBs3qtJv07pl/8oqHnEIaabNUY3Fh3a2NeyLEwucbHRZMHImg04gSBmRLBehESR0HgwdJmxvb5M508XSrh7KdtMj5M65JtlqZPdA5HJSuKNgHyK8zja9YJE44yQOJ9F8WF1R1IHLler74QtGWsi29wFZKWHUYmRnwJwW8helQjUoJ3KBMJ1iIN2uo8rNJqId2PEilQAptF1g24j/nyH3vcwS2Pz1u790A2c9lyA7iNBs5caKwTkqHlPt96rYjQbjj0xe9dWgKb8sGPJDXtGciZvDU3fOHX5ed0GkGHnCgM+c5x/kcDh9gcjdIjLRWNajYHsGYJTycIGAvwKokeKx35Mr8ycRPpBgzgPkbDGwVfU4WQnaea6B8INClE+Me4WgvOn3hWQiMbYhg7XxLQ0Nrszc60G4TwgrdH4IeH+xcGT1qd5/aR0OBFvkUBK6xfFQFPmz0gTUMolB34LtZWRMSpG3smD0HRF+lYTmtmXl1a5i7FZ9P4KRWkM4Wmx0WCfe/nzWA5szcpZ8Ujis3f7k0LVLzppTMj7/wRGl96oVlKoFc6zxaMuVc4UQqRL6Rhjl37EHQpplLCRgDgjDAGpS2w9nvho8LSTXVpd7OyhEj7v8hSP6T9z35kTgpzQIdwyDE5w/FcvTLCggsR7mqNP9HW/77NysIWOPIhZtV7dFYfzGoqvnnVr0sqNczRIm0CvJf9CNOuseROao7uDDvmBEFNYvFt1hIDPmlXv+uTX7OQcVJapmjI+F5GwQ6aHGR0LQbPgo2PYFzPHJ5Mq4p7rC28XvdffKyFgj8iYxncBGJhqYczofgqQalL4gMo23py8gSm+QOl3VF8hs3bD1jddvZLzUABqtQhYPKK+mp2YlDOMBXtYmiKPk/3SCAZQGwk0Eaz8S7sBBUwsAlTmvmuJZm25daQxdK0StMnIjM35PgnlQs2ljPoPwNkboAenF90sM3rOFb6J4y/GWlXWBfkwhMpCEDlOxEGO5bkzyAnOa5AvUPCKwNxqhF8VgPom8CCHlwSk/bVLDL99dljd0h29h0Z9FZA+BlFhCj4AwVDlcAtySJA3fpZuqhMqwW4wY2fTl680rnruh3N5SV2vlFRY1rV3yY86w7XdsqVm5jOPxOLkzMjIGDhrauPJ7h5tFLrcru2Ts9k3rl6WCtXUIIrMGjR7TuHLRQuF4F/5oZsGQElguV6wuGs3oX+gR43JxY91GKye/wMrK7d+w/JuFXYJIl9udXTJ2gt5b4ax2w8YNsc0bOmSku3mmvQeR3hGq7EsFjfXxnNz+3kjzlvWDLWtgLpC5pHHLiiK3Oz+e1b/fyppVS7IHj9lOeZnKCc0oGDIsVrt+nb2ltgOsNmf49jsmAvHkNu364Pc1rqy8W9ueuaqzXsIslgHN7nETpoqgoPurKorm+CqjmwiyglluTdrYOHO1NBieBZEYweRBOZSgYjDeBskZ9bsVHbBoB2rxBX9VimSSPxKZI0GkdhT9CfxhPNbye+Nyr4VQFkiKCeYngRwuMLcSeD8i1Itgg7OpV9idyEuhCm8HP8xEX3zBcIxs3rtDMEVyORPmVvu9CsvttpQGolcawliwPACDx+JN9StMVr8flANNIk+KoXdsV8tYVST2VUbPJ5FyGDMPtuQJSbkmyCCi60HUCCoFlFBudO7J8aZ7kZFxX+LQpSwQvk9AO5IqyApr1vR1gEuMZe7kuPwiJBUw1BQqT2km3v4taoW4WRFiR9QnZRGSHUB0frI/X9KFGkT+YJgPFZhuPXfZ0KGGpFStWXyByAIhhAiwQ37PuSpUpZzKugXvrUtt8aHCLTLQZllhge5Qj8ZkOwcVHLl06WeFf4gszXnHMypw4upFT76ekXvH3BFlH74/aLsuCtBi8IiwXFo9pTVoO3P+fPdXi0b+HSI7E8k2IKPiSj8adlRhEW+p/6uVmbsHQKv1PERAtYz4Pw1cJyTDWXd7dE2OlZPxvkjsSsOueiG8a0DXayDKxComVdcSXj4rs2jk2w7fmI2qH/8sJI8QcEmV3/NY2exVQ5kzleNaAsZlIB4vMJeq6ExZG1RVDNWT8Lkhv8NR7Sys8yG3cYgVHi6CR6oqPEPS/X7odfrdskQOSH6et/zwfplv40r/a4PHPHBweKnfZdv9I1n9qoxI1vqM3MMu3OmwG0Llnr+rWnRL7bpoZr9i9TK8D0IqeHaoCOIGWCXAHga4y2ZaTkYuMwbna7DqKDqLOS9UUdjhsHPn6dWXZw4aVQ5bpmrbhOTv5JaKqlNaIdq+ymgIjAdBGkTiipDfs1N3fd3prvlXZniH726YuvWSdN41klmwjAPjLw1GnjGCRSpUlFxvqiAShJOEcEQCSl8aXH8cGdMyIqPonUjDcrPF5G4ioT3FcvxGH632FyUOUNPaG5YGw++oyJgBfSYGJwpktAEVisOFxkAAP8Q2rn91wYU7XJVqDMoqa6aK8DnEegiDMUJyVTr2XX1BZBpvT18Qmd4gdboqrYmfZs19daU5UG2X9Y3X/4vx8gUiClN734BumecvalcUTL3wRj5lQQBMPxOpp6RHDZF7DyJFyFcZtYlVkr1jEYV6kjWtqtzhwPReV3p9LdktsNplGfdzhIzrRGIeADeT0HUgOU0heabN2qTbzaJRFUzrYI5vvtO4cprE0FEQaSRSTqgD3eoCAyqtjD5IwhutuLzBlvUsSN5SCJtYumHH3vVLvzx/wOjdf7aNPCrMemK8PZGV5RhPW/R/xNJSVdGVv5Fo4+7ByMmWQKXTTc1nzw1Y8/oDJSLM3NSwWTN7OSN23LklvNwJksjtdmcWlAzf8ssiDeqgwjfZg7cd17R+uXIWO5eOQWTxqO0a1yxeJPFYl2xMRkFJCVkuK1ZXU+MeOKiExLbtxvra1iAyL3/LqkX6dx3g0CYrLzfLO2K03ts9YNBgbqzdGKuL/keCSHe/gQNd/bzFBS0Nku3KyI3G47Ueg379OW4t2dKwrNDtHmBn9c9bVRtekdGvYEDL5g1RiEhGweAhdn1NNLZ548bkwehOfGjCta9uzBmx4/Q26f6S0mDk8lafPCS4T6mDjja1RobdQEIqfvOBIfyt88l74tkCxALUgWUILGzUdzNU7pnmbBKDke+MyI0itBQGdwHmZ4AXCXApMY6M160/wcovPo6I4gJeRmKeEcj9JCpywQVs4Q4IPjWCe5hwnYHMSeXjVja7pr/Y8bUkZp/kTgnJuSDzc8jvKMp2W3zBqPItC4jxuMJtWzasWpxRODTfkftQRVGSN13k2n+uv+BbR6wLWIBWX8UbCVIMYIOARnRnP2DHGm+jjMxgdUXx7N2C0TIX8DewnCdGDgHoVBK6FZD/Y5JqwzSLIYeSMeND/iI1p+9c2r8fewSiQ2ySL4hxeHedYyj8Xy4P+b0KKe1Sly8YWa6ioqR6pt0VI38A0d5V5Z7DlCJATDPFyBGh8qIpTrZZ6J5NX70TTQ4ixaJhELkahOEQKPS/AcKq/NsCosaQ36NcSfgC4Rdu/uH9/LJNq7NdNudnc2xMHWiFy3K1rMnOf6985+M6HnpY+JtyOKvKi99Nbq6vMnw1mCYL0Z2GxVlDtDg+kTsd4IWxtD0tDqTWouMgODjkL1Juu1McIZnG6Gfg2OXkzswWtl8gMecZUIZN9q0AbW6KrHoiu3DoO0L0HgnfCTIrheRBBl3tAnJF5HjHN1FEBXR+EaaXyMjUKr9nfIJaQZDFAAVDfm+XA83SQPhTiyggjC+JaCBDXgxVeAb0NHfbfkuGs7LYVJbMWbxuycele0V/nvr64LH3H7Fu8QU5sdiENTn5L8RgGsNZeYdduOOht4XKPY+WVoafjNVGw5l5nueEEBAxb5Lho9TjE0R1IPERk18MDDFfJuw6j8jeIobu7yQ24zRr+2nvnpK7zU7nOPY9WgzNFrJPDpUXqw2Jsz6IyI1kjEJF7w75vd3aNO1y/8JbM/IHD3YOenooesgAkkvU2sgXiH4OcpAIisppLymDSEMTGHIRQX0Y6RwC9JugEN5VcZLnLOV9s3oz850w1ovq8dh57HtqlyMyRvS8sSUE4qNB1jDlX5YGIjaRRAXmioRwU6p6fIHIEbo2GcZlZGgEi9weqvCM6W1u9AWRvY1Q6+99m/L0xin5qr4x27ox6xuv38h4KXwLwJcAXR3yF7VL2adceIOReUTmUYrzMnbRP0LlRSrY0Wvg13bCHyZGh02pcw8LNyl8q7rC8d/rta7dHl+7n+V2HamZGgKvMDY/8/nUQe2bnMSHaI/Z0fE28/WqEAlDfxSRowmOncbuLLKzYagVRbdFDF6ymQ+o+fiFouL9TrpOgEP0YhGo+fhsIZoC4RIiU8dEr84vL3zXsVAgRxnzVQJdAZJ5IlIFoSNhzPb1S6rO6b/tJGKyryIxd0F4mBjrdGI+kYBxbKQ85Pc69+mulFZGTiVg2ro3Hx4Q/fS5/PjmmvUtG9c5AgwO71DhqiJClsudWTR0xHvPzmzafffd8x586JHo1Xc/0r85vCKVVH2nIDK1cqneIxnO6s4fVPLOCwF3Welu7nse/rt94z0PmcY1i3/87OOPhuyxxx799Pqffvqpacz2O/6c6R0xujn8y8+q/MqNmzfF6iIdOEbd9LfXTKT+nbtfQUFedv/CwST9a8g0euPNbmKWtS3N4aKMjIJwRq5s2rwxklk0dFgCzutkRLds2qjBcPK9k8cw+d/HXPr0ln7j93y8bbNTUhaMXsEiLUYUPtbjPLpRRIIG3CRkBZULlvD1S8zVxLx3nq2qqoIy1PwaYN2Mtqv2apaLRK5Riw1H6IdxjzGqlIwrDNtnb/z6/X75Ox/0vBBsI+YeQJYJ4SoSVsXIT8XQiyT4GiI3iZqBE72lGZ/OrZ80a+1Im2iugXVk8m9iqAKQ9oClu16XVUbvg0gcjGdUVKZ509o1mQMHKydSg2PN0s9xWbE9555asqIsGKlScQ9hezBZ5laozynRzwJcSSIVqe4Rb2mYZrJy/1nt98wsC0Qn68FQa6YKFzGh1AjdLIaOhHB/tToRYB8ydGg30Lr2b9GkyoiKn1yrKqHd9a3Nm/O6kN+zfedrskbuPHLHG9/9OdVhWYdxJCgf8uBQhedAXyAchi3lsOj0UIX3BF8wvJBAt2xa8O6mDplIQ7eLsBukUGY5jcR+T8gaDMh6Af1Q7fdcrPfwBSOvzfjm9dxda9eMb3BlLnVzbEBUsG5t/uAPJtauO3HBgCGVl004WGGPThGD6RDc0ybM1N5MXzD6EKBBzq/2E/pjN9DFlNlZX2X0ITDnAFIDMYcQ0W0COckJhIFmbqpf48rJmc5s1N/2NBgco5xdtuU5MrSrAd3LIn6w1IiFYW2ZpsKQ3zPSF4yoSvhTYFlELnqjqtyBqXb4fviC0XnE/ChA3xA4i431YchflNHT+5r8Tu72qLit7Jr6VIJs78wLPLDRnbXI21S/V7NlRZss99osO+55rXhM/gOjJ82s8nsfLK0MXyhNjYdb7pyrhOgVEpkhhqYC4iGhSwSyC4EWwOAE2A51wIEk6zMR4N7OqJSJN300NXv49rpGOAcGYmgGkT0tcQCgBxiGcQEDuTBOJjLVQYfTxV0fWvyAK6+QiSUlEqF9jJIOGRyOqdC7BDhZ60RJ7RNptoHwLSBsIIKKNc1houuI8BlI/gSBHhIdlOxz2nk97Ok5+YKRTwwQ1AMCIToY4F3ILedLnL4DSJFSd4b8hYpgSLmnKH0yPJUMqSLwDWJZg8D2w6EKj87LHktfENnbCLX+3rfBT2+ckq/qG7OtG7O+8foNjFfbR7IBkE+Y7b/NnzIowUtI2TpfIDLf4W3FeRksejPkd07ueg38dnlircftcn9PLF3Uz8Qi9VD7oLq8aE5vdU2aXXMSs1xAhDUE/MjA7o4Mv7H/WjV50LykRpdMmr1hFLN9OzEuAmSSEM4gmLvEoBwsm0iQUvY7UYcQnhG3Obb6lMKNuwfCOxmCCntYlpjf2wa3QRAzZL5giU8lop9J5O/z/N4nfZWRmWApFTIjVBKfBKsVnmaI7q/77jN//tg9iI253hhzv8TjzWKZJ1Ssh41MJTJ5mo3obWqUBcPnrXrpjjNrquaMbFq31IGnaqYxZ8i4iSpeo/9vXC5XRuGwUe89+1ijBpEPPPRwzV/veji3ObJSMyWdS+cgcnRLzcoV8Ya6lDYcmYVDh1BmTt6Cj97IG7fdaLTEYpjx8MyG6+9+OPPvd15b/6eTThzw/PPPR9euXRs799xzB83/4sstB5wwxei9nSCyqb42VhvuAq1L0a60gkin/8ZYw4q32Sm3ub4piyhDzd1jwi118Xh9tL8nz66v2eDq7/Um4Lwq8CMtjQ3NNascMQtnzDKysrJLxkxIJT405qJgpP/4vR4PTSnWQLCkNBi+WsVmiNGBt9SlD23cQ1VkBOgeAlUJxLFkSLVpcnw3hRR+fWACCpaosywYWSJCfyGRX2CZe9sEehbC4A5hnN+09sfh2UPGqLdhg4rSKN9KINeSkdslHl8K434KoKo20Z3Ee5fsmejcalJlZFc7HnvGkHIik4oexkDyFXbZ0xz1VYafJNAvunGEwZktdeHNGf2KC0Cysi3j+BJZclDVqcrzDH9CMG+QyAE2kGVAyhMcI0QHEEsHe43EPe2W+utMZr/3QhVF9/tmrT1BXK7zjY1LWKjcGBkD0NMOVw/4npR3aGiCQK5MFfgl73d8wcjuRPREAi6Yuo88Usjclipr4Sk7YrtR581aSOzwsrotQvg9SI4J+b37+ILRZmG+iQyVK1+v9aDAXLPpq7fr24NIg90EOFszlMpXhKq7Ml4gCy0ClEGg88l5Jsqb/se8p4d4Yg39FuQXP7zNlk17NcZi7k+GjH/iwMhPJxkW9+Fl/nYenHT1NXTaXRqMXkPCo0ioR0/ARxe+etRZOx61RDRb1Um0Rq1ejPClQpioKA4BNmgGkkSWiEGLvaW+2J3db6SIjFc7G+VVgqRFQBaArwzjMSHcTURfQ1DN4L+QMcND5UUDfMFINYQeQFy+gxuhkN8ztPP3ozQY+cKA7tNAU/skBp+NyCrKfeFE6tnmqW0PvOfjkX4xN1YTqyp3x3LPd28esHPtWn+mHR8WM2aTG8iqcWXNO77s5KZmY32mkO/dHp3vFimodGXnDQaZSZpxF+KBYIoRUROIG4UpG8Y0EOIzYBtnbRYjtwhZT1SXF3ZYW3a47dOzc4eOPQo2HO9FNnIvkR7mth40+YKRyFFrF19W2NxgzRq564yQ36MZ65Rl10d/esbK7rfMML3Uy1xVwSbnkMFXGX2PBK+AJflbm/JggYAhtkGAgM+Icb3qCIBof0eYzqJbIbKHjqsiIiDyD+WQploPu2ubrpNE5mHY/A0b5X1jX7IwTWylnWCViDxVPcX7dnd7Cl9l9HYWGWsxbibIaDZ4KOT39uoB3RdE9jRbfv2tb4Of3jglX9U3Zls3Zn3j9RsYr51nbRyQ4bKXQ+RTMJ4KTfE80/PmMLJAgLuIFUZnfxiq8G7TW+Cn9e0W2DDcwP7cCFSco0NxzL2JalJJtHe+Vj9iYLwLI16FxTm/Gzlf7QBCfu/pSde38czUJ0zyLbY/ErKOcsydwb8XMo8blg48qy79tmiWqIiD37PGNztaBhblgVnC/AGMsVScRLORBD7WFrrbGDk65Pfuq/WUzY7eKszHAybLtlsO/mJqyQ+6Waxb+OHx+dvvuxaEm0DwstATRDINLI+BsJ+xzGPzJhf1fDLcytO5ctWLtxy/8Ys3x6n6apZ3xEi4srKsjKxcjjVv4eYt9XbDpk0ZnhGj33v20S1OEPnwIxven7sg7/EZt+sGDaefee6aYcOGuKbffuugNWvXxsftsPNPi7/7epvBgwa5f1q+EjtuP87EYjF56KGH1l100UVdDgp+XLJ04nbbjnZO9fU6DVKvueex/l9/MEdKBg92XX755StXrVrVMnPmzFEC0J8vvCL+1isvLMsY6B1kNzZsjtWGI2m8AukHka4MtwaA7ujKVdvm5I6Ms8Tr7Hj9auNqcPUrLOZ4S7NxZ2bbTQ11dl1kvatfQSHHYy0tG9Yo9w5Z3hEjyJWVbTIyczje0uRkS+s3tYujjLkosL7/Dvs9FSovVF9ItXLQTXatkznroWjGD5aZo6hfQ+avIlCLkIUJNc3Oh7Y+zfYDLwjkuJDf2yEY8QWjywzLhQKsFgtnQ1BqmF5k4j86fmnScpCxMrKYzHKCDDfAe9IqhvMyCR3AhoqIZS4JZmogIkSfhsqLusDZfMHIxRyPnWEZt/IT24v69BFhXOj/Ye87oKMq2vffd+7dMpzqWwAAIABJREFUnp5sAknovUnNBgQEbB/YsIBIyUZFmooogvrZFREVFSyA0rPBjoioiBSlCWRD770kIZDdTU+233n/Z25ITEIIfN/fc36e3485h3M4uXfnzp07d+488z7v81jNddFCq85LtjnEwnQncBRUxYeDZU6QQ6JjieAAA/yVJPgKFfYkZ8pwQGF1ASJKqQGgz5DYBUL+EADbg0Sf1NW1QX/pC5Iu1F7ZhxabUwh9aECAZ0QvAnkJ6EZU2HuAdPgSlfFHe6pZWGjULlXfoqSljptQYu+jQhOu+EhRSSSUZtmtZjH31Sjm5AdaNXti3h7k2K++McEZ9UZkw70UvFUPkgOIXqhU07TYnCeB+NTivRs8lSASEboS4jgg+IgDjUeE3kIZlSPkIZDwXzycaY1VPRrF+Plluy02NOCX90fELmjpLu6j9XvarErs+HLf/HMDJc719yWNrMqDq8OSQm26UMtFYfHCqQbIqB112vTnwu9v6vvYiwD0vN0aq+bgCb9RAuOrCNhOKPkSQBciEON6HXDpd5D4vxAodv/Tnad1nL13FoKwVYEvJI6/BBlMYMQbcITNAuAQgNi02SOi5gKoAkAbu9VssqS7jgPni5BwPTHYfHT2qM4lu3+rQdW32FwHRKqA2HAU7RKeh34ut9j7SOTVlKHVMaFufmrkw6hUsFBqlyE5h+KfPfvnly6N/k8j8Zhbej48jhg8A8B22a3RlZTP+B5L83oxxr4DhEVMgZ+QQXEQRK4+NmGgZCuk/M5AU15ZvxqdA1yRaY2pofx8w3s7JukbtLhV4spshclPkrCmENR3gBNPnLPvaFRW9Eq3ovOHNQTS5pim7QbmHO6CttdrW9qol+kx/+wvkt64Vbyj9c5fTKSBsEUZqdHLRfQPOQh7jxrKxXXSWYFFE+PfI+BvwlKII3ykjlshpsPgdWB4IwbpduGTCkC/VWNEXNPaUOSHI+D76gYBQ+HffB9K7D3i/E0gykVkGzKsMWJeqPHtSlrieBhkfExEQpmwLwKyIwchLvjDtVCd/79B5JgxY14FgNv1ev0dn3zyScn48eMTOOfCbLcxEf1Z+ff6Hkq1Y8I7p95dgGusR5x2TR1/jfVdr+saO6raadf77D/rs+v99Q/or0s5QDsBcTtwWm1PNddrnJ6c5jxCCB9JhLsVpG12q0r/uGoksvsSV1tJol+QqybiNQox4XsIYLea36+sq/uS3LayJKdyhBsZSp9kjIpertbB+OeCBgQMphCHGxDAypG3Q2TD7FZzdepd9ZyWeYBwC3CIBoBzQMr3CNKaq3V/tVyQU5alzn7A4BUgkBHwHDJYQYqwYEAbEDVFgpuECicwfE4VIFh68SmUpNuBoJEqblCRE8qL96wbVLkwJAYvI0BzAmoufOk44Lyd1pg5ol0C3MtS4AGG1IYAj5gk/U8bR4RVRe4saa7p51fMuKtg1+rW5HeXg6TVCtsMXXRiM6WsII/pQyK4z10imSLM67/6vFyAyI/mLijbuH2n9mogsmWLFrr0b1cEtm3dUvDBO9NjRDSxZcuWqsJr9XLo0KF2qzZsNQ654xZfk8aNtRWRzs9C9v2xiiXEx0sCRM6dOzf/5MmTHRo0bKh95sU3/Ys++/SMNiI2jvvc5f6iPMfVnoEKDGopvV7pN0yr1+nimrdWnFlnOpjCWrl50F1E6C0xRZgAkBR/uUfSmYzEiQNxTgGvGwDR58rK1jdoLgREZKHyqolMaKy4iwqYzhSquEvyg+4K9dbWk5bmhHcc8GNGxTMSOZGvIZELCetV1BXm44h4AAmyAeghAjqOwBzV/NNqzIUWm/MEcHgVGCyyW83G6vdrsTlzgMO4Ks+6CvpmewRsAkCFwfLCzZIp0shIUB4VIyEOQoJGglJGRBuFlx+KSIiCQga/ujVIjW61pLvuJZ97MpMNKkWyslRE0OAWu9V8xZxBca7F5lqj5n8S30oII4LuglDZFBULgNuQ0wZiKjDIR0BHhWcl/SZMY4XNg4iyEtAeJPbBlZ510FvyLDOGCuCk0v/EYl+W5bcQxPxCItolmArfAwdBkRfgoSEgfAWESxDAnpEaUz0vsNpckfcvAPYScgEErlCYFEegzL8U+apxUoN/jenQZOSMLcDpitYK6g8Qkwn5YxQMDEZZKyLDLxPiWLvV3NNic50jhZ4s2b8uUDVXKAEEjWZ+xQYaCBrtnSBycRnEAZERAE/brWbV9kEsrn/Z8YU2NOAOP2OKWB5gkqddsfPJ7xp1GnfHheNPOgyhO1K6PFDl86fOQ8hWZaREV0aC1CZabM6dRPBHbbp2dcDw6rENPQY6T324Myz+l2VNuvT4ZFJXFVhbbE5B5/dVPFt8iohuZUBCAGq6yOcVSqUEPDYzNfbBpHTnACQYJmiF6rNi9DwAMyCRBASvEMKXyGEZIpK66QBSS7s1RmdJc5wEYFPV8cJgzfkfZtx6/ocP1dzAyqLavQC9LDw71WgVwSuA+CUHNnenNUoVHLtCqdiEXHy+Ecra7chh8JVO3LBtyWKX1rArNOhrckfP1Oc40ouIeLIyR1XMFb2+LfYqXv8ZkQNYzzX/es8YPE+EG2urCXd5f9dzutgmyYQUgwQMieUqoJR3LHM5nzu+ZfyhULPhpoJza9bHNv822udeeovzzO/ywhfVzYXaJWlh9mbUGL5FonqVytX5C9But8ZMqBR9YhxrpI/UBSI5kKDUrkGAnSKlhJjK5GmKxF5TcxgBmoOgsyII26Et9tTYys2sa1obJtucRziy15jCTxFCV0B6hIjmibUAABQjwt6MFNWrs2p9ouZBMngBg/xHkFi/CoVc6gAIIqWnu9icuNrz+f8CkWPHjhUeOL8R0UEBFsXFvF6vUClau2DBgjfHjh2r5kbMnz//oas15NLx6yDyGjvq0mnXNLiuscq/sy5xyb+zvut1XeND/IePi3/8c7SkOVuLXUBAPEMAJzKt5nH1dX0FiKRXxUdZqI/ararS3VVBZI80R1eGuAw5WGvXL+TuAbG53Rrzgmp1YHMKCt3TlxQqbwKivQB0DpA+RM7mAMGkCrsNjGMEyxUJSlGhvvbUGgvbmgvz9ILngQdvRhK7ntdWONJHjElvCMGfJJvrdqygx2kQwE2AWxjxPAIQAhHnkWC4UN9jgFOEOJHw4ETg8YTsX3arucmg1aTLd7lKivesG1w9zwmRYglwMkjsq4xR0YtFy5KXXWhPXPMugJoT5yagEAasWOLKs9su+YYlp7t+PP/D+23z7SsbCVAULL6oPgNtdOPmgaILWUIlFSSNRtIZQ9d9+VmZAJGfzPu86Pdtu3SLPn5XjR5eKRIpAOHseQv9mzdvKlw092MBvGHMmDFnVq1aVUPiHi9F/vb9vlKpApEz5xkXffBGcPiwB8MEnXXTpk1lM2fObCQikZNfetO3cN6nZ7UR5jju97or8ziv8jSuHUTqTEaduVEzyj+f3dYY0rxMUco9Gr2cL+sUoGAQOCeQ9TqlLN8hh8bEUdDrFcY2/iJHnjY6oZE//3y2pNXqNJHxjQJFeTmyITwSgMBXlKdGKltNXHI2vNOA9fZUlToWn5zuegsIzgOnKs/GOu+F4b8JaR2QcgJQng6cthECq8xhqyMSWQiADwgjecngi9z+4F+erRab8wIhe4RVt8lBCFOQJohFdmaK+RmLzSny0LYhsA2iPcTwNSLKzEw1TxMULiAwqnlQFQB0b6bVfBlYS7a5UoK+8pGyxlhD/l/1U0MYWdvKofZ9W2yuP4Fohyo6xGhIsKw4XgoJj62ISoAwZF+BAC7gMBYQ2xHSewD8TQIcAyjtYwpXN1OuVAKeokmakIizGSlmsalfVSw2x0kgmF3DwodBXyB6lCNrhEAHAYUdBZ1TPMEJu8bFC4/Qv0CkAM8EjzNOdSo6VlxIjbCk261mIQBUo8Q/8ErXxMFPrUEO6vrwiqWCnvoUEr1OyGYy4i+IfDFBt7WkOS4wgEcL966nGjmRGjaYFFWUJQwQmqh0YQCHCGIwBo0zrLFiPQmiD37dvswvojFGHmjkYdLFsKDX4pG0R4LI3M+0v+PfR8Jiq7xRScJPxRxrt5prRF9FbiZwrIriVd5LJWD4btc3j0f6PN1N3NfhpDFqo8JY77Ylzvd69p8gFIFHo8g5J00USYHlwHE6MX4vAtuHnBYCw9s58O6Z1tinLOmu+4lTH0ag+lwSg8kEcAwRewPnQjwmGTjuBOQxBLgeAYfaT0e3sDR3ZSHQY8AxjxB+yNu0bNi5xc/UAEQWm/MUEE5BoIcJMQGAtyJidkSKAFI+t6c2uNKmqTomkpc4WpGEvwnPwbqepSnoldZvT9t+ILzBjBZl+XfdcuOjowHxCUB+IsMaWxntje++NM8gMbYRucj5vHohhvMA6Lzdar6v+tmdZ+19RRcdfzsBGhmhoLP3JwRz2u4VpxjCqLdb9YlcuucHKNboN0/uMKjb5/tWHdIowTRc/MoCUU//10ne+DqqVjlJi8/vRUk3C4nqA9Oi/1/kQGtE/rHF5twLAO8hhxo2UXWBSOSKzGVpKxBfBMDEeO+MiOVAJPL3d4Nq9YIPE8JkQHUtURW5vZY1hSXNmUUcnmAIucD4nRzYcAQQ+d09ELAlEM/PSFXZSX+BSJtzHgpRKoLZIp8USNmBIO0B5FOIsKM91SzSOuot/zWInDhxYpjP51NBIhGFCRAZCARCOediR/ux+fPnZ4wZM+YBRPyQMXbjZ599VpVnUU+LroPIqz2xWnP0tQyua6zy71zgi0v+nfVdr+saH+Kl067313/ZXz1sjjsYwCcIbDMnfiwzNfad+qqy2BwnCOh5xtk5YjDv2HvDhhcf/L2GIXJdv++xNK83MvYxE4vGWoWY6ut2W0aKWZ3whRclAP2OHNcQg23I4UZBfyEgkdDfmUD47UFLQLaNI2kYpwQC9k2tXdsaYyIpzTEJGSajAleMblzWbgZzCXCd3Roz12Jz3oMAD6ggknCvEERgEu7lnHpd+mjtIlKO21Pj1KiqxeacB0TFgDgBQNMFmZJPnJ8v3rNuaG3ZfkFLFFGqDKv5TfHbnjbnQqGwgBz+ylVj7HEC7q9c6CWnuRaf++rVtsWHNnYnJehXAZDOaJDDohsES1wXkMkaZgqPlDR607ov55UKEPnx3Pklf2yzS4s+makX16mPzvrMS294LuTkuBfNna0qGdYFIpkK2ho327/xJ6wEkS++N0cfKMpzbln/a4wQ1hE010AgwEtKy+CxSVO9v678PksbHhPLA36vv/BCTTP2ugfeNYNI2RAaoomKb6QvynPF6/SxbiXo4XqTMY+EvxsiM4RGcr9H0HzzVRAZ8LiBabT+oou5Ij9S9KFsCg+XjGFRog+ZRm8QeZ/i76JprZ5cfCKi84AdlxaH8cnpzne5wk8zYPXmEYuddkTczIUBOMDTQliCCBPsf6n7Vo1VkUMl6RtvQsKJxOAXibD79tSYqrWExeZ0ILKRoPAayrbEcCABdcy0mp+1pLuWEPFfGL9kiyFoqwAFImcu2eZ8nwMIKvYyoQYMnB+xp8a+W7vrk5e5Hg+6ywbJWpOqCltVKgDfZblvtX8voqlI7N9A/AxncA93F7eVDOFmBFwORBlC4IeACsR8gBLeT4RdgEhQ6YcK4A4E6rtwpRLwFD0uG8Od9tRYsfFUVSxpjnIiGMQAq1MDBV3yLBFFAkK2qhgrIj0ARzKt5tdq5USKDayHKqNidV2fGIaDUPm0mqNqH2/y6Kxecf1GfYMENRb/l9WD1JkYviAEcoCjWDy/Dgjz7FZzI4vN4URFGlG0/zfpMosPxGSO/OaBzlP3DcvenxXvLSst0urlP6MaQ8rrdwuRMzH35K7/c2nZkVBzWqTiiW3gLks2Bv3tyyXt8Wc73vHMgWoAUpwvQJugHldbxKvNtdhcBcRhaG2/SwEY3jdpGw1wnn58e3Ti4lscpz/M04Xs/aRZcvyUk9uKX2x/K9sdkRBLxI8CYpTICUdAEeWs/mwHiHnfbjWPT053jiYOjdXc1Yr2zEMEF9NpR3F/YBwp8DoibeaMrWFBvpEYbVEizTFSoSuHuDKUgVQkLEKK9qx+8vis1PU1x4MzCxBXApEFAT+9JDL1ASCGEcADZfqYQYcfxLI6nrP6TvZaVtBJEaqyvIItc9l7Unw+bNaB1T/+GZUwzVKY+1S/3o/dCwjjACGncj5XN5yWOhuK6Htdm6h1jjFhSYPMY7fGqAI6laXLRwfe0kbE9QVkRqygNg9lDJstz/jqQLFG12Nmq95Nl+5aqSnVaHY+3WFQ4zkHVx/T+wO/4OKX3u9py5/GkfoiQkMilIG4iM7vAoItSCiihHWXarR3Ef0jhV4VGgDVT66bzqpuYG1XPGdNsqHp+wQwAUB8E2GJRobZgQCsEqJNdcxD17Ses6Q584nwQTE+iVFzJHyTI/3ACMJFJBsQTmRY1dSQ6iDyByS2UTAkAGmJSG9BwE0c4RkE6GI/Ha2B1/Eyb+Tq9/pfg0hBY0XE9kRqgq5KZ/X5fO0AYCFjbKAAjZcileJhDBWg8ooP5a8D10HkNXRStVOuaXBdY5V/Z13ikn9nfdfrusaHeOm06/31X/aXJS2/F4AylxDtSHDBnlphJXClYklznEHgTwNJORV5KKM7l+xeVZdlRI0qktLzJyEpjyDHy2wxCKgLMBxjt5rv72XL66SgNBkVepEYTgagESKHAhi7E5CaMp9niqLViw+DyFER0u4NgcE8+6iYl2u1ucaYSLY5/g3EWgFRvRGO6nUIuwGhqilUY5PSHEMRUeQ7ikjkMgDWmoDGomBGAjJEyJI1cP+fw83qB8tic/4KSPtAiKAw1tGruIt1aNhfvGftyNoLQ87oAQQWKehC7b8lbYjPuYlzNkkiUoDRFADmCAaklZJWecueEqPmyAkZ/3PLXoopPbatNw8GfAIYcSUQFJYeC99/wzt86AOhy75d4R///JvaKhA5b37pH39m4KJP3jeIOuoDkZNfeqM8NzfXv+jTD8PEuXWByEsqrfEHNq+Wq0DkOx9rlLLC4kBZQVW+o6CzmkJCNY89NdX964/f52jDY8zVcxGvMnSvGURKxohwTbg5TlOc52qqNyX4ifuZpNGd0Zr8KnWVSVruKRFUR5TDolVKLdOHhPoLL+RowmIbKKWOPKYLMTFDSESw2JkrmSKigRTFX+hQwW7LJxceibjhVpHLKN4RIazzAQM8InIR67sHlTbKWAYp3AGMRiGxLYA8qTJyVP3b0f3L3BgpqDleoVoo7AzwoYxR0VUiFhabU7R/CHKq4W1JDJKAYLg91TzcYnN8g4DpwCvyljiDUQxAybCapySlOWYzRFU1lSM9gQAn7amxqsF59WJJdz2vlBV1lw3hNQAmITYGpPfsVnOrK84Ry1ypwGmu2EBBhQ4J2w3u8yQznSFapZOSEBeBNBJglmCUSk0XVimA4p0RIlhbgNfvvRl0F4xnpqiizFTz1Mp2XGI7bBB99+/jm7s28pYk7ImIM85vknQ7An5AABZA3h05PgUSE3miyfaUGBFhqkZnzR8NSHeiQle0MBE0PWT4i91qVtWHq5cWTy6+Odpy97wrWZNUnkvAOwBjQrlyPAJMAR58k0BWc7IsNmchEtxftHedri6fyA8Or7k5xueeERrwrNgb2fB3icO/mrsL+7cqd83t1WdcBmf01Zpt6cVHQs2zz5nC1fmoX86RMQUhMX8+1mXw5elTDJ/kBMcyU2OqNhAtaTnRwHTZqFzulykAwyql6I7woK/R77HNvx+efSDNqTUefKHj7Q1TsvZBtiHiwifNLFoxKyKRAIfbCHBp9WeLDHtz4nfaU2MfsaQ7pwBxQM6+EG0lho8Dwil7Sow6Li02p1jUC5VY1TKFGKwD0rUC9GUzLt1GoHgF5bL4yNZpx2fcV4MVIITgCKAIgLIYsN8J6GkmYRonjALg9yLyBRmj4moIB116RuqY6JF2wcJQWoAcH61rvL98fGPX250nX14b12r6HRePzb6xz9ibKjyAeaHdGlv5TYpPWupqhxK8hQo9eZX5ruKwSvdkzTJSzTVykrt9cmimJtzcnAhaI7B3gZRWBGzIgr0//qCn4BMz2vSVFu9aYfJJ8tmJN9wlfbz/10ItBN/o3fexezhgNHBhUYVdAbAEiDoD0loA1hRATTWpUyCMGExChP0ZKeb3LTbnaSR8Bohyqt/HlUEkLZKI3RkE3gdRtd0RInCLgHAfIC4RwlnESPg0nq2kptdeS6uK1YgyId+XOTJWRELVYrE5PRTktzDGfELEh4vIItI54FQGiOcQMD/DqtqGVIHIZJtzFnHeFIEJ9eafGMeZnIkvgvII59BarsX8qOtZ/VcgUuQ9KoryjSRJwxRFEYsgFUR6vd7bqkcer4PIOl+P/wsLfHHj/xfu8/o9XtMXoOqkf3x/WWyumwFhulC+AwS3PUWllF6xqDlZKI1DRblIDNdnpb3U++KGz1Xlu/pKctrFwcTkiaiIfJdaBVkzQj7dbjUPsCwr6AacP4mcXgKkRwHwXkFZ4sh6A1Bju9VsTVriGIgS/oQIM4hghN1qblnHtWuBSNc0AooWUYirtbXyODF8mYD/mGmNXZtsc37AQXy40YcERzNSYx5NWur4hjFwE0EnRPoowxpXlWeUbHPuIo4fAeNzhciGX4ELGg3sLt6z7uHLIpEVeWb97VbzPR0WFkeZdIFfGLIpwPkoTtQeAS4IAQmS8A2jHm7f+GBsmZDxP7vkWbns9J5b1aiZITQCgj4f04eEjbzvzsAHb71qvHDhYrDb7fdL+9av8DVs2FAz+cVXS5d+uTxwcPuGMCGeM/WFFy/269vHOOzBoREnTp70VxfWefbF10tzLlyExZ9+oObk1QUiNaFRkZIpMvrA1t/0f4HIj6SFs9/RjRw21Fidzrry59Xe0U9N9fmLnHmasJgYUoJB4Wt5Dc/imkGksO9gupAQbeEFR6Le0KAoGCgxypqQHIMIHAEFvaXljDEQ54jApLpWk2StECJCZEz4bYLi96NGb6BgwI+yRhssLXAq3nI1qtVmyleBkLa9CjJTzEKpUZjKzwagfSJiXu99XKKNIrJiIH4nER1FRJFXaLn0u6qxmvyFoxUpuA45PEAMFjHAcdW9W4VoCgThLWSgUmz/GqusOQCfZreab7akOW3A0CYAnDiublIQRtlTzeMtNse3ROgTHqkkAAyDrIwU87Ta7Rc+j0p5UaJsCK8hbEOMxwCwNLvV3KD2b5KX5fck4u+qnU2sDwIeBKBtJERuAr4kJuv0Qtm5AliqjIASRNIRh2YCZANRCAFESwp7myOvV3QpUJ4/RgqN9lSjBENPm6sdJ/rxx4wvDoQovtYcmceLmogjYTExH7a6aYpD1odwxPeRoJegUwpQabfGiIjhXyAyzTGxgkZZQa2sqwSVYJgkS9PtqbE31j7edup3d4V16v8Wcrhss6zG81L98ugjQP40gDRCZvhGkNN2u9UsW2yOMkAYVLx7vakuELky88t/7w+Lu7NdmePbANOUpSd0KEOU70vN2hU94Ya7j7t0JssP9i+D77S8KfPGoiw1utcz9+hI0JqyhvcYdpmdi1DPpVobiBU57PAbcrq/9j0KwLA6WHRPSNCXsCGu+XcCRLq0xgNTOvyr5ZisXfkxvvKVqV2H9CGEVkDwKyH0ZoiHCUhf+Ww5oIUxejDDah5pSXd+BRwEcFbHoVDRJoQ8ESVWhd+k4LnquYTEhDANsxDngs6rgktBTSzPOjD/0MsDaoiSWdJdRUC0BQALkGAdIU0CUH0nL4LYECEqEhsuGamXvQPqmEj6wnETU9hM4FSnGvGE0/bWD1048PaKhHavDMs++NnIbsNuPxMaMUyM+eo5kUm2vJ4A0vj6adLV32e4CQluy0g116BFd/302MdyWCRDYKEil48B7FWABkcoys9vHV57Z5kk63vnZ/lkInlPREMyBn2HH+t+/1sKwGuM2NMc4EMgXoTAvuLIbQgsnQgUZNQEFZGbeHkhBhMISAV5IsqNwJ8HLnKu/ypXBJEIaxWNro2seO8mQgEWTzGADETYzEkI9MFUYvAYETgzU6uo6WrfX3qf56DQ6wXgiGjkBH9kWmNe7P/6H7K7eUcvchAphnBpXhJ51pkE8IcAlcKT1p6iUvWrvjNJS3NvQqadgcSPEeEIQEhHhG6gsEyS+AhFLzXa9WBUjQ262j3yX4FIketIRN8tWLDg++rCOleKRHo8nhHp6el1eXHVbo+gQtWb1Frvx6nmQcHPV73C/oZyva7/vBOv99l/1mfX++sf0F8d31h7iyGh3ePc59kLSJpdj7epkWN02eIyLW9P2dkDk5UiR35Y55uXnZo3YXhBxg+Xia7U/t0N7/w5WBOdOKTs8J+XLc7k0MhIU/Nun9ofjrtVzGE9FmZ9xX3ug0yja8q0hq7BsuKfmN7YKlCUt3bflB62ZtZ3E2NuTv3Rfe7IC8Ym7d/OfDguqY6urDG+un9+Zg4CKaVHd9QrHFS9npB2vSYGS/K37JvS47cu72feJoeZ+xPn5Yqv9NjeSZ3nWpZe2KS4yzai1tAJJclMfveeoN99/MzS5xa1fmrJjvJT+542Ne8yq/xExpjSs4dyG9z26I+OdQun6GOb1aAi6hu2aKeNThyROTpBFW/o/vlJkWcZjiJy5nWfkIzhN3HFn0WBQP7uJ1qr0u49FuV8c2bRpHJv7onby8/uPyCHm6NlY3gY0xpMQpl14ex3NCOHDVEjjoJSOmfOHMfzb38oI+f87ZenShOfeDxSo9FgnsMRDDGZ2PncXKVdp65njx7c20QFnC9P85+/6JIXzX4bEYGPnjCxcP2fO3UIXKGgP+AvduVLpvAwSR8ScmDrWkPTJk00n8yZW/jSjFlwS98b2eK5s02xsbECAMK2bdvKbrl3RAAkjSworNrIhg1EUoj34qm6rEZqP8o4rTEyAAAgAElEQVRrBpGasOhIZggPN5YVlDbQ6aMLA/6SCI0m9KSi5MuG8DBgTBYCO2LfWVwkWF5QqI1o0MB78fRptU2IiAwllLRakbPJvSWlQU8FgBSl6SMf7IvofHPZ7gmtRZ5gXI8F595S3CX73GcP1PBMq30DIa0tjyoBzwlQgn7JGNFFjClNdMOROx9NqBSCqhqr7Z7/tqupTZ+ZpQc2Tg7r2HeaO/vgB4deH1RVvyUt72Tpke0juc8tjLurihQSHhbSsscCe2pc/6TFuV8FivJsnuwju8UJpmadb0atvuWu8S2e7DbvxDuk8CL3qV2rTa2SRnIl4Nw7sb0QtKpRus05Po27i2VP7okaas3iXTU26/xS5iPxl4l19Fh4zgaKUuR3nvtJl9juA5/r/Ie66IYjFL/nKBJPZFqTKegu/t19as+voR36/tubdzpNNkW00ETFT6GA7yjxYE7AlfODz5FVI8oxzlfYZlCgvF8Y8mgDp2ixoDxpiDCeCYkunLt46oOb8875RONbT13e5RWDnDbwwtGsNF3Y0p5BTzszVxq6TZH9HRpj4XNRzWdpY5uMBxARfjkGlKDDfeHIrEMv3yrUK9W1U5dZ+8bKxrBOpUe3qzlkU32FHXsGypJjgBKLgOXt0Rh2vWmM2x16w4AfL4mK1ei35hPm3xPd487RJQc3qe/plYo2ulFjQ6M27/tcOdM1oVE3lR7Z9klYp37vZS2fMbLxsFd2lhzaOtR7/mhI7blC1Le1NGvG5616Nhp+KsPeTAkM+j4iYcUvTZNufen4Jvoe5ZdW9Lj/4/VbFxVO7DCwpATwUO8Tf64d7i4Yo5HkQN+QxjVyXNXx0SrpQSBevvuJNlWKrR1eX9Pf2Ljj0yUHNld9D953O2/qonh6e5Qg00oaXzTjjdfLxq8H+0peKmXyxZlt+5vHn9qR9wUzzFje9Z4JgLwEkMX0LTrfqI/rdHFSfo6zjAdP7JMM+95u1tOti04Yljk6YWyPhedmBkuLtnqyDqkRd1OrHg8Ckdqepo/MbGTuZ11Rsm9DFSgP6zxgQYF9rTUqeeCakr0b1DkztEPvKaUnd/1x7J37a4gDTfkwM+vu7P37TEgt/QH/zm+aJbXfFt00hvzutShp21LAdxx1hp484Nvryz2x+OBrt6h5xOL9FmOiw+vr+hsatXuq9ODmOhk6z/oKOz7oKxq70BD5yURP4etPG2InZbTr1wcYsd0T2lT+Ju6GmZn9tJGxg0oP/VmZ91ff8AD1mxCTYM18NLGGgFXXTw4vZTpDWdmR7fNNrbrfJ+lNNzJJ0zTgLf25dd7pA6PL8ibfUpAVBkTStw3b5UzXx05nptA4TVj0LeUnd84Obd1LKKGLvL8AcIXxYPC4UnhxpWROHC3mnLoaFdLa8hBXAsV7nmz3riXNcbD01M4JvLSoBtDyOs5E1TVWwzvfnJb362eDTO1ubG9q3P4JIJA4V0rLzx2YE9L0hkmlh7bOqP68q/d9t8/PfCam5LIj2+YYGjZvU34x+1REh54veksursz98cNVLR6ZnVm8d4OaqyobQ0ym1slLeTB4IlCQs4zpw5qhLIfvntBK9HcNXNTxjd/66hq2Hi7pQu7mQe8OxV222316zy/hXW79sjjzx+7HPh1zpr6H8x+DyOrqq9UrFkqsiChyeAR99XpO5JV7/R8fjan3bb72g/8X7vP6PV77eBBn/mP6Kzmt4IaABkAb9AYK9vyREH/PiK0bB6C3x9K8B5gkjQXOdxJizNWEddR8HZRGiJwsYRjuXP/5/WdsL9uv1i3JaQ4RVRxcV64TypKec2W23WoWC4JcS3revUCS2BVtIThORChU/X63p8Q8AYiUnObowxE/kgknKKju3quWFbVKTWEdm3MuinwMXr8dQ405/q9coW+Sbc4HiQQdTlCjsMBujXk5Od0p5NE9xKAtcNIjSh8SKBYQfoCIBtXEmNF3xNgYHpTPSizwe/GedeNqRxeQ8SYc2FuVnoBdF55uIuvDPkQOwibgIgAJ8aJ1bh+feHBMnPpBtNhc207NG3venX34Tm/uyWPEg0plTqDPlXOu8j70cc1be3KOHCQeDOrjmjXnAZ8nWF5c106r6hMpG8PCJFN4lAgmCRsT7vd6JJ3eSJwr3OsuFfWgxmBEhoz8bjdKGo2/2FWlsqoJjYoCIKl6G0RbhH0GKUowUFZYqAmNjhYg0ufKrgEWrjCGrh1EhsfESIbQMFNZUblZo40U/pCRsibiiLu0ckNXFrwlXXRiY8VdXEiKP6CNSmwqfDUZkyQ5smECdxcXijzIwCUxneptaj7m463RyfcYMlJUill8UppzHgJsRYLf6xv/hCToeacr0Cs2JU5rGeIbGalmkQ5TY55ISncMFOJPQh2UM5ohLC8yrXFV6q9JaQ4vKHSzoHDVviYx2H7688c7NR839zcmVDA5qCAShMUHQj97qvnuS7YNF1UxIJV2B4ViLNeuy2JzbFZ8XresMdQEHcQ0JPFNdqtZV/03lmWu+4BoEiqCuoudOMC/RWSJkO4BhFYU8AVA0oUC0heM46+VVPHC4uKVURERFwQFta4+/PfxjV1vcZ15gjOpVOZKhIYHGyCgcswQXkqyrOtYkvcHLnpF9VXtu9R1y4I9y38o0uhnnA6JzBYRsgKdYcMXiZ0PDLx4fPykG+7IzteaEgnAyAAOENJe4Njcn3921d7JSermliXN8SIga4Gc5i7c/f1DLTzF93gldsGlNe03+z3tNTwYuz889sunO931tv10jFw7f6rD9M2PmRq3Hyro+PWOCeKNQGJfA+CrALwDcvxYKNTKwNsHQbqQmr3nuaFndo+4u8/oy3LIf7Yve2VXRIO+PQrP79YQDzluMnsXN+5643uH1x7/rHHyjOWN2i/8Y+si79ut+v62LaZpl8fO7Zze8sKJm1shNh/Y0/rsZeMGYUQtoSdItjnHEpEYiyqtd+me5dZET+lNSNx4TNJsaw7QzBj0t+ISK9UqgRYETDkSapYPhsUdmd2s18Mg4SoIwvT3j6zu26S8+F5gcNgD8rbYgKejlgfMK+Pbr/+oWc8+9lTzPRab47tKmrO4VjW17smqyBrCVFSgyr5J5D9KyJ5WuPIaEqr0UEJ6zpefc2Df5G6qWq8o7tEzhp4Ojfkm3le8aa25ZXRjb3GLML9P+2Vi56INsS30BBQAgv2AqEegRALKAhDWLdFiTa9+P1SV4nqElt45/Fvf7kXnR/0c33b2/blHpn3doNOLc1skdybkIZnW2ErqanySzTUEgHoJW6j6xkXlMUXiTSWSZnMZB2aOiK7apO0+/8wKSReyDwl+rjyXJLQxCj6qkBw6+OLhD545tV0yKsH2L7a/decGc4s/kGEmEZ/ICJ8TAjmM+C5OLABA/QFUynw+J+r81KltC0CS+ZqoNlkDC4419kiSf1Fi97PV6fAWm7OUON1ZPedYtKOenMgVFFQGoMx6AsAIIBBK8EKR/DsEGCf8IznQKETk9lRz5diMT1qa2xKZZnqFx7N4vridgD4CAEHHtaDP+xjptEL1tQJkq/MSbQKkHOB8CiLrBIitMlLUnNLLGC9dF+Y20Wg1wr+ySnWXGPyMzJeUMSqx3u/Sfwwiaz/w6pFIcey6OutVX4l/zEK6Vkv/znbVWAhctUeufsLf2bbrdV29v6uf8b+qv3qkX+iPpHkSkBoggTDhZjzoczJJU0QgjMAxW5VXBxC5I60rZeKv1GXVc7KIwff5274eeeqzifX7LQrFUZvrCSISFJ336qqbJNiQtfS5Gy9uWKLSZJK/LIujoGeXoKQApxx7aqxgbahFKEcSkJCEf02Ij8iSnLxtZGQVcLp0Wi1hHddiIMpmAPWKoNRom6qyV5Gcb0lzPIzAWhIjFxDq7daYpyw2Vw4ClQDh2wTwEQIfB4RCSOR9IQBUkdcGNuDwnEJ4SlicFO9Z98TlFDVV7VHYOTT66/qEljTXUeE3BqjcXlBUnHDyqVZVwMFicx4+u3jyubLTe2+rBImaMHO0HBod63NlVwORzVp5co8dpmAgoG/QshX3lhUHPaV1CUmoIFIX06gJ93vKKej3SyGRMSJfUBeZ0IQrfq8QmBH2HKqaaVTDBBAUUL/XHSjNz69stxCmQVlr9DnO1hBb0sU1b0F+T3nQXVJSATQrrDWu4dW8ZhCpjYgzM70xNLK82Bcha8Iu+n2uJnpDwv6yEtUjTmxYV95jsKzABcQVTUSDRF/B+SwK+P1CoZV7SouZVmcQtNvabWv26Kz10Tfen2hPiREUP0FnnQ/Efkfim+q9D0EXRMhFQj0RD2EAqzmieN5ijNb4dlhsF0cAyFZB5ybVUgZ/sKf+5RtqSXcGWEDpQ0xSFRarF0Hzc65ffK/51kdWAzKRV1yx+FTtJOgBu9V8i8XmXAYEJ5HgJ0J6GJGVZVhjLlMiTUpz/hgoyD2gi4wXPmtVhRRA0ILdnmJW6cCVxZLuFJYTzwp6GiAOIeCDENj7SNSfM2hJQX8UyrpwBP6Z6h3J4BUE/F7W0IZAAHYjhzotQ1ZlLnsVCSSnzni0RVnBkHKN9rhW4dHlDBOntxmw5+ODa/TAYS4ufunb5DTX4LTdy5ecCol50Rjw6vvnn53lZezUDwkdXr/rwonn7rUMk8plvRhPwvReQYIxHKkPKf6ROx9NVKnFyTbXtEZlRY3nHlgVHRXw9CbEgI8xZ54+fGNGZPz2pILzPRt6y3ve3OeRTgVFhWHV30nx+84zMybrGzTvB0r9wkAE0AAk+AkA05GTDghmCoXRZ87ssEb63L/3KTi7X6cEWnsk3d69YXErp3YYVBkhg8/3rxpsDPqebu4u8pdr5JOlst7k1JraJ7hLV9+ZPCIdET/aunWh6e02N321Japx79FZu9+Jyjvd9aag764BvUcL4aCahdEQAgwXwkuVB5JsDrHRERSm9v+6eCLm+dObP9wVnpiWXJz95CGU/zjasPW6Oy+cHB9g6IkIeJMkINPLbW8OrItrsQ+Q/dysrPC1N4+s35fgKe3qYyxgVPx5QZCKf0poO7OPK/tmLSndBvccyTJSYgZabK51xPENBlydM4jBgwRkEiCsLkE2MadyDh8xpkL4img+g3H+IkfJnqc6TKm8B/+Y6VvSGndLMil+FYCafZ5nyiRNq2buopKxnUWKoFDpxNIKxV70cmFFASTUtEXu+yUQ6RwOBCIvv85I5Er7F8+HBr0dVsW3m3FP7tHnN0U1nfNG+1sEIDVX25AV+dOPig2kr3Z95x/RdWi9KRUc2UOIfBAQtEVGO0AVXYsdLu6hx8Jz65nGuBoJquYcQiHQBJsRlaIb83NGTz+yLr5M1iU+1OPB4lJZF0DgOULpGwFPEsA9BJSNCncSKJESk9dHBjwDph3ZwNqWujw6UsxIPCKILD+AUpFHknPv6pWyv/J5CK9jVLAfIA9UH0T15ER+K8nsTh7ktxBgP+K0FRjcBYhpQHQf4ziDJBhW+U29VGd88rKLjTmXZzBOU4Ch8MO0Cj0DBDjFGd5IAK+KeRSVvyzDCOlTQNQxgNcIQWz6NrVbzcLu4zIQmWzLS+EgPcmq0ZTF+0cy7585Mq5eFunfCiKv+0ReNh3V9Yf/VYvyeu74/8J9Xr/HaxryVSf9j/ZXr2+zo4Ie3Q+A7BBDSCCChqDQeSJ/C5TkOSBUHhHPAFE4AJQjQpOMFHOf+m7RkuYskRDu5hzKhGF4fuaqcac+Hv3H1brFkuacCgidkIPYTbysENJy55avrWcWPqX6uokijNUB6TsiMlbb1YXkdOebQBAHHOYDwjJCSLFbzTtrVVozEpnm+O6SeflvV2tr5XGRq4EIzowU82fJNpfIC4kGgjxi0DIzxZxisTm8gGwPcphDwFMA0QwE6wFpKABGAPCHiNhiYHyojFSqcGl58Z51k+oEkci/sqeaVTuNv+7feRhJGkug/G5PNau2HNWOHT0xOyXT58oZ5sk9fkRQTKWQyAhNSLTZX3ihSs1TH9e0pddx7pSkMxo14bENua+sNFBaVEBKoMYiQAAsJsugiWiYECx15aGs1Uqm8BilrMglGcMjhSQ5KX4favUmpbw4H5kkMb0pnHvKikR0sbJdsiEkhBnCIr0XTqgS8MIGRBMSGSmHxTTgvnL12uIcYJLkc54TOU1XK/8BiGwQx3R6Y1h5iTdCI4de9PlcrYymZvvKSo5yIiHKoYJIFQDzYFDxlBVrIuISfQW5WbLOYAJZrxcCPEyWtf7i/Mty8ppY3/slpu/QzpdM3QWIXIQAqmVFfTdBDEYLkQciHgGAHgRaRYi/VfMk+ysnUmy2APVDDu8So4+BYLc9NXZi1XNPd4kMsCqRkerXFTmUJYc2vRLWod93jChV+PFVHGc3EOPjhAdhss35FRAcBoLVgJgCSEEhuFO7/Rab83e/M2edLjrxMiPyCsXFaNOucVg1hlp+fCIsMjxiNZFikyW5CedKTwRpCQEJy6BsUIJJIMvhAPj+JZ/IxQTwu8ykxQpXll9JiOa3HWkfHg+JXp/gLu3QwF96r1eSTklAegUwdk6TnoenntySBYztx4UvTUtKyxs158Dqdxt6yzaWyZqLzd2FQyTiITn68JVhAX/zQb1ShOxrBgA7JKx5UM3fxB086P0E9IZJwt/Vkub84Itd3z0Q4y/P0XIKz9PrMhp6ym/Vch5XKmv3+2Tt+Uifp/e0tgPCtjRubhb5ydX7bvg7m2bd7i/rPTDv9CmnrD+7Jq7lnw0D7tD+zpN3KSh5nRpD9pM33PMTAI8mia0kosUIWC5ETYjBl+v/XJKfGRGfnGcITR2SfWBOljHymwa+sp6rG7Sb+UHzXlV5aI9k71r62LldTQlQAGLjyvj2+g9a9X6bB/E0SvTets0LQh/udt+OfK1Rk5Kz9zOfIysx1V/ySi8h/FKrCPVcBiQsQh6pPJRsc34NBIfEOHn30NqbupXmDv+5QeuPH8o5sKQUpTO/JLR/s2d+dr84X3kyAUkGRWk5vsvd/r1R8akYpOc+2f+LxcewpKW7iHOg3xr6y+9BDrrdUQ1fP26KPnvrxZOv33VjCtqtsX0tNucuRvQoEaqMBgK6DxnGZljNY5PS8m5FlN6YcmLLgt6F2QN9yEq/SezU/4cGHd4C1WoKHgSkZoA4RQn6jShrP2mqj1n87eo3Qv0a3drxne9pMf3I2t8j/L4b8vShhz9qbrlh8ukMNiTpoTIgsCMoTQlYP0RYJL4nhDRbx/DBLSlmgRVyLTbHaAQ2SPhd1vWOL96zYnicv7zT2rgW6XdcOP74odDYH5/pdIcBgJraU2PVCLkApEte/3lBgq/MfKvzdMcvGnUe/WkTS+XGVo1qOaNBSPgAKPgLSPQCD0j9JK0iAGx+htX8UNKiHLuk0S2oxjIAQj6CGOuLhIF+rtNRqVl7Ehp6y/RPdLz7u9OhEYL18QMy6ZFLqsdC3bwEiMuc89IHHCcCY89kxoUp/rIiWb87hPtaljLt6VDF3+KMIfKXxt7ivsdCoqUJne/ebU8xj7EscymowGXpI1cCkRxhGTLxHcS7BYhGQqGu+ywSLSTAXshhVvWc7cr+qogCO9cDp3VQoYfQBgE2AkA455DDNPAVKbgUOal9TKAMBCYJ1oQWiEYjSpGA/PZKxffazy75C+cAEvY11YSOSIJvJQnv3D4i5mh98/n/N4i82hfvPzx+XZ31P+uw/9FF+VWa+k9t2/V2/e8YY//xc7Sk5U0FlAYC0SwA+lBQQcWOH5Iic8DlDFHQGocS8PNA7BdEui0jNbYqkb/Xh9mG7ZP/8qgT3WixOcuR6F9AKo3TVrJv7eSjH4y8KjCzpDlfQ4QE4PB5XY9DqOuVHdk67Ug1dT2LzVmMHKYRg0EiiqL+jggt6a4fEWi7GtGQ4EMkejfDGiv8equX2nRWIScucsuuCnirKkFM4UCBzFTzLEu681khw4oVSXW9jKV5t3pCYy8Q4BEk/JgA+yDyVEGPImStAbi2groDoUT8OYmxAk6QXrxn3bOXqbNWqD2uqW0sn5TmPM8I7iGGawPBQNs9jzasAjYWmyvr+AfDNvgLL4zwXDh9nAJenyYsOloyRkT6Cys8I0URIFLYaYj/M63BSIrfD8JXsizfofg86t8vlQoQGdkwUYjJAClcG5XYJFDsyJVCImJIUVTAIGkNIcHS/Isoy1rUGk1CFbY6PVbSGfRyWHRDT86xQ0wfYtJGNohX7TUuXVvQYing8yAC8zrO/a05kSKvkWm0+ghPaSBUlk15Pp+rucHY+Ki77LSfcxG5U0GkpNMb5NAYs4CVTNbohLqtGFjBwou5ckRcQ5EbWWnrUX1ANRkx/XvzgBE3262xQiE3PjnNmUZAq5BwW31TDCE+jMjLCLARIOShAl+SBDsUd4zxEhCrGqtJNqfI4WkgaG+q9D3BYbs1Ro3eD/2WpHNel69STKL2NTnDGe7sA98aEzt8ipweQmQVkV4JBhDBo4IuLVR9AWAPEv5GEowgIl31DZrKOi02Z6b34qllhtgWW2tfR6gye0GJ3W9tUJUvKs5JsrmeQuAiqiDAonhZBWD2Scg/DXCchYyFkhD44LBRRCIJ6UsJ0EEE7wKHy4RL4r1F2sV7f3qrUKs/aeL+mFh32X2nQyM/Dw94WoYG/H1mt7zx6HPHtwjl3F246JWXk2zOMT0Lzw9/69DaEB3xOFI5bjwigJJzfXSz995qf/MDAHgBCNYS8FEM2RnitFAJ+uaiXv+kAJHvvrtp7fCc/W22Rjd+6e7coy8YeCChXNYeDVEC7RkHk4dJp3ScR58MiYpI8JTMDpn/XBUAp0emdztpCl8hcm+jAt5jMg+GaYjCkQi9kibXj+g2KIrZz1jBuM73f5BtChGAfg0COyI8Qe+7eGjFhDN216Qb7mj7/sG126L87gFfN+r08KCLJ8eUyrpTQ3sMm9OovFiXbQr3kQTPbN80//7jppi5jT2FQwf0GR0PRJniVSOA5js2LYi5o9eow11Kzn/ducRxNtd1PnKSr/jl2S16Pba8QYcakRmhniuCqHZr7INVzz/NsR0AFwkl3XcOr+ubVHJ+lEPW723mKXlUvCv2yPhXm3iKLUYl2FD8xqAEWjzdcZBhzqSuxp1Tl76hCQamZkQmTknJ2fesjgcau7Sm36L87ltLZf32Q2Hm1e1LXCl33GiN2mE1Wyxpzj8kCR/nQSpSr8/YnQRcZcUIc/jHsjI/HJl9MOCRpfMKMHehxtCPEE+mdntARKHTgUEKIukpGNSBJJ0mwAuPnzv86vDs7d+80u7W+OePbzxQqDUcDwv6E9fEtTJ2LrqYPKbLYK8ElMM50wmWDiEs4QS/SIjTNRoa8udws2iJoLM+CZwLgFYng+abXd+M1/Fg5B/mZivvyj3+tEtn3D2s+9AsROhkT40dRg+/ri/lyjf5EQ26R/o8pjDFG+KRNEePmmKXP37DXVWU1Kp3jLE3iXgxAq4W7BZAZYQSlIqYxD8g5OMxyJczWfM6cBAqp0ASbwTEXgISHows+xbHiciBjhNhHUvySl5tf9vyzIj47sKLVbAOCKCrmNpkwLc4V3xf7lg2vSEPJkpcifBo5BMhfv8NQUkq9EpSjoYrZg/TnbSHx//YpSzv+ac63bnXqW0xrJw5ixihqhBevVwRREq4hIKBpxiT7xaUaUS+Bzh7BpCWA2JTVOAzYCI6iom1LY+SFueOQlkrbEGai7mk4h87SxKfiAq0QmBvqvOGBNOAQywhtBU5l4B4CogOAUKM3aqmHlweiUxzDSagiUhQJfQnaNKAfJg9JW5fffP5dRBZX+/8dew/XrDWU+3/hbrE7f9fuM/r93ht70/lWf+j/ZVkc76BHLoygIUCpCHgfuD8EAmaJpENiP0MMrwj1gRIuIOAhkCQP0Mym4IITYkACfHPkEbRr4n8SXFTFpvTB8T7IzE/SbCw5OCmV4++O+Snq3VLUppzJiLqVJPzugqDd8rPHfz64CsDVKpPr3RHS4XwOHFIYYjP+2Xpbi1XniOALkC8GyL+QQH+EUrscZJwhX3UX5S/S9XXpLPaHGuR2E9IVO+Cv0bTGIzlhJrM1JiXLTbnKyiU/BBPE0Kq3w8PajSwB4RyKmMngFM8ADUTfo+CFgyIW4GUACDrSQDjZAnzFIUvKN6z/vm6FBeJwQ57SoxWBfqXigCKxKVRiIE0BGlqRmr08qpj6U7nsXeGrPSXOFJ8jnOnhNBKJZ2z0pJCnKtv0KI195YWCwqqPq5Zq2CJ8wLTG0PESq062KyK0kXExqGs1QVL8x2C6hkozM3WRCY0IR7wIzKpEnAJKqsAW7y8uDDoKS0V11I9Fg2hEUyjMyg+dykyWeb+8vJASYFL5GYGi/POM0NIKEpaHQV9Pm/emWsRn7v2SGRUfEMmydpIb7likiSDw+/LT9QbGjr9vvz8gL+k8h5FWyWtTsf0ISGSISxSRGcFfZX7yt06c5PGwBWlenRVnC8UZZuP+6QgtFXPRoC4NlCQvUcT1ag/UoXvYX3jnxAnAqOA8ClEgt0qgENarnA2aNcj6q531VgV6qlIeEBEgIjhYwTkuORlCKr9i9dVKnxT67qe8D70u3L2amMSJ9Uwu0clkVDkepmbW9JdK4BDBhKt5wgPIUJIbZN59T1Pcx73nD8y84eLB7uZfeWdJeDGAMplp41R6yZ0vusZraxptnVkRFUEurI9yUvzbyfGP0YCoTC6kSFbwQFMxIPfArJwJPaM8GgjSaXg/SSicMSVsSIPVNQx8ay9zcC8o1a9wuNEfCHI0CMD6Atk/e5Eb8moElmz28C5iCQ3+Dm+3cX7cw7ngQLDMe2VU8npTmEVcsP4M5m/PJhz4BURsQQgzQVD6Jrh3YbNV22CgA8OKvSdjGQAxoQX32HFU+LfObaZagI/891NW4dl74/fGtP41TsuHnsiNBDoVKzXbwn3+XoFgEp0RAmFGt3m6ZUXSZwAACAASURBVG36dX/+xLaLb7bu78iMTBCG7O4Fu3+IcTI55LeEDlu7lFz4vWd+zk2NPCWD/Qzzi7TGvZtimqgbXYMunBjj0Bn3pfQYOkQAeiDYIOiJD+Xu/+bhrL0lz3T8V4vXjm1c3tRd9GiOMewLY9AfZwoE2gQlKV/Hg3HC7yLAZDQqgcizhvD0Rp6Sob1vGmMkiSyMy69pFH/Sxq2LG0xr3e/FNm6XuoDunHvs3jY8eHMQsdTDNGfzNfqjIy8ptRLCzQTQJzNVzUlXi8XmvIggPTr12EbzgPzT1vCALwkBNAEJ8wOclDJdiD004GtZpNEdFUDSqARaTWvTzzx9Si/t5udtH0f5vdb94XFPDs49OkVPwWZnjBFfNi0vfiDAWL7CpPIsXdiRh7s/cMf+5/t2u+HdLSewwm+3ojC8nQPvnmmNHZI658DoV49tfr9Mq51zKCT2aF/X2X/NaNWv6dQTWxJWxXeALxM65RLgMQCliAf9/SRJP44zmIocT67I/KJxodbwQGNP0cEzpqg1jcuK+spIYTsjEnP+3e4WMUdHE4cNTMJ8zikJGJQB0WG7NfapKjqrLe85AFRzVut651bav3zBz1j5nzGN19/iPDO0RNLljOw+JEJ8C4R6Lz02bWpZIHDby90G+6ce39qpoa807lRI1PwG3vKet/V8eELtOonBLEC2ATmd4kAvobDEAdoAEn5PnESaQi9A3MmAtpCIXkv4MhJyAn6rUA2femKzqamnuHWU3xNY0LTHyg3mFl2QkxVk1pkULgDTH0iwYN7+VYMTSx335JsiNzT2lAz0I7oiAr6+CmJxuaQ9ZlL8Hb2SfGZVw7bv9necnTa5w8ATJ8zmoZJXyaqulFvZ/nrUWT9HkJ4GUIQVTwlwZQ5J8mYCmoNEMpKwfoE7CKCdPdVcSbWumg97LCvoLRH/ljj3EOJhxe+dLGu0ExDZICJKuMSkEnuSMwlgOgD5COl7FJvjxJyZqTEiUFcHndWVAkRDqms0CCYAQ5i6I8Vcb8rLdRBZ39fur2P/o4vfepr4T22XaPI/tW3X23VtY77yrP81/ZW0LH8Ycv6EEOkgpn48dgKHP9R8JKJ5wFgYAXUTtB4AEAvhxwHJAQQnuCR/TQQRjPOxDKk4w2q2Xlpc7EVFGQ8oBYQpdMnxjHeOvnVXlfDHlbraYnPOI4IyRvB1necwetHnOJexd0qSuuPbY2lBb8aUNRLAXYpKvYO1CFgUIFilQfqCgDYjMImIRHRujz3VXFv1tVYk0rEZCL9Q++BaC8N7CamBPcX8msXmfE/0CwM6yhFf5SANY6isIMBZwMGKSB0F1RUYNEfhxQVstoJUgID/JuJPSJKco3Dl45I96166Aoj8NRAMdqiMNqqm88amblSop6A1Iqc3Mh6Oq6IWWmzOsqPT70kPlBemChEb7i0rr4jE6fT+YmeV0I2+QfM2gcKLWYrP7RGAMlB0MQeIczk0ukEgP/ccJ14JWtUonegabWTDBJRkGWWNnpSgn/zuMhJ/MISEq5HE/8fee4dHVX3r42vtc6alTdqkN0JooZckdFC6UgSlQwBBEEQUP4IooiiiKKIoNqRJKAoIglQBkQ5JKKEGCCUhPZOeTJ+z1+/ZA8kFRD94n/vc3+f5XvYfmodz5px99tkze79rvet9hUJOZUmhoLlya3WlqHOU3Tw9JXdvf0EHlXR6X3tZbpbKOzhM1GCK/mgD69R3lOVnCRqs5OkXKAR7bIU376ub/IvX8sggUuMXFgoMJX+bmbSMaYx2e2moVhtUaLMZy50OkTWrfcaae2n8wyLIYbVYi7JcdaTaoDrR3H6/+JDwtUS1zj1i6Dv79c16tgCglaTYn0GV2h04CMuIv51TNTU/ALwuELoAg6gnRoV6JI8LEBmFmvqrSUg4C5DWgALbHhScaL00z03SqYzI4U+URNF3zmAu2SyeTKOLJZAHM+68S7XkfsTY2pREQ0B8krE2I09IwvvUV9AGHxx7ASK+P7n+XIxi9y+R1enJ/hH72xVnd/dxmFt+Ur9L2G8h0fWTR9wReXqwJawp/oO4cubd9IMZYdaqiLPeQfW+jk7ojwDKrGtHttStLr29Mbxp/L6A6E1IGEauoBS+Oj7ndNSQ7AszqlSam2d8IvfrHdX65mX5g1TcEaAB8GZEOhQSKgJncHI/5x1U2bwyfwIun+MKriQkFX3EgXkyTqv2nvjh6yw37z8izRVPqskRkOHmt3F5ePyek4awga77AdoBoRECpGf9+HZiwe47NkVjvkn/4+NLv0Wf8A2Z/2Rx5vMqRfHREAUicXeFwCxSKVlar83zGnUbPCbrNC9Ue5z5pH6nt9ztVQ1XnN/95Uf1OphDrdUbZ2Qc7aAwZtVyQYHnTENKuFmSb4hNeVxZbnu93Rret+2oJsKUHojWIrFTbSpzvpt/6Xev6U17+X9yaW+KVXFq3JkKvZ2WBDvKBdUq+aa7wxEFiHYnorvMFQYITo2ihLXtMqkqJdHgG59UvMLXXh29M3ldqw2hTV4Sz9Sh5HYPP0tVV4lJVVVMyquSdbdDbZW9bJJ8+71GXd455h3VhFCwPQJ6d/ym3Mfmbk8EwM9G5F6YMT7r1PBKtTb9ls7nUvvS2+8I1U/Bx+DAyq56+SXJClf72S0N3J22hi+2GBCR9FIj+Yv5B97vV5A+9aRf2LTe+ddecONKBAGXNZwHEKCzSOu++5n4EcJiZm/Whg/iI4fMOYQE/6X2eydz3llYHm2Yu/XLRuVFQy56B77etejmwGCb6Zlpzfse6pef7mlDKXJegydyEPAzJN6Qc2UoMnkYZ9AVARKA2OefXNq9s1NploYQbZzAWajx2PNc3PA7JRWILxFCHCE5EbA5Ed8igOvd+VzznXwXCUJcpRMA8EH6vvYBNnNwkdoj7+3Ybie2pqx/o1qlLkz1CUnuVJz1FAAqz8UPSyNwWTb1owkfrMwzVRk/ajcs/stzu4SVk/OnsCbP9y24Nu2ET+Sqdxo8cZ8oHQG9C4ypkWAtIM3gHL9jEvUjgo6cw7sMSXiLbgJkbZD4rwTYnZBtQFLGAKDf9IyjF/WKo1396mLNZQ/D9g8adBHiSJ2FOBEhtUFAUaO/c3Pq+tfLnA4s8QlO7lic9baDyIoSs8ucfCrU2mQvh6UVB7Td9PD7ycduHdQ/YcRVGbRjnGC9hNzl0Xxf+xthnSV39hvwUk3wSliDAfH9gOwmchJAuBcRb/Xg2NfcIC7JuBQBfIjTdRTZSyCNE+AaAnuiR/H1yACrWSMBX78mrPlkJoK6gLMI8XUExT05MUCI0z0MRP5Jo4EYLCNkU1NH+/1toPkxiHy0DdT/Mxvpv3nc/8lnFLf5n7ze42s92jytOevxeP3FeMUlFa1ixDwISdBUK5HASUBewFBEwLUA7DYCCdCRTEQfAoOrqNyheBAKugcuER5cjPEPtNcv7TPXbWJBBYTSGpCE39ryb6w5NzPhPi+5h3Ulfo3xEHDIQYLPHnZcGEzby/KK015p5rp33MrccJTVyUI4wUUz4VSGgFORUQcCHA+ECwnpNSQwEVDavXVj924Cau6VkGRMBk7fgcjGPmoTEVKEhimJhhkJa4wbiSCTEa3jiCuFmA4ijXVRhcAZREz+hhGtJ8I4ZOgJBEs48DAUfo9EsxiD6wqHjyvT9r37FyByHQfpuVOJvhddG+K1JbHElcPIsRcxeA8Z/pQ8yn9tTdfjk4qdl9/r9Y1irR7vKM3LFmI5Gv/wMGRMslcUu2ivDBlTB0bVc1YU5TqtJpMuqG5De2nuLZFFlD19AxwledmcK8rda94HsCStzk32MgQ5ywtzHVWlZcgY04bUbyj8EwUd1VaSk6sNadCQm8tLnZbqarV3QBCgJCnm8hKVd3CEoyz3tqwPcFHdnJXGApV3SLijPP82MlklefoayGG3WQuuuyhZ/6Y9Ooj0Dw8TszbYYZVlZLLIRAZrNIYyh7Oy2GET1O0/gUghFMRtFpO9vMAFvLVBMTHcWl1Vk10VY6X2DQkjm6kqZOCsNYZOg8cjsZ4OU/FY2dNvOBDOEpS/v3sGQhxESP5IgoJ1J3NJjH4AwHGilrfR29uf8azfVsjrOwGhg0v4BjGZEy9ggP41IC9hbYkXcZ6DHIRP5X2NIz2PyPoCV9QgSRokygbAn4DTXkBJR6gIurRHQpJxJ3HYjwCHXf0CHpw6JuBPRuoDlt2y/JDyU3aqb9QXT5RmvmNUaw8fNERv6154c8RJn7Au82KebJj6vN9DhZHik4zX157adCPUWh2iIJqqVJqAPK1XlIo7ndHVZeeBES9XuUUZVW5XJjfvK+icMUI0Y9XZzaPCrFXtdgTX/+reh+ufd3WGwsCsgGzN1nkel4CkmOril0a3GVKwaVJMvdrvxOqiHwBZDnL65eCxFRuqVZornnZrcxkU7yqVLlWlOP2vegVumNKkT6oCWA+RRiBKf6Qk+guzeddGU/xOfXFuj6lpVX6gzumIzde6bzXYLF1l4B5FGrc9EnE3xkHzerPe7V68lVLpZ7NtHtl6kM5gNat/Or2x5RtNekZ3Nd76bWDBlXgHSqL2jAkOvEZx1uOA5o3hTV7sUHy7h4fiCOnTbnQoETqB0cdMgSuEtPTTy3sUT4e9ecMqY6GgGapEFlcoGUtSvoqTT4Gb16Y8tdut1uX5cyyS6rKTmF3P7S27dny+oIK0TVWSsrx5Zf7Nb8/tGLMpNNaldvl0/rWpFcArucbtdqi58lknk4wITJG5I8DG5PwfQ5vmLa0Tp0dBnwScCghVANTpxZsnKzsW59hP+YW81aCyuG6TqqIJRVr3PwLMlQNMat35PgmJr/6asnaOmis+au70n970qdjvX26GCUnGVz+48vuLCSXZ5TrFEVWu0Z7WOhwhalIMBLK5S4dxw0nAX4CUkiPrO/p3GrkeOImM0Z0mxI7ugtotb29eHWMq7XlRHzDj6bwrr3opjtY7ghpc8uQOtCCLerdRt2vIcREBCwbueAWRCQXwp0iCBGL4OXI+79CRFSF2SVVoR6mkb8Ko+61XVBimOHgYk9grxPiE1JEBNXY6d0BkUvHHCKBtVF348ycXfnvLjTuDFECbRKQzS3K2TnGE3nb3/v2cPihNZJ49nPaQfm1H7iNkfVIS/XvT+A82FttMxe/ED235zbkdbW2SdHtLSOzsp/OvvnxBH/jzv2Kful/ZGXkCZ9KLjCCPEwUxxBIR6CUOe1QyfubkdBIJxwCjXtwV3AADAtsAAN0IePyiS7/tsiFLEMD9d0Od1F8D69dliEeIWAgw0iLny4BYsnhvlU4HpoY02DQk5+JSBVi5g2GZTnHWE5pnCoJZxbnBJKkvbQ1uVPJl3XZ6hezPyEx9AhTo/+Dvz99kIj9jkrSAuPIaIW5DhU4IxXIALAGCnS6BL4bdAKijCBo8bO2OTzJmIsERYhAs3gUo8EqkrWL49Iyjid4Oi8Ysq7UGu7kizSvY/4P6XTgCjhV7AwAXnVXsVf4EIu8wo6CREOerfRYG3yDCGydHG0Tt5V+2xyDy3y3Zd44/3pQ/2jjde9bjMftnY/Z4vP6XxkuIRQDiNAQSQhsyV5yeKKkyUWLvk+LoLqTtiLOTKAmQRXtQgUXAYCURNEaCBGE1gAi/KmbnSkknFyPHTqLrQoXUnHlh1aV3nhQmv3/bEtYUbxPKbH9ph8BguNNUrj89ud4L4kIuo2Gg7UT4GSItBCILIjskxG2QQAeASwBpEgd0IkJWymj/GhGDmn48mIk8B4AfIweX4MujNELqDohtUxINLyWsMS4XtVQMWYpC/HdAHI5EIroqaHkCsb1JRN4AcA4BXaCCkE8gwkDRV8aUDCKcW3F2/7y/AJGfA7D5KYl+rvrShNWFzQjZJiE4QgymE8DZ1ESXcTJ031iqr7Q6D11+t9chp808XqkuNjoqS0oEiBTHHVWltT6UgsLqsvUoL8xXB0TWdZTl35bcffyFsIy9vEjUk9W0PwMs35AwR1VxkVJdVs7UWo02KLo+t1tNwCSVNS/jqi6sYayon1SsJpPI6HGrqYo7rBaVd1CEozw/W3Lz0jO1h6eov5Q9fPwd5YW5rnu7FB4ArPkZ/6MgUqjPinotg7nCISNIdiKHr6wW7wSqFEd1pdNpKXc6BK21tqm8/Ayi3tNemuvaaGhD6jcQdZ6K1WR2vVYmSSq/kHBnZXFB+OA5mwK6jnyCFJpcfj21jr5+3EpE9goo/G8DE4TQDxnUJU4xQLAcAdNEYIYI3k0d47+/zbKsfah2z0bOVqGk7GWkvKSgNBkBc0UdUHKiwaXM2G55tq+i1t5ADsJPtbZxCeORk7C/OQzc0RtQKiTE8wjUHgmnAUElMTiVkmgQ9cS/EfGdjOMxkuBfQmwrNdFwHygVtNk2xnTT4rRt1/eExs4XYioKspI0feB3hMh1ivLm2Gb9m5weG/jnTPJcYsukPVWDcy6eM2o8zh7zCzt1ziuw7xvXTwwUOe9F9Tv83Lo899cUfehzr9w8EXvOM7hgfsMupxmHtb+mrHsbgVQlKu21OpbyZx0gFW8PafC5AEESKfp8rdfvqb6hLi/BHnlX3vsgtofXF6+2chWviRafZNxNAPtFzeXxY8sOOJCV5mm99oZYK5/Y7x/9aSNTSfMgS2WXeTFdXvsjoG7JHfVb6MSt1cdQ65GGYPsCmGY/OemLDac3dYyylI+slmRB/yetogTedvfaJnNyC7JWd/wypl2dUVlpxq3BsS+vjmixABAjfzm5/pernr6D3RXlZMPqQqZWlGCZyENkDmVS/BzAyi57BiyrYy7tftvd94/nWwzohQBegPApKnAKGL4lLBjG3D4//6XMk94KkEPioDPJqovVsuZGgK26H0ewEpOqgJN7mVp72AxSWYSteuighOGZubJ7b5SltZ1Lbp2fd3l/719CY13WLQPzrsxJleTfQmSNLtpcPr5I6769QOuZ1qDSOCJf53FA77D3mND8GVOem5eZc9qOiAX9Cq689/LNZLWToXe5rEmLsFSGV6vUl6+7+/zRuLxgMkO5vGuH50dvTV0/y8Gkah+7qfmcRt2bpzVvpTFlF4vMU+CqM1uqY6uLX62WVBdsklSYq9Ofiq0yTurYYYIrk0UMjloLM9/UBkaNRA4v1k5ooSYM9FzKGMOTXVblvbb8zC+zZKQdIZbK3g7Gyr6PbA0v30wtWxTTwWdLSGwBAlaBAnuJ8Y+Q8ElXjZxYnwj8GUDknmOr3e2ydN7dYffo1v75WvGge79DIlAHAJdSEg01NXJ3M5HFS4DAvDl5XZiH4gjbHVTP5R8qWp+CaxO9HPbmZ72DF13z9LvZsqygVYitKqFn28T1xNiglET/bjR+3iSL4hz+Tf1Owa/dOBljkeUrVZLukobbQ3u3HStos39q4vsMCvUBRm0EuwUZuqMCw0nBCAD7fJTVHwKAFyFNRKIzhBANwHKR4NhX57f3yNJ5xYVaqzwP+Ufd3BLSOApRWHzICyZlnUjqVni9wpM7cxmRhA5b8G1P322NqkvGlah0J33s1gSJuLci6veRmWTu9CvSeOwf1HbUHiKahAofTRLuQw7Prkj7ZUiYtbyzAlKVSaXJnce1B87HDagVfqp9KIYLCOFrEUhFou8JZX8ARQA8DyJKYxJbT0Kd2KWKG1CT4XxQz6CUAJYAkFDFzmUcZ8+7+vs2T4dV36jKSNObPQUaxZE+Ovt83DVPf/5tnTZrgWMbRJCS72gpPAxEvo8AAYLaW9tXCb4Ahb9/L+PnYe/nMYh82Kj8+d8eb/AfbZzuPevxmP2zMXs8Xv9L4xW/prQTkrJYZM3ELR3VxeMkvR+mjg54Kf6ufyIplAwSig3uWSIQtMl5iGAHDk8Qg8VA8LGdy0fVsjMTFXCJ3JCEH5puX950aXbn5f/uUeKTio8xoB/uVZW79zMccBwp5uYKyaPOTgjJarO6OJ4hFxHWaiIMQwYWRnCayFW/s8+V0UE+nYDSEZlv8mhDrSDQ3es+uBBdRxf1lFyb0EdpBNAZJeghFN7iVxvX1mSRAOl5zthFQcFCTnd8yRgFEuHriKgnAhsguQNQNiGWM4A0IlYGQC9UnN0792EgUmwgAei35ESDizYVn1TYiwjnMMJXCGkMAtqSxxhEXQm0Xl/p78i7kpH+/tMXJHfv5o6qYqMAesKLUeLcMSU8pnadc2q9fAEUTihJBExiJARmFC7ZrJVIiiivcrVFl1NEXeN9thEq78Bgbq2scFQUF9/xoAwNF9YYkru3rzXv2lW3iMZNHeUFeYrNark3Eyl5+AVyS2Wp4rDaNL5hkUROBVGWRV2lyGQKCixz0/uIazzCe3jkTKTWEBFJnDuDnDaVjjGtBCgjAxD8Wycnp4oxtRDbKXPaXTWcoj1oN6ILa9RYMVeU1ooFIWMav5AwxVJdGdb/taX+T46eLLzJHFXFI2W9/1hAfLXWSuMvHoYQewHwli6/RMSFIusEzFWLvFQB7gCnY6YkaacRh/ogwQIEnE0IQhCrhfCXrInQt1xZZVCprJdReYBOJgIYnIR6rwCLwxnRfgC2hgN/AQFPIcF6IYZTXUWBHp4oRKm2AMeTnGEfBtREqD7e2/X2SQUB4aaqK0tPbyo0uvn+Hm0unmBj8i2j2j1Zwx2G096hHec17Nb2ZKJ/+oOP3HpVXsOVF3aeBcBFfg5z+DnPwA6XvAKsg/IuN1YROY1qXbneYcVrHoabNpTKm1YXNR3Z6rmlIiOxOu3n0SFWU0KxWns+wlQxTGGscnNo7Jv9867+i5Hicd3Db/NFfaArU98p7+orSTHtGs+e2cmtpg/xSUVpgsJYz1x8fU3qz0cqNNpjGe4+e5tWFI7JdvPZeconJLVPwY3xRrWoR3w2iAAFzbKZUl74hawPigEAYWDSHoleX5r2a/MIS3nnPXdBQxdjZj8fh6WlA1mFp9PRPN3TH4/7RWYsj4j7EZBPJABtVFXpVxOzz7zbqTSzSuJEgvVpQVao4uQtaLgMSeVEZjKq3A8/Fzf8c85A1H/XY+TsCySLd/caEKRpSBl3+MjyBqck7Q9NQekiNvPCBkQAeGJYXc1UGTrujDJq3A56Oaz13RRno3cbPlmxP6DOXABp2cyrh6b0MV5/eVtII5ei6NP5GS+XcEe5ryR5aRUlWALSMc49HJJUsMu/3vy4yvxJuwNiYpdHthFU63lTs5LfaFd6u7e/zVRukVTeMhD52kzqArXH9lw3zwuNywpflCS0d2k/4bldJ1d/Uqp2Sw+wmVotrts+dF9oWAu74v6eCH48l3PlyPSbh1dvCmvySs07GpZ98YcBbUd0LFJ5OIjRNEvW5YO6iFhRE1vjqSg0mYYRUAdRUxi3unjWsPwLPafcTI7QKs46TkSTUeOBNontGNp6aCRD9j0nEmCME0IrhnScCD2JKFf41BOnpltObQj7OTg27/nbp8t7thv3JwEnV99EJp+BO5Ky6kRisLDPCOm6ikrNknGzv91SujFlQ7Pjhuhvi1Wq6k4lWT05AdllTWlMlXHaUUPUzGytZ2GbsoLWEZay/gvrtt+wPbhhJ6E8Ky5dMuqtpWbvoNHB1ioVAljMTL51wifi+zmNuv/tWsSZWK+pBAnbEuBK5IqoM16KKP0LAZ9UUAnjTjZHkkkEC5oBYO6qM5ubVskae4SlPCNH67Xrpeb9QhlA1abUH8MLNV7POBB3+zstmX42U6zWbmsko/BpAtkmybkSVzxvu3vtPu0d6qLYdjJm9ZaJ6wbEj/yZkN5kMpsDTnprU+pPV/ROa6MSle6cinOdTrEHOpwO9znNBr1xwcvXFXyraRxpHjDpByT+LhIdJIaCaeEn6sMZ4lUi0CDwo0KMLiXR8OTdzz0YADa6ahcZvYiEpX0Krs+fcPvUD5/VbZ/x0q0UMkuqhM/qti0PtpkMg3MvwZTmfS8SsqOiPjp5jEGIRf2ZzrqmeDEBCaXZ9bV9FdZcCJ+mjDbs/Lt16TGIfIRV+3Em8tEG6YGzHoOifzZsj8frf2m84pKMwrfwSeTgyvJZy7Kf0viFtU1JDHg6PsmYBAQ3GVCyIrybAM4JeT9CaIzAzxMwAmRlKaP9RojNpRPYJeRYE0l+z5p3bef5WR2+/XePEr+66BogzEaOfxZTQXiHAJoCcH9CKR2RjpKi7EImCxB5BIGsBNSNCEsQUGwa7QiUAQg6QJZExCenJBpcPm/3tAcWouIsUmgqwz8vKH/dd2pLiM+mjDGMutcQW5gSE8KvSBSMHEUEu7YRYDdgFISKcpur5GOMkxjzHERI44DTKs7s/fShIFKi50XGKDkxwOXZF5dUNJYRDhSLpytjAhiQkujvElQJ6vNyF1vh9d0Vlw7nqH2CAhRTWanIPmqDoqOZ3W6uGvRiqCMh1gUQOQlFPJH5u/MfdL1al91FbVOdvMxUaz/KmPTCePeFCz4M2rFzV+WIxHH5ar1/gFB2nTB8oOPjTz6JPJF6ljeLbUC/HTyKY4YOSnOLbNrCUZqbpdhtNtnNy0ty1/u+N3MajR81XPfme/NNIwY/qwsODIBmHXtUMbXWTakqLXJaq6sltVYnefj5W/Ou/q2U+t0OPjqIDIyqwx0OW4hi0+ollWeF4qgUVMADKSd8o+vXc639ZpOJXp/1Vv7SZSsqPv34Q8PUKVP8VCrZdezEiRNV3YZOUAtvTOEbWTNAar0hANVat9BnZq33jX9a2GK8x+3255hKE4DEZwGxP4Gp++YEwpMIICh6DRHZW6DwTGIgsv6XiWgNOB3vMUkzTWS+EXAEAC4EBu2IqDUgVqeM9ndlHtuuuhXFJQ9B8b4/YCLhS5yTOwMU3o9rAOAQEi4HpPFE4m9BGaM9KFMTcrLtBHSMcVxLwLsBY+1TEg0uUZmaJsRxgPGP1h1ZWRgOvIXQIy5T6VI9nY4YAuJfRrf33RpS/6mHqRjGrTGOXHVm62K7LC1hCvW1SFL9rLNxZwAAIABJREFUEHNlhkVWt1Fzxarjjgyd4mh0zDfydqlKl9m0srDppJYDPwTOjzyfdSp6eP7FGTJXhKKpVkPcUCGrTzlRMnk47Q0v6w2rr3r4u2xL2uVeSdwd2bLHlLd71u7p4pOKjAjymB4F15zvX92/s0zjduiGm/5Qg8riATYmF+4PivmxT9GNsYe8Iws/bNQ59g4Nks9wVJceV7v7CfGxRQgUD0ADf0n+6XmOzH7EP6JWeTq8ujw03F5dL9xcNvLFZv2r0ryDCpGwHJHbCbCt+HoJMLk1+Uerglgcbq0MtDOpQOKKl8CQDonlV0mam33bj94FIGyAoCkQeAPCEcbpZ47YnACLDDZT3x0n18T+oXL/KlSro3rVJeMdiBUKSlVap6OuQ2K5TmTVJpXmpsx5nAPQd3aTno4LnoEiy+75fNbpzSNyLzQRlhxirDqVZPXWW6o6MkmuUpDZhPqmv93a2QFg3hLaeFbn4qwXfwpp0nxDWJO9jOOH689s2nZGH+zUKc49HUsyx8gIxJHOyQoPIMaqzU7OvYGHduz4Qp+9J1Z9l6XzPhBmrUj4Jrpdwm6/BgFONXxDRFfmpR8s7Vhy66VtIQ0X1MytwbmXF31ep+34zSFN8onRTnNO+mxdWKOhjON/eZUiNSfEiYKKGJ9kXCee6btz2841Ky+cUajztOwKqKdeFhWXhkCNCOAoMZwHCg1BpJeBaAEi6wbCpB5hgJtif2Lf8dUJMxv3yn39+lHVwLgRteJBNX0iBFGrKABbMAAKZc5SpbqyWPLwaAKAdWXg1Umpv/j8Hlz3jbZFWeGNq41TEUiyo5SnVZz1KtXaVCfDCneHvb6KK8HFGrfbmW6+vgmfjq2xbApZN/fXM8/kX5a1Tqd7Yoth3a976u9Vxn7oEsQRRyMDHyQyEglWAfxOXBkNkmo7IHQloj1CY4ATMmDYHpFHrjyztbOHYj+jd9rq3tZ6npzU4pm6rcpzB0y/cdI2r2FnvU5xXJx280TyOX3wwZ45l2d6IPOwSlJ2taTKu+gdeqhUpaq1rImpKoluWlk0ukvHCTMR6RPOcESr0twfF13cY/41pOEnbUuzO4WaK/tuDmv8Ro+cSzOKPf32jW0+6Mf7Hkaij4R4ESDrD0ABoNBuYFgHEPoygvc48ubEMQIZWO+qXouP167d7TZm65wWTRkQzkaG4wHoop+9WvP1uZ3tFtftkDY2+0yjCFN5wE1375Prw1t0TMxOg8nN+ndHIO1dL942DweRxjXA4RYQbKvpr1C3Rgbfpozyv88b98GX8xhE/vWO6d4jjzf4jzZOj8fsn49TzScez7F/Nnb/7fFKSCp6k5OIeOPX4pbW/KtxmtAGYpFuFb+m+AQQvwZA6wHYT6RW92R2+7eEIKh3MgDtkuy2F09MCC9NWFsSRpyn1Bo8I7xjKbxx4PzMtg/1frz38eLXGI3o5CMAWS3VUhwX0WgCbAKcbUOyP89BHssYvUeEQib9KSD2ATLuTQBzSBiUIJQCkRsyPEQclyHgYELeD0jUmEnrU8b4nbh73/tB5OqiIiRpFAAvedRhJ4SWgKJuzX+wECQBzr9EJhwT2WJAoZSHlaBIcxCV+6Kv9wOIO4bugMop4jixIm3/5w+CSCZxjUJsFhHFAsF2ztlPkkR9AKEVcniPEF4EBv2AYEfJsY2Hs358Z6TKK6CzzXg7W+UdaOCWygpHZXGxqOdjNnNV1bNTwtjCaQDVf9mt/+qiuw74jCVQb/MXlQ5O9gOnTuiBIW/QuPlNlaePnwjRJ339qfR0376+0996z7pq+dJcWR8UIgCge1SzVtai2zdqPCfvqrPqUZLVArT+9uNyCg7057FxnUruFfy5Y7FhCLDkXvlb8HW3k/8ARNaJFtTdCO5wd2eSW77dZvzm+299W7ZupWnZMi5ThUyTcjYliDN0TP/XG4VfL/k8eMPWHY53FizmC2ZOqXrhhRcClqxYg2+/+cYN7nTel5UVgLrOhCW5ng3bxSLgQVt5fopGH9yPiD5CgFrPt88v7OoRZqtsiEDq6xrv07Oa9jkIDDoRQC8AEOJLk2WJaRWCV4m4h8JgDbPbR0myOomDqHXEukjwEQF3BXwAQa7ZXLVdVRbFJedR5HDfRpiQeiHis0D4OQdazRB/J4X2gASJoNB8l6IwgzUKwUsS0Ic1lNo7tWd3arfunbNxa4vjQOErKtP2z0w257zjwZ0NCdCBxD0vegV9OqnlgGc4wniZ2au4ourLARqAQh4ooWANdFx0cbemnrnkbKHas0VSRAvrqxnHrAyxpQTcBkQ3s3T64HKVzqZ32KrLVFqPuQ27rUQilzjXzBtHm/YuvPa6VnGGE4KzUO3x++wm3ZcsO7N1yxFD9LwCjZvr90OojV4OrNfvi4atgo6OjCybS8R2rSkWE77j8KxzYdOyktdYmJx72ct/nb/NEhFiq+p53C9qUUJJzrjZjZ+8dNw7PBqBfUOgjOMOu16StZMI+b8A2TAg1mH/sZVLMt31+2syn/eOzzN56e+80bi3fNInZBcCexaA9EQoI0EGkFN/8GSSb67Gg/k6rXkOZGl6h7WJAuAUdh9GjcelQfFDA4Hjpbv+hrEAsAMImgCwU4BOe2ylsf2KtG0xeSil5OsNB/ztlrAAq6mtljsjJECdE8DsZKzMwZhtaVS8d//8dM2KyFY5B/2jbyNAvedyL3oMzzmfe9gQVVur3ir36uAoVJqpFB5kl6VsO7IST6ej9SHfyJnNqwonvN64d+glfdDF4OqSxZ+l7/vuizrtUmPMpacmZaXOLpM1Rr3D5lBxxb9U43Zgs+z2+wvmkvfad5zY9ffjK1cV6jyP+drMzX4Ma95yfZ24ULviWEucflt27ldDhKW8456gei7FbdEG5qbP/SW00dwvotqnC3EpS8HNL7SB0V2ZyDTdbQTYGBhNS0k0tIlfY/wECTUv3jx54umijG9Pe4dQjs6zYHlYvDCpH0sgsrx4CTl9wYH/CgxXI7BWyElk8+eE2Kqif0rdGPFldELB8NwLhufaDP8vAR/X1wtCScIPxBpIwLohp+6EOB9B6QBcnkOSMhgIT352cdeYMpXO2rk0M9vd6WyExLU2ieUKsSAHUxWpuDPoprvP6rqm0vGfxHSc/1RhxutNqwo34vK3JwhQtOijP04Pyz6XH2IztWjbaeKffBYftia5GAxILVISDUPiVxcvAKRuBNRIsIUQ6Axw/FMZye6TP3xepPU8E2apeDJXo4fRbZ51Ds+50HT87TOnXmncK7p/4TVny4p8TwuTlruZK5qGkNLmrHfIZ9c9fG892Ie4sryEutUlU294+G79IbxVl70BdQeOyjn/w7jbZ4w1AYrh2RfWmCX1ReJOPTG5ZGNI44++j4qvpbkT0mxE3EMICxEwCzh8woFeRIQOSDgaGPcjwolAYEkZYxCAT7TatTt+daUfoF0I2o3hgF+RwhMA4e2F6XvHF2rcnQlluQ6JK9lq4jcP+Ub2i7RUZk9r+vRzHNAbGWxISfRv9jAQGZ9k3A4Eh+8tryEG7xNRUuqYABG8/sv2GEQ+2g7qv71hfcjl/y9c676J/2hD/Ldn/V8Ys8fP+M8myn97vERNpPBoEnVH4pZVN1LqetRL+Cwl0T8sPskoqBv7UWEnSOKHUhINGpFNAI7/YkgSARyvsQCIW1cejU7HQSQYKK5DDN62GrOOnf9Xm0//3aPEJxUrpEBbhlRLoQQkHQf4EgHXCil+UJREZHIiuCLR8DYQ+gDQWgSWDEA9CdCDCA4iKhOJ8H1EmIKInpygBQPYDogBwrzb7dbFH9J+mB7WYuznOQfnPuECA8JzUgLozzncZw7+d/2+s4jD8JRE/17xq417BR0HEDoDY2FEJDazDAEzFeILpbtG2Q9ejxgIVVdiEluGinMMndn9nVvTbgUmWesStEEV+pBCswkwAAiCAekoAAYBghk5pQKDxgQgIuRNTLfO/pqzaUFXa8F1hal17rbi7Fy1T4A/t5qr7OWFRlHPh+bK0urnpka4QGTFIzyqlzvwmUug5ZavnHYi24dfLdb2HNCPzZj1Vv6qjdvUwkjx4tHfNAoH+fXZcy3Lvlqk++3gMWns8CHn0q9ebd4gJtq1pl6/ccMmgKfI7o1JTPRNv3adOiS0kcSxa9dvKs3adi76aM5M1dQpk/1UKhVWVZtg1hszM7/55puS69evNy4qKnK0b9/+Wv/+/T2XLVtW5+DBgxXr1q0rFX9rNBrU6/Xyxo0bi8X1hgwZIuoqwWw2KzNmzMiuuUZuoVHu0XdQYRQpXoLOWuiwl3AiLmw+bphNWR6y5Pnlt1979RrQT5ox660CkY2UtO5ukru3X882DfPEvdKvZ8rdu3e/xjmvnacqZJICxA1PjvkwfNh782W18sTxYYGW+DXF+0jh7zFA16bpl5T1s7wUW3SZSnMZCdR6h61+uUZ74bm4EcmcaDAy1BDxXwFwIBL3ZUySFU4ZwB2RyFQWQNfmSXjllRNANSJ8D5w+TBkTUMc1h1cbhS3Bb8ipRkHyv6YbwjuAEMYJmiKDTORoBYYnQOEuerSQr5eY9JzClVWuYAiwS8RcpuHDUhINXe+dtwlrSnoA8HfLz+z74JC9aKKD0FSg9bjRpMo4smuH8UL98nsOfJkE0hAC7kRgohZVT4BVCOQfaSo3zrtygIdZKoJOewfb25blsHyt3kPFndYAu0nJ13jKanLyQo1H+Yf1O9sydX4zgXjtJnZryrq3JEXx0Cv2JqsiW72yKrzVrRNHlh7fGhI72SpJrgxxw4KM7mX64MGzmnVvmjoy8GantSWxNq7sRI7PTcpKjRmdc+7zKklzVcsdwdWy6pbBZulmlqQMo9rzxND4IeVE0AUBvwCEWO60D2RMNYoQPwak9sih0+Fjy7Yn+0UuzNF61Hqz1oxRn4JrL34fFRf0c1iTScDpZwQoIqITiDhGZzNfPHhiTePTPsGVEpGpQXWxSYC/U97B85tXFI0vk3We/duNvOHylkVagQB2IJwMCC9z4g5keLuLMbPRvCsHPM2kONQoKQ7GylXE9RIRu+Hmu+Oq3pAufjy2BDfuWaR2b/7jqY3Sz8GN7asjWwYg0B8Tbp1q38BcYs/RedWyJIRPZJh/SEXPwuvjdIoixuSGt90W70Qw5ei8j42MG/w0cvpS53T0/OrizuY/hzS6Wddc5t2+5LZbiVr7mZ/NFBVgM7fdHtLoI3Gt6bayD2Y07DPo4/Q9Px7yi5zfvKqw90+hTTttrNe2js1q3YycVm04vbG9RnH6/hFQpzazMyDvysyDvlHfvN/wyVRiuMZekr1B7RvWAAlc9d5352oDAHojJTGgefzqoiUAaJmX/ntmqK1ygYpzo1mSdZObDzxCyD2ESBQJn0hFeoXAuoypVDuIQ0vkMFN4IzarKmry+fldjaa07F/2ddr2yB7txrooprWNwSQAbAYEXxHwdwHwUwJ4CriSwCTBhKGOAPjbsNwLtm7G6/9qXFHkRojVwvuTkLiVydmAIGkUbijWuh0JsFY/vSwi/uOLXoZRSy7uLABGifj9HMuvszelty3NueXltHqviGjzWlJ4C5ca9N+3WiaMi+YZ90PJEHKaXkat22uB1WWyt90uZ3gF3Bcp3H9i5bKb7j57Aq2mJgf8ousvjml3YUx2WkK//GuODxt0qlh0aU+oUe3uZWLyCYOpVO9PvMneoHqvlKq09y0WPYuuJ7opzgi14gwtUHucKNG6PaF1OrfvDoxp8vztsxU7ght88XTeleke3NmAiFABsDDG7BYmZ+8JbPjVouh2rvpIQdFGgFQCWIiE6YT0DRAtAsZ06FI1hzgO1AGANCmJAU3vjkftXqf16twIIebDCEYoANtTEg1e4pzXF6emvnz9ZGCwrUpDAE4kkK55+MGS6HYn07yC55EkuQEpu1ISDQ0EiOw69w+tPTDc6/jkGJeAmiivETZn9yprE4O5yHDDvQJ2D3s/j0Hkv5u3d47/tzesD7n8/4VrPR6zR5tX9571f2Fe/Ec8o4uyinADFXCZG5dfPhyqb9Ll2ZRE/zEJScY/OOcbGbAUYpDsFu6vNWUXv4IALQFIcZmdjwn4WHyubVJeIw6q7chh6J0Fgt6wF+empb3WUhT6/2W7E020XX9QEITI4QZM/kp4PAFwNefKbIbyENe/yyoRvTYTgSIRX0cguX78CWmaUJ4kQCMyaAAcVxDQEkA+DIE1IYCXEOGKYrcHMJXKCCidTBnt9969/paPPFUJ6pGEs10gMsl4CIRFCeJJ4tQKEG4RgCcylInzfKFi+7DrkoSDAMjv0wu79T4O2xPhVcYKlOXScll3bUibYV+6soxCGIGz9YBcSJlv5K4oLYQiYg4nsjDA+ZbCG59f+3ToNcVSGexSPSXituKcXLW3wY/brWZ7WUGhAJHMZqmqGjgp+B+ByBlLoOmWr2xWUizPjhguzf3kQ4/tO3dVjJ44tXLs2HEBn8ydJa9dlQRnjh7HBV8vZkf+OCxElUwdu3Z1nzhpikuhU2T1Nm/5RSigwpjE0b6z5i3k4wb3swQEBKiadH5aGfvc05ZPP3zfV1BlR78wpez86eQoXy8P5wsvvHDrs88+i/g7EFlVVaXExMRcmjJlit/8+fPDVq9ebXz11Vfzjh8/Xl/cT4BP8f8aZdVoJB8JUQBYMtptZUFqjcHosJfqVSqvVb9ukerUi2ETJk7J27Vnj0n4Rcr6gJBx/Z8sWLhwYfjP23/DcWNGu2o11YzJQWqNv6DG2oEc8zoOSt3ZY0rUBX3I06cSfUvjk4x/IGdvAfDMDy//1im+IjdxX0DsYqt0B4D6OhweHYtvTVwa1WbvxpDGHYXZNwCeAEQhBnKNQBmBHEfazaUvyh4+kQgsFhCuIEEKV+AXQK5DhjtTEg2erk3k+pLGqPBfhMjGQzc3jPpwIWAB+BsCO0j3eKISgxXI2IsgxC2UmuwpNSPGJqUk+rvUlmtafFLRYAA2vuLs3sVnqrM/y/AybMrReOQ+VZTxebuOEzvzOyqGKiJ2AJFsoNAARFxAxEcjgth0LwiyV49Ye3qT1wmfMI82Zbnyy7G98+rbKlaOyTr7upYrnlWy5vb0Jn1uF2ndGpMCYxhiLVjblrLubQuTygx2c5vDfpHf/hjW8sIPZ37etyG8yZ3sLABE5Gd00Ln7jJrcfMBbgPA0AIUDQBgg/TLp1pldI7PPLtwSGjs7rjSvnafTEulns3SoljUXe7cb86pKg7LdTt8BQqbE8Rcn0ioEvgiQ9RTlf0g4cN/JH77dH1D3WyuTHA+OdY+iG8N3B9Sv/3Wd+DcJ2UpCusE4LhJZ4GBTWeYvZzZFHPWLLPo9oG7mrKsHgxSUKtM9/bY0qSwaa2FqQ5/2o9OQ2PcEtBIYyMgxkZjIPLNA4Nw2KP8yTc5MsRxA7f5WDOp4KfZQs6zJy9Tpz2W562vru7YFN+5bImsarTizlf8U3tR9c0jjeshx6hsZh15XE7dWqtXza/ougF+If6jL1zOuNLet3mmN8nA66wqabM+2o18lSTqckmhQJyQVPfXq9RObWlXkWTWKo0LLlXOFGo/L9UwlgyrUbuf+8I/cIa71sq1i1lG/Oh89UXz9881BsRO7lGYN3BrU6IlvQ1s3UKlhJxB9uP3kupEmSWU86RcuagxdTSisnvaLSHqzQfdjxGCp01KZIeu8vJDDOzXnIFKMsFFKSTQ0jk8qWoHA8r4+t8NmluTXZc5PWiQ5+q3GPXREcFrUqQtKMnB5KifrUi6rP5GBxgOBiyo/LPd8syF5l2ImNR9QsS15XUiHji90uP990lRCFo4APxCI0gO8TsjDyanUkSRpLyE+AQQbEPBGQmn224sv7KyvSCzPLkllbg5n41SfoHebVhaPZqhoyyTdaR+ntdVxv7B960Ja9FiWtjULFBiPP8wxfTH/wKVB+ZfOG2zVdVdFtnzlh7DWmf9uHeIADZHBjJREQwtxbkKS8dMuhVd7vHnjRJWKwANEfYdamzakzfBaD8uDx1f+eN4rcHW4pbzlcd/IVp/U67SJEUZ9n7ZloFpR8iOsFR4nfMKkriVZGkH1Z0SaQp3n5j/8o2q9EZtVFjaNri4bcE3vtyHcVNHuipv/sbWRLd/64PK+6wvqdzW9nf67JNRufR3mrhZJviZz7idz7nvWJ2hhkMUS48Yd/k8ljJot+ixU1wHpNhDMQsQdBBAJREKZtScy+bWpN47NXBKdsBsAuqQkGmqUlv8LRK4qbihJtBM5DCGGyW43L2hFYDhuTfEfHYqzDn18ae8kQrAryEwvNe93Pt39rtUXKSqSpEMlKVv7+MU/M4IIYxFdmsBnSGYfoYMfQAXmAEKtuBtHeIcBbUseE7Dy797NYxD572buneP/EZvfh3T1P7Vfj8fs0ebVvWf9p77L/+f6FbfGeJQRXKrxuhJy3PoW3Te76SDQbMUDBPQN43hBeEkqWimcWZS3GQqhDnSIXFlyor9LGCF+TWFzJPYTcBh1d4GYbi/Jvp42veXcv3v9bdYYGzCC3chB1AHd18glFMDOANFhIr4UUenLQTUARX0Y0UUCLEeG7TnnCqKruq8YCd4gRu8DsZso/C2RPuAEKySEEE4wEkhZXXHuwE59i54xRJSIktjUwLvIXZmXR26ceCRK+HFKYkCXhCTjWSIqQmAfA9AYQuiGABsIWD4Cb1qr0vrg80nQd+r1k0/1Kcrw3x8YY6soylrZTWZ1IsyV/R2ynD+xRX/LDTf/NCBKJaDvAfEiEK0ARGFzUOjyZePwmaUgY2zmimlqU3a6Q+MfHimSmLbi7By13t+HOx12e2levi48tgmVF+Wahr4a/Y9A5MwlELf1G7Jwbs21WgrOpp2KLDQabV16981fvmx5ZO8u7XHWS6/wSpQsX3/9mduhA4eZTBzad3sCXpg0JVuAsZrHXrzgo5DRY0Z5zp37EQ4dPqg6wGBQNXtyoLz8kznm/n2f8hAZwOWr11o/mP9R5MTRQ+jNd94reW3aVN/CoiKlU4f2lx6Wibxx44ZVAMUHQeSDL1IbXK8+N1eW1WHkW+VUTF6y7CHApBpR5SRQJs1+Qxk7aYLm++UrSl9/4y0XaEFJpdL4h0aeP7DNlRlu9uRAlbXwpguU1tW5h4pTRFYz02rJWdpj5M1GdVu1+Saq3bzvpzX+MT7JeBiEH5lC2WvP/Py8l2ILy1d7nK9jKe1pQ7lof2DdDT0Lb4xO0wcXvRXbXUTEWxOnSwzZJ5zAE5HPQ8JeJZcPh/o17jSTEMPvqKlSTs2zkQRHrKQYzicGmdqsLmrJGFuLCrk8Wx/WODlWM1SN+fP3jL4CZLMB6BskEln+WySCMABvpCQamt97fvwa44Rm5fnDR178/UJnxTw+RR/88S1Pv8yhORe/faVx7wHJ/hHvI4GPyCRwBq8zgCeJoIyIZyPDlkjsVQB6cWvyuoiNYbEHOpTk9JvcrK+ozb21LXl9QwdK2QoyGho3tASAWjHOuxOw2hqxvSdWL87XeZyKNFf2LlLrUs54hxzuW3BlwaawJtNr+hmYf7N1kM5t4tiWg24zxJ+FsBAy1o5IcWtflmP68NLeoK2hjVwqnaJ1Ks7swzioBsWPcAXECFgLZMooIvQm4g0ZY+c4px3xFXnDX8k8sT+mqvSF3YHRr1Wo3P6Uzu9SnPXUOc/AuLkNu30JjD4BLjzrcCEgfVO/LPf6you7GlxzN9COoJiDTxTfFP67gJyzplXF42xM8ujRYdxtJPyMkMTvaith2cARpoMQCQOIeT7rjHZw7oWSVbLb1hrg97B3fdQ3skW6p6HfijNbK3cG1tOvCW9ZFwHHzEvf/7mdsfRKtcaVhRbtXhBZ829RpvKwVuV5L3XpMOEZkvCkW5if7uAT6IxbXXR0zZkt1KC6pJ1VkrIQkKok9bV9gdEuERJxrcn2yhdTfMK/71ScOV/YljxRdGvg3sCYHl9GtW8iofMPVODlvSdXv52j9Tp+zicoreaefQoyJl/18N/xWtN+BxXGkxS7rQxVmhuMwz1sFh5FjH0oskjxq40biOjCxjMboo0qz4Fp3kG3exRetwyLG3bXBoY6c6TWjONE7rR8jhq3z5DzYkIU9iZxXYtvaYfnXpC/rRO/eunZbVO7dxzfthrle9gw8BRHeIYRfk6cN0KGY8nlNchjEdkaIhjJCGcQo6COpVmj51/c5+FkWHzZy/BjverSbhkevr/HVhY/pyNnVKab9/pQS2XvI77hu264+w+blJl6FVfMEXXsId/P23OtV1HGMYPNFLE/oN6n82M6147JX32XCSAIGCxNSTS4VLcXLDi4ckj2uX5Mkrcd9w07GGi3+MSV3E40M1XegIRRLjrw0WPLdyX7hi2MNJW1uugZ0PrdRt1ygPNTw3MvWsbdPjPeTXEGEqCsBqdylal2RHOlg5OxqlJZm3o4oI4ryNzFmPm0G7eHZbj77m1QXdrHxOTcWY17DXrnyoHkY/5RnhLhR08VXJno47B2tkksCwEkSeG+Yh6IzwtLnn7txz3vSpFK+Dzn3IEII11aCghCrbUpERgSyrOzZl894pXppv/1rcbde/8xLkzsvUSr3YMJVhQSTEcOk4jRT4ri7Hd6XMiV+CRjDgOYvO/oqrk2SWV0MFbVP2HEZcahFgwLRWput/7OVJpb4MSlIInAHDuCqGiIsBsSG3JfeYsQKAPan5Jo+O6v3onru/x3B/9/OCa8cTb/D933/7nN70PG5T/1Ge+b+P8D7/M/9Tkf9+ufvdz/iPGKTzKeAqIlSOhSNnSByJY9ljPF2ZFL8g5GNI8IrxODnSoVtLI7aBEDTOeEUYjQICXR3xW9ramVYoR3ZNIZTrWV5+elTWvqijr+VWu7trSDwpUv2V112PvOc3kx0hAgyCPiTZgkXyOXLL6IEKIdFVqCyH2EkiIAswORq46OJPgMCLKQcK+gggEoGwmERxjb1bjQAAAgAElEQVSFEOJlR1HmUY1/1O+i7osj9kaALoKm9k9eH0kQBATfpSQaEuJXGy8DovC5rBGJmErIrwraIDFsipxefui1Gfb86tz2yYg8fXV4K9VbF/foDAQxVlnK0zgdYdnuPqrjvhEXl0QmHOdAExiDk0Cwm5B9ggRXyaX6KtRoydt8+zJeXThELXv4tgch12rMzlF5+XoDJ0X4NrpFNG3BS7Jvmoa/Xu8fgcgZS6D11q8VJ4DztsWc98Oy7yIEQHzvg4+Mc2a/GXQ7I0PpM3iMpWvHOOe3X32h33/oGMyb9hqt3PIjtu/Q7o4ozcmTphG9+9nffOdtjyFjE+WP3nkfBg19jvsHByrNuj8rrfzk7aqhQwa77DZqmt3ugMXfrXAMeKqnVFBYRL2fG1Xdo22zsuVLvwu9l84q/h46dKiL/rV48eKQKVOmBAlKrMheikzmr7/+6lJbFb6ViqmkOIZJhjKno9KsKBatEFdVqb2nznkTX5g6Rbvll60VQjSopg+MMXbh3NkGvnpPx4RJk3P2n74SaivKuuGrUnsa1GrfXKu1sK7OPaqaO6s7tR+08LX6rV6rYKo1HRaNW5Cwpvg4V2g2A7iyMfXH6W7c6Ves1qU3MJW+aGdS/inv4O8aVRb3uu7hV/Zys6dF1rQhEV0FYt8y4cWH9C0BDqi8lRbuVafFJJfGrwIv30v5JgZbAVSdUxK9b7VNKkjgIC1FDuP/ah47neaFsuzmUvG9txGDhQTwOQJ+iQSvuoCqxKKI+IJ7MgCuj/z69ubkhpWFDb0s5VcMnDezMzm3UOdxOMhc1X1dRMvXl9Zp/RIQBBLAJEYwn4BaItBJAiaykAUM4B2OMHHXiaR6uVrPZY2riqYktB19UVZpVx07smxxgdZrW5lKGzO+5TN6ICpHwvu+OwePr1x32cv/pwhzRYJR5Z5+yiciZUjeuY+2hDSq9fjzKbzVrK5KPW1U68HpSDDBZaYOoCDg7i4lN997LeOYciAwurbOrkF1cUyjSuOIJ9qPvy+Ly5EnkMM2QlJrf1x5dstTaoW3C7NWGtXEg+3ACrPdfXac8g46fe9Yti3J7pKv8eo6vVmfFCCKJcRLDLEu56S0yM/In5ed8nSBxsMWZSnPMDFVhgTc3dNpq2djqkJ3p71+p04vpAKRHgBE9jQaEQ8CkLDt2EcMX5p244S9V9GNvNWSZvffgUjRp/WhLcZMuXmyebabl3NlRFwxIBV+l/ZrMx13/HjGO/hUTb8fBiLFsaE5l76b0aj3gKOG8F8US2X46Ul1K+KTjOZ/XTs245mC9DfS9YZVZbKuNF/nUVtLLq71gsM0XADEBuaS5zeGNp7WpTir7xGfiKcWNezaAhXHcVJo7B8nVi666mHYeNXLv7ZGrlfhjTEp3qHGdxs9GYuIYVxxcpQkMxAeQ053PIQRwwj55ymJAdEJq43bhHjOxlMb6+VpPZqf9wqq26soQzWszbBvRGafXICDNjGCXU67eb6sdV+XnOgvxKUgYXXR+UF5l3UTs1ILdwfV/06Am+8j2ryzIaxpbZDGtZYIH14ADSEYgdMgYKgABxUgWIhIZihtJ+D1X7l5suSpgqtqmRRPDujgyKw2SSrzdlhbypw8TbKcoeFOQ6nsZqtS6ULrm4qm4/I5glETsnrujhudS7N+C7BV1y1Ru58a3HrofV6oD/0+K6QjFe5NSTS4FIh3zd50Jrqy0McuqzdouOJ+2ifEFaDon3/t9b1+db/8uH6nc8ePfH/ot8B6rzWuLGxfrVKHjW0xMAARjUhw+svzO4bVsZQHXfMwXEsoy/bJA7zsJUkaq6wucLfbo3eE1F8srte98MZQDXH/qx4+u+qYy9syANX/x957h0lRrG3jVdXdk/POzM7mzO6y5LAsOSuSgwRBFpSkYkKPigkMKJgjHpUki4qKoKLknGHJcQPLsjnNzk5OHap+V42C4BFfz3t93/s71/tR/8C109PT/VR1dd313M99P5kzpNfzJfuKL+ptysVpve9dULK3y11NJR/Wq7TrauWakrau+kfPGWLfdzNKVw9n9exH24+ae1FtCgJq8RERyMbRiEBaH0r7d/7Tl/cPHthcXq0Vw2ktrLKoUalpm+NtHA2Xv7j5pprINU29AYbvQUJBJPgWIjRS9IcrGCXnhBj0oHNFi0xxTi6Kprt65q+KKF//1ggCRwkfOoFYxcMY4gUQwEGQwD4AgfcwgXmIkO43xR2Bf2BAjhzPt17P7P5Zv9wGkbd6+9z89/+Ixe+fXOp/6nXRS/1Pvbbb1/X3xvy1o/7XxetXs1742LUMx6+ZyMFvQxZMIxL5HhL8OCBMDRU6gBIZTBj0BQTkCKGUIEjuL8y3RlRBc7+0PxBReL0GBhGYI7ib3KceyfmXRSs9vvtyt0nk+GcRhFRYJB1gsA4C8i92IBiQOyATMVS+C0K0GWPpSwSZTgSCGITB9d30myd8Mo4AMJhIaCliwGSCpdMEwvsggEUAwjJAqC0G+QwQuJIw4J8AgwxIbvbX+y+HBYNMhOCvKJ0ot8BOd45LIKFG3PC6LDiA4GGMyUEEwM2qdNdOjkC/r45/9/x2K93FZ3NnVRRmsgBo65Tqb0zhYNft0Wm1rT2Ozosz++y8pLFmUdlUDEArKiCECCogiNwHCS7CVDWQgExf2fEy4YclU3FTBcMKYUFiOdYHEN9grypVJ7fvLDZeLQlMeTrzvwMieYLDPMbiky8+L586ZyZ39FhhoGOHDpq3X1wY+uyHzWREj66yNz96j9m7d7/07Lz5hJFEXM0pQgN7d0crP3hTdXD3Hqmmqck/ddpU3aKFr4G7J4yFVqsVtBs8Rlr+5oLAgP59VZRGumXXLl4RlZgmhvxuIgQDFwv3R9ntdnHAmMl8/sRx3Huvv6z8edNm75rvf4LLPnhbt+vAIf7+mQ/UCx77TaJIlM5K6bKU6krDrYzLyha9zY3pLGtrEXhXUJIi2a2VKz63jRw7RvnRJ5+0PDX/+cZrXTN0yBD18s8/iXW6fWx2ZvopJFer5Ob4pLC9usImU0RpWVZVHw7ZM1TqFJ8k+nr2GPvmQ9m5j2gF/ljmBw/MyS2wF0LA/ANg6fKT5QdbD6svfdYn44pN4WBflhBDg1y3TisG2r6UNfCf+83JjwAIogkGmyAENONI6YyvEMgsk0LeAaxcXQsh6AYwiWT5f11skblUHRgScg5TBU/CbiZAep8uqG41dsWgZx6r1L33x89p5h4CuAZA8A4gZBbAsJE+XwDCTwrzzYnXF14zFvWpU+rWro9pfbp75ZnG1kDs3ixXHY8OBXpgSMT9xuSPX2w9cBiEgBID6KZOgBA4jEj4M8ggqi5bRSChoD7r8P5l6Xutac8PaLz8UbYudWi7zB7utSe++uWq2vQ1Q0jPSV3G26hvLcTgrhuvd/+h5RtPmuLfS/I6ckXI+k/row8Ntpc/8VNc1nXavL7+Srtsmfzxe7pO3AcwmU8XpoTmPQDYMLKh6JVJtef4Y6b4X+136NzVUtsz1d8y3cspToURchQa4n95tVX/CDjkA44Zs1uqM0bWFyV/nJJXMaeisNokBNqGENugxnzqTzG/WmVca52ddd2CDDdkToeRZwmAJojBU4TOQQTmdbWXK58tP5p82Jjw3gDH1Vy6GEdYUjvk6pPFOvPxgY3lr3fvOXswZAjdiBtLALBACD+DEj6OEcyHgOQ9ePV4OMPvKD8a8K36r0Akvab27obXXawi6qQhrqJbSzXb2V0fF2TYklql7sA1IPlnIDK3paZnit81lWeY+lP6WE7LB5+6t/OozQrANH158vvlUXwoY9tv2ccb7z+5/nLvXMyPJwBKEGBZpcKwliWi+pQhbuRrmX1zEQEnCCbDDhxaUVBojF1aozJc37QZYL86dl9Ucud30nqcBADqiBDkAKdkICU+IuYQkPA3v45L8M/CfEtCxNdUwpt+LPymB2YA/3N0FhhVXzxyTLfJxYBgSqU/DQmMKOiKvP8lVqHaeizfGhGQyy2wf/fM5QPyfvZyzTZbxqpxtRffXJbUbe6a+HZVNz0fkFECKE0lAIyEAKgxIbV8Q9lSeUyrZwAkBrrBCRFctfbot+lKIhiKdJb9bV2Ng2VYsjAEq2jftjCy+gTe20XPhzsEWVnj4ozeKYuf7Kb57Xdi9z79ZWVGsGWfQhRJvUJz0sfI3CkBV1e1JCT5Ga6qWqk7PbftiH+xlqA09EAY33n+2OdDHZx6KSvxvJLgAAJEXifX/XzInLhzeF3p4+f10d89nTVo98HDK4+vTWg7Nc9R00cj8rHDu03+DkA4AiBoXFf4XWetEBLLNIYPM3wtd+rFcO5VtWGlk5XZc7wtE3+IzY5suqT5XYntXPUz65Xq3RzAcmM41GFZcteUe6vOOp7OGXThksa24KPzPw9r52mcJUDUXKQzb0hzN43zyTVndCKf6mNllXd3mRQBpHT9ABDSEULaQQzup3/67NzGUbawZ/R+c/K7Y2svfroiqfNjRj708fi6i7vhiheoANnvwjoFjjsBkF6AGD4OfqXRP4MBdgIM10EC7zl4cPkvDQrNTp0QbPVH+xaC4M8SHyxjWcU8wMDXCSGDKRuJ+lsDADqgP/jtAggexxCcuebHfKs59jaIvFVkbv77/7qF9J/c9v/Je6Sn/z95vtvn+nvj9NpRt+P1F/HKLbB7iQiGI/SrqMxvmcjnAUCLAMBrni3Z/6FCElpezR7wiIDBPZCBXyAI3sIYBgAi1DcpjX6v22p7fwLBYojB3MjPMfB+3m0XTz+cfd0H7PpC6zPCscqWAgCxSAD1KCRt+9mvEAXBLiKBRTusaf+ikoqJuBox3A/H8s0v5hbY34AAKgAm/6JAd+03CJV0j9SZISOAFHthDSSUYgrNgqO2mIuKSwEAn4eAuYNA0gZiMHx4U0l0N0d1Cs8wwrVF5K1ChxDQSABsLMy3ZHdd3VQOGW4OxOKjvZsrNAwgdDEAU33O6q4tNd9ToYg/Ow+BsMcH5395joOkmBWFjDaeJrNTrt5uEILdRIR826LSFieGPc+d0scYPk/pygECq6gUOsGAqmyewYC8ASPOAcANAE6+q6msasDZrdYXDm2UlzRV+dRyhUYJkcwZ8Da6LUkxUuPVy4F7n8n6t0Dk0x+Bzj8spRQvEsI4lN2vl+efn35iibZa2bKycmlUbo9wg1KHRud1ki/++H24b88+nJAQjyy2aJzdJa/qjqGjYj5dslC2ccOPQRECfmr+vYbFCxeREZPG4ziLGeX1HyGNHj9afO+1BbJfNm3y3Hv/LPuObdsyunZsi5989iXvE488oNHrNIQCzAmTJ8dOnTCWXfPdBuHb9T+Gln/4tnrXvv3hmY8/L706/zEyM3+y8vnnn6+hYjp/rIlUJmS3EV0Nta1YeVyTEHaEMQ6/+torxhmzZui//HSZ9NDzL1DxluuqqyUXz6bSPmvXfyQIN1aUMQq1mtGYLLyjpsrIybRWmTyqLhRsTFIo4xCEcHD3Ue/OSO9wf7VKv3Hw6/fQMXqKYPLoNWGdlafWT04POCdRHz5IsJJHTFOJ1rp6dsdRpwCWPgAQyYHEjAeM9BwgwAYgtAFAeMwHK4BMcRbRrBSGC+k1EQgoRVwJIEhABOwnEFDhGh0gWH+Tp94fBh3vahwvM0Sv++NYJAi+AAm1AMFvQAlNBhC3AICjCEJfFuZbrNeOb5r73rIijWXohpjsE7Mv7QrHIxhbojFty/I5h8olMfaCNnrlgx1GdCBY2g4g7AsA7A4hoAJYDKCm74SUEwA0SlFavfXo6tk/x2W/Oq7mwicvy6OfCKa3r1hyccf3pdqoz/V8eNSYbpMSAaWrYzD8xus9fHDZvi3W9Ce6umuHKkQh+pQh7puuzrqpG3/LlNBjVQ0VWd0QeHpkt8nNDGTmYCCtACJYDBlon1Jz+o1hDZdrjkXFReqUKf3UyAc7cZIY4+ZkpwhiQkpRiNtjTv9wUas+p4Wga86SqpMTCcb2LXFZl164tEeFEQhXqAxHW3scYxvl6mPHouIPXrtGaiqPIZp4X6cx1Pv1KsSRvoq0Rwq/GTJaDN69MTbzulDMtc8QIGhi9YXVeb3nRFQoCQIU5A6AEjMNMBLNpFJaeObTlw/gAOKYDabE4xOcFX++OXVDwChVlwOgg0YMiR5WXmYJ+QcEGa6MI5KpRmnYfNwYe+yPILK3veIusxDszBCidHOyC+d1tn59misunjTGvfdDTOuPnivdV9EoVxceN8YdvrFvOrjquiT6naNYaiKMZFUqMZzNI+TCAIbPGGKS57UelgcRPk8x3KH9y7ccsCRfV9Sl57GGA/mEgI4vZA+eh4k0HkIwJDno3dHG18h6GC76gDFlJibEQt9BhfkWW4QyTsBXm4+uGeviFOVXtKbzAxuvvNaz1+yI7c3C0j2dNVhQP5V1x34x5H0aKTWnj0+zRtgiuQXNW1+/uJ1v72mAO6LTvh1dW/Ti1uhWS95I731uUfEuaqFDVsd3PUPtNgiEbQAE/4AY7wYIzhK8zrWsxtgXELARMrA7kMjDPx3/6vkQw7oOmxJ23+qdQWm9AZZz3dNlQn5hvoUqS9MW+9Pz31dm+Jq/MYghpUoSLRwRzV4ku1qtiTqcGHB2Uwvh1CuqqJ9ndxh1MzMRwfVfF367KjXkvKNcaexoCXn9aiLJMYA8AQB/H5/zxMi64qd/trV664A+peajok0bv41v8+AdjWVTFViMHtj9/uushUMHPt8tMExdk1x1nI7FC6JUF6XWe+NDnk4aUYj/xZZ5XWW9T3PVYFPY3wNDFFBhIb1EY2ZTfM4neveecQdV0v361Pf36wU+kSG8UY4lK5BEHYcQ52QVx+a1HvnaNQsTzKDZEOOuVHxo0cWdn9P3bq6zeizPypv2RyVsv6f6QkGTXLXz6TZ3DvzixIadAOAVcOUC+qxFan+7FjSOBQA+ELGAYcCrGKAvEAYYQDyHlpAcOrhsV71cs9EghNoP6nFfBKRea4QBuwkfKoUM9y5A6CNAYDUE8CUc8cAmcojB5Jv6EcK5lAF1LN9806bRH/v6Noi81ei/+e+3F+V/L043HnU7Zv9ezG7H638gXoO+a9F7QnjLjXTLCIjsNPjZUXUlx4Y2lU5L87fUAyyJlSpjtpkPvjwqb/KjgIAHCCEeiMDmwnxrZEc1l+4KQvw8lGj9TqQ44H0shNjjMxNupoVEJn/HLEjwvZCAJyy8f87iou2jbGFfS6NME2/l/c1uVrnp3k7jVt0YAknwL2IU2u+OTY1album+SOCsYQIjFCTbtV+lYPHEwAgZkLgjxDBsYQANlRbvkYRk3YPQoBgQvZDCCasPf7dluiwvyctJyQQIxEw/ofbjJ5/K88uArEMQLSnMN+Smltgr+3jqBj8YvH+lzwcl6AVeJ1G4hUiBA4BMk0YsYGXMwa+eCgqjnq1/f4iI7jr9NqzT9xdd1EBAdDrwwHRLVceNfGh3oRg8l1C27l3Nl6ZfFIf43gxe2B7ApACEPJPCSMvy+KBAMAkQvBayDBGLOGFBw6s2HBRZ876AKmqdqz6R0wAk3gNx6l1Ig8rlHqCHXVV/zaI/M3iQ4tY1Xm/JyI0cHDvzsTueXnqNd/9IC6cOcMpV+nMfXp0A69+8iHYv3sv2bThJ7Rk6ftSdLQ1osB69MAhadzwUY7nXlqomzJtiuKNBa9IbXr1glMm3Y0uX76C2/cfHnr16Ufwow/OUlMqKi8I4ON/fu56/rW3xKn3TFS9+9oCpUathpXVtVgu48DOfQfFb7/+uuGzT5cmHti/3zV1xhwHo7Padn2/ivTo3j0yHm+ks1KF15rGZvnAwUOutFYoE+v5UBOPsbB1xxZb9x7dlTf2id/vxz9u/Nk9euQIvVqtRjd+tv/wMbH/gIGRGKQqVXEyxMgYABEDAftKzzFnUtI6xHyQ1v3j5Q+3/SK3oOkchMwc6vt47RzrTnzzqEHwt5djElWmMa29v/3Yb3+rbaK0tjDEYCw9lvq+EQbkIwBzJCF8GnGK+AgQI1QSH8USgidAgN4BkGaiyVFC4AaCqI0N5CAGU271PNBn+099SBFZTCA4Dgh8GElgFIHAizHQQPZ3xcPc1fY3H716ZLJaCFt+iclsnlt2TJ4Ydp8tVxv3tvI6h3JE0lQrdbvzu4xPIIRsOZ5vWZa7xr4TEBCgPqhEBBJggIol6MeR9RdNT1459MW6uNbzxtVeeuMluXFBnC21ZVbliaWfpOSdH9J4uc+0zmPlJPJdcgoQSOnb9VbBx/107KsD38S3va+Tq75zdNDXpVxt3NnaZ5/8Q+zvNY5bTcnzP7i0I/vO7tMlAIEHECyHBL1OIBn3zOUDip4tVZd3W1PWa3lRMaj58jO1SvUeEx9OFyHj22lN/e7Oxsv3iZB1jcyd8rooBt97tuJkLz/Lhveakz2LivewDMEHq5TaE9me5rvrVYbd1yitXk6pqFDqn8mvOpOQ33EsNV4NAgDWQgwiNhYvHflqYh4UelD65J/10YTaix8uSOt3zy5bRjOlUQIABgKA1wMAUyABVDBsxGtFO6oUWKx/IbNfytDmig8Sgs6IKvGtGs06JQRd466qzV+eMNqO31NzfsVpve3NpICnB6VebrK1+vBGEKkkmB1SV/J8o0K9Ry+EMgGE4lM5d6YtPfNLLYNAapHarMnxNrFhxNbWK9S7jpoSDlz77WENl+cGJBFoEdDVyXW7okO+ni5OXhQbDgw8EJUom9/mznl0/oIY9Dl88PP9v9gyH/ezHI1RpKkEcXhK0Dl0dvvRDxGIJ82oPDVsSNOVZgJBmIdIaQn5L83qMPKNKrXpi8J8s5lm+4lEPtlz5IvHfJzs6m5LyoZ7qi98cUpvW5QeaBkKCXUxJQADFHo3sb1/W3z7k4XTrJHyitzVTUeWntvkiA96AnusyRuH15c8VqEy7YoPurpzRNLSTCoChKtQGLfO6DDyDEHoaQjQuwSA/pgPpDGc8gRgECEEd4UYPLn9yBcf1Si1R84aYk7fqi96NFcPkGNRPypvylBGETIdmZBA7z1283PfVicHnasUkgQSAp7hDXL1zgOWpK3XzpPnqO0bxfvb3tF9+q8btL81qhmw/fAXrF4MrV3Sqs+LT10+iCSIHAJiGlQi3zHAcEUeTlE8puvkJRPqzsc9evXYsnVxrZ9s72zoEB/y9Lij+/QIVTw25JKtP/Ht/ga55mcTH2rbLFefuIiF+rYAJpnEcAc7pzpy4/XQ71jDAVNaoKV1ss81e0TelCq7UtuLEPIelMiSDSfWPkU3DA9FJW1v52loq/U6O9kAaNWn54zI/BaZ4yCeBSAa3ru5MmpC3QVGJfGBhKCnTC0JCR5OdkYAKBgdDoxsUGjWzc8ZPHrViQ37IZDehSsXUq/OX0Hk6uZ7ISQT6UYNYcCTEKAiLOFyhMAjAIO5Rw5+dvSYIfalju6mmX17zrhJtZqWAtANOkauChCJdAEQtFAASCCkmz+1EEc2cX5vCFBlXm9hvmXkXz1vt0HkX0Xn989uL/D/XpxuPOp2zP69mN2O1/9AvDqu9FrGNJ+5en/FiU0qSbKWqaN2TyXy47qOg2b+dPTrduf0Meln9NEvJYbc5V5O/urs8pP1D7cb3umEIWYQIDBIENivUpDovROsvq4F9hEQgMepfPqvLwkyXvJ7Yk4+lH6TkEfXLxw5VGkUQRgHCNn23vlNIwxiCP4cnfXPZrli8uTqCzDHa48KMFzZfkvK8msiA2LIO59RawsLp1reyi1oXgEBrptcdebUXc3l/Q3hYLqPldUcMsbv+zi1x80m9ZB6R6Hxx/It/XNXNz0DAJxFBTYQZAihNWAsKJ5See69aZUnnMcNcQVNv9X3DK8vfSjIcvaRXadcr52i97Xk0o7ebXwNg3nIeL5KaD/poy9fSY95+ttLWw5/uQ8BUd3Cqc7Hhr19W1jVaZMY6Fin1O82h30dRMR4huZOfeGmbo3YlaDZT5QdDIxqKO0pl3gmBNHVEMvVKCUxnq5CWYJNzTLVns+TO63ZZMmiNTntqS0IgKAOY/Al85sPIfX623F4lXtZci7f2VkjO3Pg25yPSk4gJ6skNsGP6pR6JuSov/rfAZFR37xdk6JQxZ71uSPKpJEGIZRbElJwyOexcXKLmQ/QLWAiAUCqeb7RB0iIUWoNADKMJeDiFQjJBJZjlRApZEQCLlZBFFhCFRJugpxMYcICJwsHQgxErE9j0rr5oINAhqViONRmg4h8CLIMR+8d86Eg4mRyRmUwCx57neh3u2Wm2HjR09Qg+t03AfVrl0trQnl75ZUclTq1OhSsFwmJZB0p9TJZrooXCJHCRAo5BcHjEoXrgilyc3yi0FJfi+RKBVKotLyzqYF+j4WQSVGqYlWIoSAULu41tnj94AfLzmqjDxZOs3wVqZMF+D5I0HV63BenN0wxC/5sFmNVrUJ3dEaHMd/RjB+AaB0GpPJaPTFEqBMm0sMEwExv8eHJ2qwer0FEQoTubhBwkgCSCQFaRgCeCyEMAQz+ARBYSgCJpjYWt5o6bgUiI1l7hIrauBqmP1F2sNDKBy1OTlW+sHX/2d880EqWu8b+FCFg2OtFu3+JCbpe/jEmZ+3U6lNT9lpSL+e6qncm+93DfKysPIS45nFdJ8oAQgcKp5o/ppkiSD1aScSk/Xp7pnRf+7uarzz9Q2zWojG1RQs/k+k/spliXAOay99YkDMw9OrFXepheVPVBADqB9tMmQRQAk/c1XTZ8nzp3q/Xxec82trryMjwNY/dZM14586mstmbYlp9Qn/gm9i20zAWk348sS6tR+9ZZQQQGl8tJKARArz1h2PfGAWEAofMiTsyPc3p2T77xAs6y9dJIW8HHR9qQ8FoG3dTTnzQnXdX92k1BPPtptQVRfVyVJi/i2371YLSPdNXJXfZN6zuYpWND3bfFZ36joeRR3RC1iR0mJ2Li9wAACAASURBVJPod1veuLTddkf3aRIVDCMIZAMINgEJ/PTh4YIHUhgYtzM67XfK+w1xGV1btHCztdWixKA70c0p7nPLFAnVSv2ltYntDgOJ6AAEk9++uO2iXBIqn8kakNHa59zYy1X5lyIsea7q3ol+96Tv4trMjQn6ovo6rr55whCzSIFFTZrPNeKn2KzXbwSR6X5HchtP070XtJavEgKeDgYx3PbJdnfh989sUogQql7K7t/wctEeZYtMccrEhzud11lXl2mjIhslI+uK5p9DzMFsCDMMfKi/i5MfuKwx7WzvbnrwnM6meaTjqIkYS6s5QRh68PCqwrUJbW4SgaJ0Vp3Ij7ikiSpXiUK1gJg+W2KyD1QotTq1yFcsLN4b52Zl7nF5k7sXTrUYcgtoLTpZvfvAqillGvOPl3Tm0gnVF5eGEKqtVxt2HzfEHKXXRc8bBKj79C7jtu67Ly5Ss59bYL9YcOL7ehUWaw+aE3cMaSibqcJCQgCxVde8K7N8za1aeR0jjurjVj2XM3gcgbAaEbg1VH/ZqIjJcBJIJo2vvaSZXnXSaxKCve0y1d7d1tTvb/X8DWoqn6AUhYSBve5PYIHY+nC+jaqKx+6c/3VtbNDziUkMxlnCgYEb41o/0sbV0Pmcznqyu6NqxF5r6g80ozip09g5doUhYmNDm03wvrHi1I8Jfg7N+Ci5x+4FRTtrEUQhlhCNDOMYByffMzxv2nx67CMVRzPH1V5c9ENc9oJsjz0rw+cY/lLGgH/Mrj450iT4M418qOd5ve1da9iXrRXDqUQSjACxLW5OUXLAkkwVUv+0jau99Ob0znd7Lys1UxFgH6d2LJuOrXndKVNcuZapDtir46aH3C/27D27Lz0JgdJYApkhiSFv2cKiXRMqVMamzTGtGl69uDNdBvA5tRBuU6vQrY8Nee/0slzJ14kdcudcKTzFevgBcN3L1MIpAiJz1zjehATnAYwWAQTewkSitH8zAKguw9/81pqT63fti0p+pldL1XO9es4ceuMNUFsjf8WZ11TJHe6HEHQABIQJgDIICKVXeyAgr1Ba/7XvEASnAYIDhdOskXjeqt0GkX8Vnd8/u73A/3txuvGo2zH792J2O17/A/FqeeDtL6vUxnHGcODbuJBvWIBlrzZJuGlnYgfD0IbimAU5g2PfO7u5EEEseybnTvbNC1ubd1vSByxO7xOpg8QQfIkxWXDyPuu6bqub7iYQzaRGzpEXBQOG44C/3Yk5yeNyV9dEESzjEEfaYYyeQxDEAQKUHZ11jgcrjrdZkdx5Z7eWmgsD7WVzlVgMcZJUzwJi4iFqKNZa1s1tO2KL4Hc+xGqMjsJplqdzC5q+G9RUbn/m8oGOgAA2wMkq5ZIQK8OS7pguZsVzbe66vjtOEOpDCJ59fJol+9fFQ9MW3lF/VBYV26cw3zKQCpK8f27rNivv+/barnovR/XAg1EJu0bWFf/jm7iOry1L6lhOv/vl6XUzYoLengGGqwozrLdJrpmY7Kjb82znUd3fubC15OeYVu8OrS95RE5wFCCYBRDxAkKOX2yZS0fUlTy5xZbx7jupvSIeWd3tVXq3WtHtosYyFQLmm89Pb5ie4GsOKCDkMGSCSolPQ5ioQ6ysmAckACATXBeb8+FnCZ1qEULhG4cHPVeVzvj665e2Kc/rrIaUgKdu96H1Gcsvn1S1cEpg4QOgTqEhoZbG/1Ym0rj2repUpSq2OOArp3WRACIkM8bEIU6mwHzAK5OpDCkBF3CxMkztRRoRG4QQMVSqTvQ6mhEfDicolDY1w2okRA0RMeQBlBoB8jv5QEuKQh3PYEyCQshLFVPlMqXOB0C4WaFjCMEYIobDfMgvuhrrGY3RCBFksMCHWI3RgkM+N+9utsui4hJEZ0OdGPREhHT+2NTJ7ToFG8pLslSa5EY+3CxgLCCa1pPLLSyAHAXAISyFOAQ5tyB67ELYhQCEjCHaJvgdzZBTKhDLyehvXTs3BZFyxMh5LPGP9777l4K7X/ESCBqP51s+yy1oKkUYTiYA1F47/vsT3zyOAGE4STI4OXlZfqfxqxELYiQJrgaAVEVEYCLPDpwPCDARQuTByksrVcmtX0cYvYEhnkwIcUIEjZDADwgAgyDAakDgEozgF5AQOSR/bvFBz3tLEInAzAm1l7R3Nl6enBh2H6GKjioxnFCsteZ29Dpye/a4dxGCcAPA4OQzZQf2d2+parCG/UkHo5ICnd11zR5GdkaCKKAXQm3v6Tq+uEmuKaS1Q7kF9jJEyCPkDz6pG06sfdLAh9r/FJu5eGR98T/WI+V3MTqLOz7kefWDtLzidy9szezfkzLt8AUKljEk8wCEyx+6ctR5T+35JRviWr8QF/TYurXUPH7YmPxmR0/tmC22jBXVSp15iyXzoazaS5s/rDr+wOAe0+uCDBtHCPwnBLgzJPDxLUdWv2uXq86eNMUVtvK1pOR4mqac15m/YgBgOjnrF34fk3l/T1ftcEKQaky3e2JFe813rDlu6CvFu/O6OuvqtFLYclpvC7VzN7Y0ydX7ad0Zje0lbXTCIVPC9DuaytY9dfnQ/J69ZwoEou8QJDwmlIoMnl59eNULWrnCvy/q9yzTjeOUekyyhCipzeABc4q2RSZPznXWuGqUhtBz2YOfJ5CsWXJpW61Skk4+l9E3J8fvXN/DXUXpobds/e2VI6xh74h9ltT5CiGs7uqqf/S0wfpJbMjb2iCGMzbast6/EUSm+VsS27kbp13UWb5EhLAdXQ0vbLRl1Q9tuszVK1QNW61Z3NSq04rzesuqbG/zmDBim7ZHp0c8hoc1lD5ql6RmPfV6ZeVVzTJljQIL6kxvS36Jxqqe2WnsA4BIS+5ouDLr5dJdP3xLvTR/a8MaSh9iMTaoJCF7qzXd2bulWlMj1/jeyejZ0N1ZDXs6KgtrVfqTnVtqH3qs3fDgF3Nbd8xdbS9FEM7fc2D526f1tmUVGmP1hJqLH4YZtnJbVOpHyWFXkoNVNYsc4lu3NL6w35LSMPXlkREV7twCe/2Gwm8aeAhPUJuREXXFT8qwFLU+Puc5+nmW155RrLVcpkIyBCA8ssfk3QTA+yCBYSHkC3IKjebZ0n2mvs3l/hAjK7GFvKNDDHsljBjHZtuvGxp/bO3cTTmJAeegQT3vt0qYHXByuuEKUJriDzz8QVUUH3gfM1Bo7bE/UqQ1fZLk9wx2c4pLsSHfxEq55iuzxLcd2+nuOW655jrl3iz4nl9++qcOHBD/sTa23appFccdxQbbKtq3tnBwQInGtJqyHRJDftnrl7ZOSQi6h2yIy3opw+dMauOun0lFsSAgckQAUmIxIwxRY51Cs6swKuHgrcSW/nhPo+pKnv0+trXho9RuLyNAekIMP9x6dPWHDXLtsdNG2yl6fMQ7NOhcPK/dsBHH9HEei+h/H2FSPqv8eKpFCvRamdD50guX9/hjQr7OS1NyX5xbfnwehFhGAOIhwWyZxqzSCIFn45fOo+JKv9dE0k1hBLoRDKyRbD0FlxDS8hr/gOarP75Ysrvvfkvq0sENpW/37DX7Jr9bWk/qOb/3BX2bPrlWITSAk8TEGpXeDAhuprp0BIAGwKAPoYAj734AwSQAoeyaGv2tHrjbIPKvZqPfP7u9wP97cbrxqNsx+/didjte/5fjRe5ffIefZRY/0e4u46JL24ui+FDfdTHZD93RUPqPM8Y4khz2GBe16qdZceoHXRgx9cuTOrmHNpaVn9bbBr6Z3qcPgYDKpA+lkueQKtfRbAMkKRCD3+q2yCAiCXdDVtZMAFUbhCkQAj3E0Ekg3UnEUe08dvbR8sPWj1K6XV1QsidWz4fVWokHHpnsBJAw26DQHY7h/XmD86Y/GPbap8gMVlPhVPP03AL7xhWnfrSZeV/1HmvqdbPqHo6aPnohlDUkL/+63P9vNTQrC/MtEYlwqkYreFoOczpj58J8a8/cguYBn57d+D0A6F0r72llC3pHeDn56S3RGStH1JfM+zq27ZKVSV3KxzWVRM8tO7TkrNH2dZzfne2Uayo+Teky+tWzm/HumKzMu5pKLv1iy3p/TG3RKwyQVC0y1TFLyH+niFDz+ric+SPrih/fbGv1gT4cNOS66iawBGt4hNQHo1LMH6blLVt++sd7K8XQ+miFhk/zOqZKDHJSU/omuWbPwaiEPYObyifxEPnHdp385rWh8XLx7q65zpoJMiIZ6xXqDB+n4DgssQGGC64s3Gzff/FgDEYsK4h8oFahJUaf01MzcV48umfI3x5d+OutgILIRKXKStVZfZIY4rRRUVCmUAMs8jSda2AYtTkcAB5OjhRiWKhmZAEi8YIY8HuJJES89GjdYLpSnQA5mVKOMawRhCY3wQGLXGnVQaisD/rrtRDKPKLgUxqiE6KCbr5GbWQFQgTIsLJgfVkJEcJhRmPQczqrDSIKUiEignANUJNQQ1nZn94YhIhmIkMNV4o7aPRZV0L+SkIAMXGcQcUwcrco+iycLKo8GKhSMozCxsksPCE8zbYCxHJBLAYbWHmYUqgFb0vLtd9IVqpiRIIlCjZf6TP+8NIJrzCAAO5YvmVapE6WwHGQLkZ+azsPr1rOs5wdAyI1yzSXpncY8zUgiCMsOQAILoQYPkoPjVhjQMhijL2Q4CEAwj0QMFuo0jCBcB8keCCAsJxgEAQQpBNIBURIf+odCiTy7K069y9A5JSCk+tHHo5KTFFgIcIc6NFc1e+kMX7a8Iai7/v0nhXNALhIwsRNEPjumdL9h0bWF0/8JSbLFx3yF0QLPkVcwD1URkhUhULnb1Bqr/Z4a1peboHdBzGIZB9ubKtPr783ig9mUluIofWlD+2H3J5YjT7ESfixtfFtjj1ddihrSPepKZSJCAGcTu0uCIQrPzj7i6GduyF/Y1z2azSr1sdR8foZne2tpKArjwKZWqXetNmS8VCbqjMbFzQWPzS742h1rUJ7GBG4niAyHkjw4V2HVxSUas3fU4BAr2l4feljDMHySxrT+g7e5tk+xJVyBBsOG5N/eKH1wDHh+tKVspj0iRCCnp+c2/RDtqdhwD5LqmQLBT4o1hp/XWBGQKQl4ZApKb9bS/XXL5bsmz8u9x7GySpepgl7DEB/St3/6dDypS6V4dgpY+y/1Ej3tVfdFR32DGUIUAUZpjzAyGqeanNnXprX8enYhqIHNka33rEhLmv0e+c2N5wyxQs/mlP9M+rO/aUHL72uVJ8zoYuzdn6Q5cqCDFurF/n2FSrNTwkB/x12TnnikCVp6x8Bw7D6y4+wQFJdUpu+7+Bpnl2mjZJleB3yfZakAzqJz2rjahQo8M7wttwZRoxzd3Tat/S3ejqqBxqC7t4iJ6u8ojbtlRFJluFtGUcAFMrVUYkz2o94DkD06OyqUy/mV516f31c60hWh87b0WFfr/M689qOrsZHforLXtPVUTNNJfKyC4aYM/3sV7oBAjk6l0ICVIejEpS97VVdu/Wf/SMg4KFDB5atPBiV9Fq2t6mflfcPoQXwIkIOuYSpDQ8SIGrEAOi9nAKb+cBDcMULq3ML7J5thwou16q1O8/pos8Pa7j8oAoLKbuMya/1dFbPVGE+q1KpX0M3mOSSYBiZe+8iwsAECPBgKeiP7+N3Nb1UvKPbMXPc5ypeUuW6qp86rbd92MZjn9yg0Oy/keZ7bYxkelrSsnyNE/r3mgEJw04+PsV4Rt9mQNrRQRNK9WLoR7UgxuqEUDdacwsJkTXLNdtMQqAbwkQjQehplqv3fZbUefkWa1ZkI4sg8Njy0z8mtvU2gN3mlDY5zdWlbo32BO1bDIDQqNAepPYxZiHYXimJSRAQzilTHS/WmXf2aK5a6JLJj26zphcMsJePl2FJG2TYRgPPt6ObO38XRLZ2N729Lr6tdoc5zUHtPAAEa3cdXDX4isb080WdJcIK+s079JmV8R0fG95UNibIMCPVmHcahLCiWqE1Lc7og9+5tLUiKhxs9XZq9/n3VZ8ZrJGEDAkirwKL8bM6jPIV6S39jky10vn9dxC5pvk1SMgwAmADJMROIMgCBHQEEGxr425I/OTcL9pttoxX7my4vLBvz5nXqbS/xW7p6NO//DgMilM4jDN0QthzUWPlVqR0ZiqUhlcBBLTm1Q8JiLxvCYJjAMHRhdOs1/1o/2yevQ0i/97S4vYC/+/F6cajbsfs34vZ7Xj9X44Xuf+1J6vU2tGLMvtFvXlhO53Qu1N6Ua/aohlVplh1kt+dsCSjJ/jg/BYlAkT5VXz70oH2ctnGmGz9ioQOpyCEFkigCwBcSqgFB6K7tMB1TR0SM2gqxNJ9ADDvAih1BwSaAQStAKG+aeAUAWQ8VXBcdWqD9pgxnp1WdZq7qtSfUhOp0hr2D/Ejtujn2Kz3htcVP77TnPbJK5a0RLkpPvfYNMvQbgX2HesKv4mrVxlWOyHrc8nk3sGOyklBJLObwx5af7Pkhaw7jtAQIgbJJYJ3FeZbIrVvVPCEdzXtlBusI45RUZwC+4i3Lm77rLW36RQDiCwEWYdJCHauVBk2xQe9fQd2nx55aaw7se5Ba9g1iGdltVo+lOdhuDOPtxuW/NT5zfsuW1LvGNB45UqFxrAt2+eYIULoq1HqNscGvAOUkpjh5RRH5ZhPdHKq4yYh0N3PyM4XaS27irRRqKO78QWW4MrokM9SCOCyKJXB08HTkE8pdnFBX5so3t9zQ1zO/CyvPTPd77qjmVWdCbLI40ecJ9vnGOuQKU/vtyT3OKKPU95XddZsFEPK2JBHeL/0FPr+wkHGx3CkIhSoNshVZpvEo5fyhrACwyAWSzwLgBxDhDAgmMrziNQVW5LofwldhDAAyDAA0rQ9G5riFIqopnDY4RYFn1lvTuIIBmEAxYDaoFOGA2Ez7wcumQpq+SAu87mvahhWqWZYJYIA0u8EJCmcrlLH+wGUNKxM6+LkkgeyYowQ5ChVVRCFkJ5hddXhYB1rjI6z+F1ht0qvcngdVZwxLiFQdf46JZLTm82cISaeYEmCiGFwyOsK2auqAcYRP8c/NkhptLGZOXxTRVl7jS7rcsBPRXSATS43i4RIPlEMxMjk1hZRdLEQMHqW07tFwe0QBJdKrTebsCQPMAyuE8UWSp29dv5WKk0iBaAIAvRe3/FFb9/9ykECofl4vuXlYcsrq16/uONLGZCaq+T68gVZA4/tPbziy0ua6G9iw542YYZ1T+w04Z8Aod4E4rcBARWQgFmAAErHvYcg0JdmG3lnQxuZ0XYBSqJCYtCjz5bu32PlQ0mNClV7u0yjCTKM7rLafOCEwXYCQJRzo5DLH+NAQeTA+NbheVVHxtJ8Z43cUDq/9eADSWFH/hsXdk14KbufacmF7b+oJCHOy8qvLk3rNnzhpT2neveZZWcgric4Iky1877K0+8MaSyeM7PzuKZPz/y0Oz7oudMrkxVHhYP93krvve+e2vM5lpD3RL/eM4bdaJ0zuOlK1LTak6NiQoHuIYRc26PTVw5rvDznDIZnTSqd28vK7n0pa2DztsNfdMrrOwcTAiQIwSKE8YRXi3as7+SqH8xhot4a1+odrSCq7mgs+dCH2HMYQWGzLTOiurk8scvzBk9T6bKSPW1ezhoAjhpiKStBlxzymBZf3F6UHGi5t0xlWn3SFBehOiJJQnc1l8/hRNEsI5KVGpNf1pjXzGg/+ntacyYG3Jc4ld5MIBj8bMn+z5OCrjHzcwbXTq8+fV1o5Fqclyd0fjE15D793rnNdx6ISkBeRvHFu+k9M1r57NzLRXvL44LOu+vUxu+PmOKuMyUi4Ku5apCVD/QAhLAskYwNCvVmW8g3rEZp0EBICtS8MPSizso90+YO49sXtvKnDHFXXS11X2RodNez3Ld6XVBqbo7H/kiQYSsUREggAIZFgNweTnFhlzUlItTyZ4BhWH3pQzIiRXFEsoUQpwCAuF7O6rd1bnnhII6QA7UK9cUcT/M9jQrN4aOm+L3Xfr9LbfGkBEgyCd0AoFxrxNirVIY9clF8OL/r2MUDm8pnzis7XKwXw532mtMWOeRy7+DG8kk0I1au1u9v47FP8XLyYpkkGRViuDVgWAeDsRFDEGQI1gmAsW+PzkgfVVe0Y1Cv6Z19SDnl8MFPf2iWqbfrhGAbajnBYKLBCPoZgqMBBALCROViOMcZU7zYz15eIQH0cY9+c77cv29ZzUlT7NJKlaH2zoYr9xnFYA8PRKUaQuIaZKrdJjHcDgGs4gHbWK3S72UA5g4YE4+87XK5v4HBvJSAs/9mW8aygfby8RohnHFRZ1mbFnD1FQgM7Y5O++aPfZIUcMV1ctY90Lf3zGYAmScKp5oO2O6a03pbdpez6b6WEjoFy7GY4JIpC818sD8ghCOI0tUh+T4+++FBjVem0azo0Lypv5WM4Cfp5mzB6Q0oPujphCSxBUDk9XKK8yIDgtZgcDCGgLdzqoNqzMdRZoxcEuJDDFdD6avFGtPS08bYU2Pril62K5SH62Wa0tYe++Qyrfm7nWG++b9S//06rv3MJ8oOtT+tj/V+G5dTBAjQEgg0W48UxJfqLG9cVRki45OOr7m8dy6PGAcFx29n9BCbZWrxybJDICbk7fGLNVMa3VgMmmUKUqEwLGzrs49nAFA5OPmJmJB/RI8+M6sRQDMxEBJ5t6MLZ7CcOz41+quuBU0fQ4gGAZFsRBBoMQSzACRlkKBFvVoqFswvPYB2RKe+NLH6wsq7u07p295TrZ9ae2EED2Fogy17yP1Xj0vFepuBZ1njGa3tzT6OyjkCQnFP5dw1FUCQSQDpTetdI/0YsRsDWYX5llvWnP962H9Wu+0T+e/1x38q8KB38Z96bbev63/HGPu3+5Hc/+ordUrtoFcz+8vevrgN0gXMWX3MV8mu2pGXTQmCh1NaUn2O5Exfs0gxRaNCS1ycMjy37VBfkJUFIIFvA0h6A4gSgIRfJJB8CmBE0n7Cr5MuepUAsTtAzIvUNgAC8CMBYCIAwAAJkAggcgDIwXllR5nBjitDjHxI4ll0hWDAyiTJ5uXkZ7bYMpaNqC95cp8x+Z8vRreK56LixhXmW3JyC+wHvi38NsnNyb5OC7jowjJKjoUkKl0vI9hKd56rlfrtUzveHVFvJQgcvCZkkFvQ5AtUXHhUldzmjcJ8q6VbgX1Sr+aqR14q3qVSYDEhyHKlaiHcOchyRSVq6w8PtRv+y4/Hv55v4AO5HCAaQoDAAmzEAAZmdxwVfOr89tJafXQXa9j/YUrAOVItCZkihJQKyVEfMQYSuUSICBHiISYKqpoXRmyVAkgJXyV2WLjHlPz0gqI9vCXsM+1j5B9a1UZva28EREZEgzq7Gp6lVLQOrrrROj6U65LJjxCIRJ0Qak91I95J77Gqb3Pl3PUxWbtbFNrRT5QdxFHBwMVXy8+lHj61TXNFqROkcDgQC0QVJ/K80HsKtX+WE1EMQIZV6rAowwQLBELkh6xooHWZAIQFAEQ1ICoeIL5258oWm1xu8Es4pGGQErIyJa1NhIQQETHAh5CoFcPAKdcgSzgAvULYo2UZVZgaSVO1F8RwLkHwGDlO75OEIBcJBoMbRN6VyDAmep/ULMzEyQx+SQrYlVrGGvRKbqVW0eioL1XGpGf7K87e5MenjMvMlgIuN6s1mwNVF8/91WOMZAq5PDq1lWSvupqj1mVcCfojvpJxckU0BZFuUfDS3w4TzCsgkrEQcgEsBWh9JFHpdTI+yBtlclM5H6wVQ0GqkhlpOWpdWj0fsrMQomX9J9W/evdLGwCA7Vf+9MoOkNjus+iQhyod+mRYMnpZeblW5FMOmBKXZ/uau6iwYB6RN5UnGKdDBNsAgqjCbi3G8HOWRWewJC6BCImC11HNaEwIAZD90blNmmxvY5DD2MARHBVCrHRWH63o7qg5edCS3PBkzp3oXwQhbgjMA8fW3nm3FJxEEAqJBIapGI6PU5Q9nzmoasHl3dNfb9VXsfjSzoMBlmmUSUS7KrFD/3lXjhb16j3jdQjg/EjJKwZtp9SeaejeXJW4LKXriiUXd7RmIVGWqI1bO7sa5i9u1XuLn5Hx80sPtnus3dDYIrVlML2EJee39OvqbZgmIejViHxbCaKgl5GdlxAMX5VIvVGuDiCA28zuOCpu49GvUsfkToZuTg5igt6i14t3yBIDLr8CS7FUiliCNFZExmEcRf1h6SaIh5Wf225L/2KPJa1bqVw77I3ivdpd0Wnhn6Izy0Y3FCXPvHqSsESqMvKh3iGWK/WzbNV2a/p1dedknzMh3d/SRy5Jljt6TI/QLCWCB0Ai3Q9YrgECkLSgeI/MFvYZliV1Xta3peKm8UiPb+FU4/s2Xx2UFHCzQYbzOlk5RxBC1rDPTgC5EsWHBoQY7oqPlZXusKZeBxmUxipA5JcRotOKoS48Yq/CCO0ZpxBIlZehRCAUt1lSLV2d9cXNCuWmLYJU/V8t8ns7KodYgoHuLJCsLZxqn5kPDHFz8mNHjUkFTrns+ji+VdYp1e+Kb+Vz9D9qio8zh/yNepHPSvM7zM0yxU4VFqgxvbTJlhlRub3W6LlSjVZ/XMhvCwMi1qiNddQ7k0fMuHqF1mEL+6OTAy2NLMYmETItFWrTj7aQpwsAhLusMW3L8Dv7CZDx16l0Z3Kc9fNYAJQiZJxhBtarJDGjmVPt/0fbIYNXn/5h7xupPbv/bM0cevDwyl1ehj3l4RRXIIRSdNA7MjLvAhgigIiUsOBDTPiptnc5Pz/904kQw4l9e80Yd3T/57KNMa0e6WWvmqTFfCsOYysgBAIEJIlAniVESwDgI1sNEPh9rLyYw6LxPGGP6jQaV3zQ12OTLf1TWuuIiKSmIlMZPucQAmF4a3T6yj/OSTR73pPW5/WeWQQB8+axfNPmxMmvdD5sNBwz8/6ac3rrihxP80QACWQI0LBYtHhZxWmtFM46Zkh4o1KtrxtZXzLvjCFm7ROth8QABCcQTOQI4W0/raqikwAAIABJREFUHv3mnu+tqefSQ6HP0gPNbRIDrtGcJMWEOaYSEMjLJCm2WmX4VmAgHx/w3KWQxOQKlfGLI1HxeybVXPi8WGv92Mcgb1tP85RStWn9DkFo+KvxVaMyRW22pM395Nwm9yFjgnFZUmcZAOAAAITde2jl2P2WlEdaOEWktpyOiQd4zwMsACrq55rhdUzeY07OuaIytbxcsjdHhiWWIwJ14fFxWPR4WPkZrSRkXtRaCjq76l6Z0GXSxSq1oQEAohDDAZ6RKzlIoDOySwFIawjBLoDhAQLBg4BgHwRozYjG4lfzq075DpqT3phQfWHpWb3tvUyfY5yAoBtDGBYhm6fj/cHHOoy0f3zm58xGhebk4lZ9yKyKk12qFIZPX2vdX4RY6gYweOjXNQQcCAjOK5xmvSmj+cc+vg0i/96C+t9esP7Faf9fONdtEPn3xtWNR/2/MC7+f71HMuulVi5Gs3mjLVOYUnPWFmbYWkoe8yGkf7LDCGeJOso2qea8et6VI0ovK/OWaaKY53IG8U5WKQICQ69c2rYrNuzvJyEmKj7oPvhRap5mqzU9AxI4nCAwAQI4AwOiRQSWEECyAID1EBANhtDAYHwyOuT3za483jqO98hyPE16iIkHIID8iLvkZbmqaD7Uz83Kz1GgMjQv/9lA9cV2yqSchYX5luRPFu2oya86DZWYpz5dCCPklhByIQmbRIRaMEBhWuMhQejlIXKe0duSUwOulwf1HfiOJmTzec/tHqNtN+Cnwnwzm1vgmAEgGTbv8uEfxteeXxpi2Aq1JORc0UV9PKX93QWfn/lhXHLQ3Y8Kd4ytvbRIjqUkPyc7rhL4Th+ldmueVHXa/2GrPvKdUWmj1hd+/Xi0ELgjzKAGOSYmiCUTAdADCVH5ZbLzMolEybAYLQIYlmEp2svJSh5tOzT2hZJ9/tSgK3qpzPCPKGu8nS4qGULkxdqojZke+ygBci6jGMpzsoqj22PSv6APyrD6y3NVUrhVlcpQlep3dijRmPcszuzT9/GyI9TIvGF22Xmm9MzOhMtKI8ZhnztR4tUBUfTEfXjOMjTxV9FRuiCPKNL94d9fBUIjZE6wuRKDogdbVT943zTzi0teU277eRN//8PzXIxCo5MCXvecKRMNC5Yskp8qPEEyclqDo7t24+cemcc3hUPNwm/iNZQiSkHa4889Ix9//zTw5gsvCWMmTZCZbVYytFvvAAMhS4G2X5KCZo4zeRkZ5iReqlQZYbipslwRndoqWFd8gYhCpB7IoNAYzQZLChP2B4lMpfR4mqsbgr7rtYo3TiRUmZXeSrt+wzBx1NZkqTSplLZKlVmtFotsVF5voUXg3SqGUWoQq2IiiksEU1BLZenrWaUQYllg44NsBUBOpd/lp2CYhYhRIqRsEQUXve61A+7xPT/25c8gJIP37P5E911al7wwZOZOqzo7P8gw1TpRaIcI1lQrDV/6WZmdxdKEKZ3GVUKIPseArEYINgBCDtxbdbrzxNqLJXIsJZdqorhDumjp65Qujjcu7IDtvPXhK2rj3rae5qktMjn1Xcu8qI1u081ZNbFRpn5zSWb/K0f08fPXnFo/NZb39kBYMlDPOAJQ0MfIyuRCoLVHpj6hwqLlmnjIXQ2XZxUa4vwMgDlaIRjTyt98nGdYu1rkky+rLa0svPfT+I8feyJvjb2fSMh9CMAxj145VprtrOZKTLFvUcEPh1x5slGuLm/raZp+yJjUsDkms/6Vop3pT7cZojupjR1P+2P7kS+WUpEOKmIyoebCx1c0USviAp5BBAKxgsBSnUwRZglWrkjqfPyhq4ULH2g/UlWlNuBPT/98LCno8m2LTv1yTF3Ri41yzcG4oHusiJAXEcIQAEWXTHlSIwrJTlZWREVATJ6W2Z1C7o4YAK5Sqa/L9jkUjQrVj7UKbVkvR/VzF4zWpRnu5rsblLp9x26wqejirOtqCfk7Dek+7fGvT343y8IHOjcxMn2VzkI+SOvuevjKMY1WCjWWq43/AhAiz2RDySN1Mp2yXqXVq7DIbbWkljxbcrBriGXOn9bHrOvuqHyxRG/5NMPrGnNVqdt8xhgbqRkbU1f8XKVKt53+P8XnGosAUQkIUbXIZBkWJREwruOm2HdFyL7ey1HpPm+I/nhXKOz4q0V+gs8V19ldP7NOqd2ZFHSPrVLpN5hD/g5086FEHbWuSG8tuhH43epcuY6aXm5OMfCBDiO/frT86MTJ1WczPDL54QDk6k+aErb5WPam+uw/A6QUjLb2Nr1UJ9fWfZCa1/RK8S5nRNGKECSTRFuV2rQ5ze8YX63Q7rDwgdZaUWgr/X/sfWd4FEe6dVV1mpw0QVlCAoQkRBI5mmTAgDFgwNgGjNM65xzACad1jhgHjMEGYwMmB5NzzkhIKMeRZqTJMz0dqr6ntMt+rC847N3v2e+51/WHMN1vV1enOvWe9xwEw4yC7QwgGppVDLNckUZRUgOc5sTjnUdfvfDEys3fpnUbXW20TX2saNf7FLiVmGzLJMhIPf3upxUC6HtFAyBBAYY/yqlKp4e7jIt9fnzVPInln6/UWSwdwl6tyPLFlOZZLei35ET891LKLIOBFgCshRDJMoCBCqNtaWIs2IcAoJYbHJuz/PU3b3HlvTrOU/p4q6A9mSDFuvl47WkJMeHkWGhEmT7h+zOXjO/FcXbIYmJ/b/UrQwfMDgJAGiCAW31HtmzarzZt1MtS9RmzY1F2NDDQFqffEKaKIUQXR2wDS1RLmOEqtrg6LBzbWHrfSXPi2SfyR/XGEJ2BhEyGBDy3b8/nb47qM726S9Cz7JWSHRNCvHDeJUauLdPbPgtwXFMPn/sFr6BbX6U3Hy4IemZpVKUdrWVuEUwH0kTflBNm50c5Id84upq8LqnjR79FZy3XO5K2JWTc+dGZ9fVnjK7Ud7P7J0AIf7LHo2U/HvnupVXJuf8Q1NO6qzqOU2J3MEC1xhimnFcVu4Q4+EzeyKO5oea+1zWet1hkkYpTNcsQRmb2mHbn4uPLvjhqS/tisLfqtXsKxgaPW5PPQwwfvkjJJwg/AgAaQSiDAwIGYPgBhAATQCh9vt0bRVtyevrrm9cm5bw7pf7cWyJkm1p43bH99r9ZsKRHAq/3bK0zrkvOC0xqOJt2zuxqXZBeeHJG3an+CoFrH+o6th2AYAdUQRtVG0AyECA46tAMxz8J9PwJIv/45P5PQPTnmF1pBP6joOh/+ULFvzT2q5798evCQOOEFDFgkBFbBwlI+DCzZ+CH1G51BBJHv9Y64c6qI86T5iSMIQh8mNVbJAQpd9YcSx/qqfC7ecP+9ckdr3mo/ODGACuM+Cirj/eAJX0VBHgogEBDCMigbEYIgQ1gspqajasI3KZX5dDc4u1OiWEVH6etu77+DM0AFnGYUNqYrAIQ16lK+xjDXfgurdsLX6T1qAyW7E0z5g787tCu+e+dMSU+FGPY5T0C7rEMUS302mMIgwwBJgmi5ijHVRileDdCgIIRCu6zZ1h6+N0VBKvbRw24ZUbgxM8zLd1GvkOgOpYQdC2AsC/C4K2Dez87uDY5964xjaWvvpfR7/YfU/Mb1h5a/GKU5Zv2J6TtGN94/hGtqraXEPJosZLu47TkhGDe8XT3CU4qikIFQ6ih4h57xoYBLdVXm2Qpu07QH8iPtDwYYgVKr2UNstSDzp5CHH/KICud7+46Hs0p2RFLFMPG9zWWR+lkLlkMO3r66ig9mOUxtiKAzfS8VqXkPdfV39jVLMdTdaqUZlbk/DhCUrHBaciM+pof6TIm+bnzOxWXGArMqK/R1B76yVpioFoBiuQIt8YFCKD13VOGtZMTQCBOe/rrzSQgcO2P3jYQ6eIF8+ZDe40qhMqIXv1CDK/RKYhj33jvTTh+3GhmzjNz1c+XfNvckWGSWmXZH1aViIllDTTT55PlgJPnbXrE6kWCJRZC+NWqH7QJSYnKNX0GiFrIChASBhOisgixcYiwG5NARNDzUkt9reBIy5R9jXVUedViTHAl8RqnzLAIybG4qDXr9LFgLCzFArWRYJtq38X2/fffZ0ydOtV+oaxc6jLkGgn53E0dtPqMT9eukKm1R9mFMvnqXv3COsTqOAQZCmbpLCRO1JgGMVoFQBBHDI6wAjKoMmyFSHQoEicq8bCMiWxlWYsCgBLHWPpqyPXhxya9+NK45pIHHjv3s/ueXtP6fXRm/Vm9LPWMMKgEAC6ixWJnCXE1YZa7oADmqgn9blwMMdxLYJvf6YU3i7YcSo4GJokMe8Qn6NZ1Cnn7CfFoQbXBuSIz5htWo7dutUvR9jYxPIQDOAESwLTyWqVBa3ocYnJTkckhDGipKabqijJi/QZFzCcQyRgQUQFcQI/j3cIsf1iCTBgBLGx2dVhITeURgH3v7jI29vSFPd0HtVTTrFecmq2td3bQvZEz5LmDMx3v0jHts7hlJCHqC8uO/niWiKG0Q8mdvhvVVD6DBaq5RG9bnxfyTjxoS/PvtaWTR8oPpLzXrh8c2lK1IDEeykyJBUfWaU2bvaymsVfQ/egJs/OD9Fiwp0WW8msILHYx0KoCKFNwS8HiI/ljMssMtp9/OvRd+g5Xu4+oAuq0urOfuAXDRpsU6QMBZDiiOiAAqFZrXM6pRKdX5eQwJ1QYxUgfBqGoQpPrAEKdKuWW66yLIQRKWtR/zRmz85vMaKAvQ7CGjsHF+yU16k/q19LwZIxlyyjgLzfaVreGgqbODJNOM00QY22LRn/iyN+psJfea1TVtIu/edZps+ObxHikvV2M9m3ldCccSmQgAURyC+atVtF/VYk5cTEFCpgA9ee/q7RSIA8gUC/orTsyI4HeCbI4EAJC6fcqpZWHWO7kxsScL6q1lk+fKN3LH7SlPX8gFo79Gogc7K0ZpVfEdjS71ynUci0DsE4BKKQiJipCFNjpzPqH5+CvAYb8QHOuRY7Pmtp7+oau/rqRL5/frtvmzPobxe8y7XKx6Pusb0vtW2sS82p32dOq3zj3synAa4rrNfri/KDnhkq9ba1VjmbaJJF6Uxo5rDoUCFtrIHsokyhUEAVVa83fMkDVJkhil/u6ju/w1bFVR1/qNLS/Mx6+4bbqY++KDNsQZ5imKq35ME8ImxEL9DNIsUIVMsFzZuei7r7G5+/peq3/01NrfApiNCuSc4VJ9ecQgShOs4/FRucX+WHPrSxWE+OIrSaAIEQAxwCib+J1W8xKPIf+/YA16ZOsFvc1Mb3ldBOnqysMNt6kx/Q9zNbQOK2C7sgue8aGXw6Niji0NDn/znUHFg/oO/gvJwAgpyGBgipFXZtO/DjIoEgNp83OL+h+ORHf6BhEPocUHdLCa/fLiPOZ5FintUmd3rq24fyTH2X1Kl2ZXKCBGB8FiJnpkCLpyw4vk6Z2nXB8YmslO73uDF9kTFjZ3d/4kIy4FlqDTdkLccTU+3ndWZsU7anFanqNxvhjcjw8kiHYSMEqXTs8bUn6htJQfwtEhgRBsyyx4PFFR1doI5ygndV9UnkvX8N3vQJ1t1/bWNxhU2KHtjIQhxiz9PBW/EWHGEFQlbQQwxYZsJxH62TLddZvnJKYW6639M+O+g608prS5EhoZKnBvjQ/3Hzf8tT8+66vL3p3aq9pXINgXgAhUZWwPxnpTBcAizZDTLYhAN8kAGQTAGg2OwYppRaB0Kcn15SnxIJaqpY7tb7o7RhkGtYm57x9tbvsFgYQrtTkyMzzNRrpgk+HsB+6BZ00J294xaMX9qUtTenauimx406AyQfvn9swUoR89K85A0kzp5l0ZKZj6K99Nf/MRP7WrOJvv/9LE9YrhP7fEOvPMft999WlW/1vuC/+4+fY+xvPw1Prz066r+Jgpo/XHlIAHD6px+RSxHDLMYR39PbXBx8uO1CwKbEDzoq0Vr/QaXi2Swqdf+vM5uyFGT0ggWC5XYxMqdOad02pPzs0zAqeObnDmiFAuwihmhiACoVQSmMrAcACCPFACKpm1JxIvKqlJnNxerflt1Qfa7bKsY41WtNRmmHxctrDEtu2ojv0jNG5+P6C8W3y4nQFsmunnj9+e+SH4vu6jc/u6mt4/i/VR98OI/60XpXyRIat0WA1FQGsjSOugsNqgshw1QBgzXmDM7mBN84b7Ku6/bbuE9Wz5w8/au5+9QIA2CGASNMJAO0nNpX++ETp7m+Wp+Y/NKH+/DPbXdnvvtJ+yPE1R5Y8H2Z59yFr6l5Ki3HrjKuRqhpdcnTYYUuqfFdK108FW+pw6rW5bf9Xixq0pm1HrclH+rfUDrXIsdw6rWlXx1DLbRQcswDoAcF6FcKWIKs5ZJNiY0+akxGEuLFDuNUwnzM8d+nEsI+/sa9WEZMcYuSqAKc9ft5k29ynpeEJBIkWEygzBOsBgIxH0EUtSlxfobWEG7WmQE7Ia7re42bj2xfpSwwJ1DebaGVRcSoiML91jF8zOQG0xH4bRNq0/xdEOnje9NZH7xuvvm4CeOWJp6SVS5cr1M5j4+F9OqSqzNynng29Nf8j3cGtO9Cj9z0Q3Hx4vyG7Q/s2n0gK1sb07h978rlnTJNvmQnKy8vjPXv3EuhvFaUXyPX9h+B7nn6CmXX/vYDjORCJRMkjz86NLPp+lfraUw/I995zt53nOED9Iz//+DP1g9ffQl+s/B6kJFhhrxETVNJSX5MkaJ3lwdaKOFbaJPDvueeehLlz51JhDRAMhUnBwFEiG2z2njpxtJ3ebMIN9Q2y0WhkCrv1rDOyrN7O8jYVEpUWgzIQICrco0IE22o/IUNobSkrRaOIFXQeKe61A1VD1V2jqhqzsbzl44HXBR6//uVHhzVdmPt80caae3tO6/npqbUehmCDAqAIABQRUI3NWsO2BDHWU6OqOf0H/+VjAsChNhBJgLLq8NKiHc5Me43W8mVm1Ncm/FLQWDIuFaIkugBRozPvcIqR3MR4ZEKFwfyFNR7L5QgeeM7kfESjyjf5eL2xd2udujq50+tUFCqOGG8LryvNivpotkILCdYBCONtAIUActCaOteuRJMYlfSd3msaAoAk7trzZSTMahwBXhBuKpyCMcAXIADNEMNnCSKzAIB9Vx36rjwoS9yJ5I4/dQ02dc0KtkyKckIFAzHvR0KixLAJLjEc8QoGY0rMH+EJtgNCUIzhymlWhUAUPm1yLE4Tg93M8XiBj5BmHcOpTRr9SSo6Q5WM5+YOy91rS1+7Y9/XOVtdWe9pJVk73FvxRpXO+H1yPDIMAcCwWHVKkHGfMTu/TIuFO+uwnMqpiq0CwrNGXht1xKO963SWzRmR1qkiw1f6WeGCVYnlnjckrMuIBXsyBGsvpbRSM3inGLoOQCTGGaYGQ6ishprlMDGzcmxj6SN6Vc44bk5896KlxaUfLJpt6+JvnH3W7Fiixao2P+h5TAWU1k70EABKh5R9EFZXmVyr2kWD/Qgk6lbH3wRp+rQ29EsRg6OCDFvu1hiOJ0mRbglidBgFs2UG60/5fu+DR2xpL+2xZTz1eNle00Zn9v1FoVb210BkP2/1SIsSz6YgklIktaqc36zRr6Y1pTLD+LbbM9dc7P+vgkh/U15KPHTbNf1mHrmt+vjgiY1FF7Y6s9oWFX4viLSKMdPwlooP1yTmntllz2x96+zGjs1a/Y6/1+DdUG5IWHXO5DxP1XK7+t33EKIyQV57IqIo0MKwOr0i5qoQxpsE06akmG/yNkcH7VWtVZtG95s5+unSvQ8OaKm8u4XXHXdKkUFBhi9p0uhPueLRjglybChdSGzQGjbZYuHRjQarpkOoBR6yJH9XZHaNmFZ/RlQAG9arUnaLoNtnksVcASuZccTU0gUaDFk/Q2m7CIYVCOnCZs7+hIyn03wNo0MG67HbukxcnhAPs+sPf3egTGf5uMpoLfXwet/lxmWbo0O/Sp1pxOZ936SP7Ttzj58XzkIMvsVEWrLhyPfteaweYggxN2n0e82KlMIQxWyU5O4RljvrYfWnsmOtt/o54ZCE+NYJfaafxwAWQACXEoBnFIQ8KW+c25w0K3900QRfLbyx9pS+yJSwMi/Ucp1OkTqriGmJMmyFgNUkTAAOcJrTNinWf/DA28etObJkjlZVE5sE3bGLlhy0/78FIuk2PyblTxndXNY3L9jsliFTkRVtpYJ7+kQxTBSEyo6bE79pF/F3M0nRXtVG26qCgOcxFUK/jBgfp6pOFaFWGaJgldbaITPaWkEgxDqs0AWweg4rSa28bpdRFgtu7zbRVGawfUcg6qSK0TgUBBkR9BK1GEOEfYoQZT9BgNoetSf0UcNw08rDSx+ntdJ77OmbJ9YXzWt7v6bmzZ3QcP4ZrSrnbE5sX9zHW+sSGT7BIQZDLIKaeq251scIkYfzR7/3eMVBTT9f9QwBK+3ikKuJIca6IjWPu+fZUe3+7SDyzjvv7AMA2AwAMNPghJC5n3/+eZu32F133ZWCMd5Ps6eEkH0ajeaaDz/88LI+Vpfp2J81kX8MfPzHJ+W/0t3/X/v2Z7/+Z9xj/9J17LXI+95dVYcHT3QX+2v0pr35Ae+zRTprXZXBHliWWlDQKeQ9MLaptNsOe2akW6Ax+GzeyKyB3qrjT13Yq3+y80j7hMaS+ITG4uTVSbkNAU7wDPdUpNPMV6oYPHFBZ21+udOwaQSQFgBgKwAkAwDkBYA0vnB+h6NTuLn5oC3tg7HuknsxYNQLBgud7EzxcZpzux2Z669tKH2IIarZx2lO+zl9+Y2MbueYlOyvnivZXXNvt3EFT53ftSRVDPX0CJrjqbHwdZiBflpP6ec1J53x6ChCi1kYVC9g4nALBvh9Su6Lt1afvOmVTkP1a2pKHzB3H/kOJuQmBND1EGDLlyd+CreLto5bnZz72hh32e3VWvOev3Sd8NNXJ1ZOSxaD/T2C/niaGBx1xuRYkhoLdrFJ4oCDtnTyZFq3H2/11Y65tvH8GZcUGd3I69fucrZbR0UUuvsbb6vTmTYli6GBdDbeKuhPJYvBsRiiGItVC0OI6YfkznC3I2PTi0U7eixkNfN+OTHsEmjq3DYhhTCgAhBhADDJEAao/D6BUBJUNQNDEIcACptd7cNzOw1r2Lj/m3YjfAEZb/tSW6E1q5jhODUeDZkZJLR7dc+/BCJtHKe/8aYbTc+++Sqz5ae14In7HwxPuvEG9qmXXtD8sHAR2bt3f+yv8z/SHNi6vY0r23/4UPDkPffHWACFOe+9Bdf/sAIzADLXz54JXp7zgn/atCkWh8sF+hb2abxt1gz7s6/P47esWafOfeBRsuLAbsZgMoKPvlgkP3DHLLRlx15y58NPxha8+7p2QI8uzFWDrpa1qgKNAPNNnA4H/U1VyVp9kgcwsTAnUACITu3ZrHc3NZMkp4OydUGXQVeHzWG/aON5S70Yc1M6q8PhYCmINLGcwcSwJr8i++nvPIS8BCBhAIAsINDDabAHcWJ6LAhCvJaJylLEgSVOVHE8jlXJIQgJXwycpD50/cszWaLM+3nbJ62L2/cvuL3mmBxiUJkGE5eA1cQgqzlaYrBu6hr03EkIcF4w2MKJYsRz2pTYMcxxpF9LTWhO3oiqhy/s2ZcV9d/QxBu2rgLC/lvVwG1+RnuWJ6qFCmXY49ERDXrDKqsY684CkrvR1XFuv5baO6MMx6XG/GyE5YuNstSDgYRXIYwxGBgxgsEIAS16QlyUQkqdRn28djciQFdiTAg82HlMHoSQX39gibDZmS30CLjrb+k2kSUIvIfaTO9BAgDwJwLwkPUHlhjrMW4pSurQZohe2FrfO0mM9NdhOQtDKJTpLHGrIjVvcmaJN9QX6Rq1hp0ZEf+NcYgaBKK0UyDjOWV2fZobbJkkMcgLZNkpMCwpM1jXFhkdJWPdZXcuSusmLEntUr76yLcCvdd9jLayXbR1yimLa34Pf9NDCoChGMtVXzBY2yw2OoVbrxUZttEoS512MtxPuSxPafY3bErq8PCIpoonaa1WDHFVGKFwuc58MC/onebR6PcdsKW1idzQur0kKTwQqthIs5wNGv2WtFhoMkFAbWF1e2yK2IvDqv2kNenlYoP9sirAYxtLHqQATYYo4IpHx4UY7pReVfJElqnWKnInhcBAsc31ccdAyzSalaWLTRc/P5Q26pAi3TlCzApCYV5VHGGWK6/QW3e0D7fS8WdPmZK6DGmt0i5LLZj9W5P87Ig/vUug8ZZqnXmDPR7JN0ti72KL45P2Qd+kMqNt1VmT6+zvAZENgtnxaNned/oOvqPl1poTCb389QfOG+2XtbC4EvjQKoowrrHk87Nmp/ur9O6n3yz6Oatcb1vpikdztEo8e01ypzYFzDxfc37HWMt1HsFwMCkWHMMAYqzTmH4QANZZxeggFcGARlXb/+zMVpp1hqkKhp9Nbiyq16pKWrneulQrK2aLEsvliWqTEOMPMXw5RFA1xcV8QZWzArzOmCBFzrzZYeCKa93n728X9fuCrHDOLkWvCrHceerla5HFXhJkPBxWk5o0htUJUnRwM2/YYZEinfUEt1cA9EOCLT5Ot2tFcudFIsMoD1QcWPhDaucHf20qsSIxf3KQ02SsPrgk66nOo48fsqZcABgswFj6YsOR5QXFBuszOTF/b5Mk5mOAqLqsv54zHk5Sgj05VU2g6qr0/TG636xHCFA7AoSeBAR+CwFsHO4tn3RfxaF+N3WfEO3jb1w1p3Tn2BZed6JRoy/OjgQGC1hO1KpKloSYZqoavsuesY76s76cPfi+Zyv3/pVSZbf9wt/yt+6vi+cKMbivMFCfqwCEVqTkVYxsKovlRltlpKp0wQrItKREVTQ1Zuf6/JDnBp2i5koQullA7ATA6IGEtJciiHtucEtVkwqAqiHYUaS3f5kd849BBGsUgJIfKxjFnjQnRQAGejXq/4ExWCcCApYDSG6GBMwABLYJpV3aNhz85jW/oC2jdPUJjSUPQ4xNtTrzpqxwy8w4w1UdtabApGjApSOqMSkWwgy5rHSwAAAgAElEQVQEQiun3flg7qiXmg0macWh7z4Ls5oLNjnWe0Vy7rOuWHh4Siw4NSfsHgW/enHvla71H85E3n///aZ4PE4LpF9csGDBob8Dyh8AAFMEQSgWRZGmtbdQUHnnnXe2FVIvWLDght85b/0TRP7Ogfr7Zv/SRPoKh/h3xqKH+HfG+zPW/4z74j9+HXt+07zoteJtnXv66kUtUR0YwPQKjSmWIMfq67SWPBEx9TZZtO2yZypdA+7ShwvGFPZrqT34RNne5Jc6XRV67dyWIANw7wbB3OCKhw0MxsJWV3bEIUdOWsVotzqt2T43d/hSAGCQqp1BlbSpyn19fMWNKfHgwHVJOR9OrC+a69Ea97h5bWWb2h9v2G9Q48lmRcqHBGvrdZZVNjHSPYpVsqDDINsDFQdiD3Udm//2mQ0/AwjYCp1lV9dA090sATqKFmIMW6lTlWwMSLxeZ16TFAuO9vNa0xfpvd69q/Lg5Hmdhorrq0ueNXUb+SKDwJOYWghgYv3ozPrDHcPeazYmdvh0kLf6GoEoxsUp3T7fkJTbuPTw0rlWWexNAAQSw9SyBFvo5KNBMAyFilKHWCbBqEprU6PBCZTqGmGESmpfMMRTNd4mx3pIEIW1qpzB/E0NNSxDSFdgwzwgxjezBwhhVmi8v+JAu+WAffVSEJkWDzp7tDTcqlHl7DDDnTeqSj6l78UR0yRgWleCWiTINjVqdHuyo/47KrS2hTcXTvly974vDhb6gh6042sKoHGE1/FSa30la3I4ury6q43O+kczkRaW1WkZRthwaJ/O2+hGsydOEee9/46m/4ih5Jl7HpDihEhvf/qhYf+2nTTJRQYMG4rm3PsgPrR7D6H1hTGMY48/97Rh6uxZ8OU5c4PTpk01URA5ss+A4FsffWAaOWEcfP6ZueL2ZcuF2c88RW6eeRP6etkKfOPk8fDnnfvw3U/MwWJTZRn1ZmQFvYlRJBlCiOIsz3ji0aZklnc0I1aM8hpm7uMP8tOuGwfve+yZyNvz5uroPddtwDCfPhqMOTneVh8Xmy4FkTQTaWY4s1eOt9BtecRwoqATEiDQa7ECazhtPBQJuDNZ1glYXvApaigVYnNDXHTTqlKHwCcsHDiRuW/Ci7cDBtz1zZpXloHU3L92DLdSxVsfnVioEIpnTc4v0qOBvglSbCjBgNZaaqigUYjl2WqdjRQEGkmlznosVQzGMESSRpVTjiDh565ALXyq85hn5p3b+Ayd5NLsMwSEJxCKkABLM6/x6FSVjyEOJ8gxSl9VeUJcMQZdwACpWiy3o0JQUQCCJgLaKRA1QUKMCBDey2s339F14pJGvf59iGH1kuM/djhhSfQN8NSEJ/aZjgFAX0JCDmAI3oYANEEIAlv2Lyo4R9DpqqTsf1IZzQ96OiXHgjeGWMGyNil3zQjPhWHZ4VYcY9gaDqs2narkUZoipQkShMJhxFWUm+yb83wNf2EQhEetKR/QGsarm8pnbHR1tH2U2eeum2pPZsyoO/WgQZU7IogNImRrGQI0EGJWBowPQyCyBJviiPOctCat7NtSc/cxyG7njdaGnv7GZzc4Oz4wyFt1uwHLubQAWIJsPaHO4ohv3JiY/eXFTwnN3FILDA6rFpMs9ZUYVI0himgVqQBD5KciHrRGLYaYynKDfcVF+4JLP0Wdg02dO0R81/FYSaICXAwmNhkiL6VB0vyCCgHGCPnDLH/+0gzo5T5neSFPTodQK1XRhRASVqOqaeeMTjkn5BF/TM1/5PdM8oc2V11rlmPdKdXTqEq5VMgmzPJll4r6XAn40f8vMzoSd1kzbpl/ck32ovQecKSnjD1mSfKcNiWtvdpTuvty/b5Sv6bXnlm8NyGjIT0WYFOjAWuM44oZrBpqdOb1xywph9tAZNjbMSfonUrtQ1zxSPsWOQ4Vg+1CTrh1jAxgdJcje8k17vNzH+882vLaua1FxUZ7r7yw9wxHVLsMQNzH6Q7vcVzeg7NnQ8mUoMk5uiDgPvpI56uVeysPd0uJh89SQagegaaHKb0yzHBlWqwkQgwZAgmmVhssxlZKsaXenQhiBmAg+BhUxCK2TZio2mDblB1qmUyz/782LVnv6jTcrTH1XnVwifWp/KtPHrUkt0IM3iVEXrpn36L265NzbhMR02aHdLk2tqHkwZOW5GVP5I1qU8JtH255MMpxvRo0ptLrGoucIzzlnV9q1+fQdG/Z131bagYniZEREsO0AgDjDFZsMuI8GxPbL7gYm9JiD5uSFw4K1D2915o2r1Fn9F563N9zf9Htu/ubuncIe25x84atu52Za8c2XbhbRGxTtdZ4oiDkuVGCnIcokr3U4lyaGQn0YQDW/q2uu/lW+jwNGnDHNdv2f7WQXsNii/PznID3JgmxTfS53unMsgxvLO86L2dI0w5HOyMAQAcIDhGAdBCSUgBgHiJwFPXOvbTvd9SdyLqx5sTzlXrLplPmxNNj3KV3igzXbJHjnQVVbi8zjCcCOc0Zo106bM9U7qw6VqlR45kL0wsfWpjWo/LzU6umZET9Q9cn5Xx4Q92ZLwOs5uD8doU7BrTUPdbDV/+D4fOnZv/bQOQvA1FQeRE4MgzzJcaYrtTdTgHmHXfcMRlC+A5CqP/8+fN/U5oZAPAniPyfARb+BJF/7Dr+OV7/j8er56KmxxFE4+lLeF7Rz5q8cDNAAGyIIi63UmtK25yYs2mE+8KoHsFG3x57O9d5gwNd6z5ffGu363IIAPs/OrO+l0WKxTJjvniV3qZyqmJIFkPWza6Oe7Y624E4YFNS4uE1ExqLHj5mTV35WXqPHALhDoRBmyn1te7ixAcqD70UYviKpHh48gmL6+XsqH8Eo6iGEqNzZW646cZyo/XHvIDnUUr7FLDq4lQ5zafRK1pZihWbXAld/Q3eGr1llU6VbDZJ7OEVdIcdschABgJdkBHO6LHUXoKwWYtxZoDT8FGGbQIEhKb0uaHOf/znTy3dRz5KIKS2AFcDQsQlR1ewFiWWVaU1H8wLt9G/smIMf0FEqGmnNeP7sd6yJ6lcfRyxrWUG+x4GEpgT8LwUAaTu9dxh9X+pOnqgY6Rl2lljwpK8UOvUYpNjaYnBXpYT9LZPEYPdEEQYEpXSCJUgK9QXGx3HB7TW3PRJu96FEkLlM2pPW37C4K1LQeSIpoobBCy5AIJqCAmV1NCa+i0SCKIRhr1QYnSutkrRNB+jcXcLuB89akl+/eOM3nvmlW5fPrKxQWZ3LHI1CzocE/QaCiI5U0JCwat7TP8KiDSyrGBkWP2Ln7wPrhoyRP/OvNeijzz7tK6ssjJ21/jJTO8hA8mrn3zA792+U3nqvgfFb1evNPQaNKBtYfbwnn34mjHj6ue99ELitFtmsm88/4I0afpULsHlIpP7DQYvvP8OmnDTDf+0iEupqx98uiBcWlXHvv3ScxqjQQ+ikQiZ98QzeOPyFRREgSiBEmIYjoJUQrBcTYBvxMhRCZ/89SXm+1Vr5Tmvv6uc3rWBxwBy3QYO91miQYmeQ5MU914KItteOBpNIgSAtEiSn/5bz/EGLcsbEMGkXpKarSxjoDWdNDMJCMYyIIpXknxUMIjWcn4zeJJmzvhnR7Xywk8l8yZ3uebBBXuXHF/hJAAEA6zmWLnBskevKsZOIc+9EuIaqcUGg7H2+7TOu7Mj/utFxJCCYPNpWzxKBaGiJy2uD3v5G18IEVTj1Zm2Ti+cNt8ph7kVh5etpl6GBDERKtAkEHkErSuWGJZdkN7z6MvFWwupTYDEcJWUmqcA5KeU2hjLlmhVJVdG0BtjuAq9LHeiIiuv5Vw1YbWjg0wQ+gFAULFr75cFG50dLwxqrWLG9p2hEAw2IgCWAgjeJBBQ0Fq0c9+XE3ZBYW1rUtaJS19VabGgs4ev8dlarYn/IqP7qjurjg/NjrbY45CtYbGSwADEBDn+tEGRcwI8f7paZ9mfH/DM5LCaTq8nNWs/a3QuTo0Fu4uI803vOfVTGr+fr8b8YunOFzlVcTRrDbvPGezHTYqk6xj2DgYEqkGWb7xYpzjGXX4bo8RTa0wJK3PCLbcCjAEiQEsgEhFRLU2CfrWf01VfNEK/2P+x7tIH/KymqEmjKy/0uZ+k1hASgiFGwRYOAa0KYDjEC6cxgW3quFR85HKvaZcctgxsrnkMQyYiIxBGGJsIgKLStpAkdfLyxm27nRnrfs8rntJA80LNfe1yPE+nxrs3aoxxlxjGfk5zcDGrWe+0p15WTOrS2J1Cng7JYriAwaq2njedLLI6z/3y2FcCDMtTu9w4yl2ac1v1seRarVmTEgsRD6/zzCyc3HpHzdF5fwREZoT9zz+fNyL+0vltxj6tdfpWQXvgvD5hd73O3HRpHGrphADRlJntKxrDQW0BQmkJslhYobOtPmVxnaJCTnvsmdn9fbUnH+48puObZzadwhCKIY6rTRYjI3cnZL1NbUN+2bfsxrKrVFPC9IJQ87EqnSXBIEsWjih7NFi16lQlwy0Y9gqqauSwoqswJOxrFAyeLiF3L5MUp9YYrFmKFkoM08Sq2FmM2K3FyR03UmsSDZaTKCXzolDVla5riBM03yflP/TJyXXJP6YW7F3ryjFAAiogUa7au/errO/TOs/8tXvi6qbyWQ288SiVac6M+MdQzmOU4YzleptcrTN7ugTcug0qXnTx+9Eu6k/JDrUMlCGKRXht/VFL4j/UhEe7L9xmUuM9VIDCPMb2ap15Ca35/1dAZE7Y276bz/1IlcG2+JA1+cCk+qLX6nWmdS2cpiE/1HKDh9cftMUCQ0VOc46K+tBjdAq3jkcYa6hazfD+s2/dtf/LZZAQ7pTZ+SVVt9VhJbVSZz73fUpBtydL95g/z+x1bEl6txjAuBsAgCMQaKn/LgEwBUCwiSjwawRJ9e21x9uNbzx3i1GWs7RYyY4xTFmZzrY6JR7s5RZMx0WGDXULuB+q1FtlH6cx3VcwFtxecxylxYJNg72V0Z/tWe+81vGqE/NPr56YRUFkYodP6eJHjc7U+nLHq/zj3SWZBKL6VzsO/PHwTNcjl7tefzgT+csgF+mrhJBH2ox/AfgCITSagsZLs5QUVP6Ol8ifIPJ3DNIlm/zHMzu/0t3/X/v2Z7/+Z9xjv/s69l7c+heCVUoB+RYicOvyw8tSISTW+e36nLuj8vBxqxSd/ETn0e6MmF9zW/XxlIOWtLo6nTnYu7Uu6/6u46iqHDVU37Px0DdWmxQbStXwCAAaD68PfJrd+4eHLuxPaeW1fbY628dzQs0Jbq3Z90Fmr3WIoM8uHerni7f1vspXfbcWK+1lxDTGGbbhnN6+ITkebp8gxboXG22ruvub76HS7+UG2xJL2NenxuzMTRNDgQgjpLSLtmIJceUqwLhRa95+xJrc9k6lq44aVU1iAdEjgi00A4MBsO23Z9Q912nEYRkhZ+DEz69auo98hQBwskPM75hdedQ2sKU6XQTQzSCgxYgJGSWx32ZH1n0DffV3aLDiBBjryg22by4ahSfEY8YhLVUfiGJ4xVO9pmS/cW4zBgDKJQbb5tyQd6KX0508YE9vU4K7UhveXDl5o6vDMAxgYExTifAtEl65FESOdV+4J8yy1RJEUkYseKOE2Boqq0/N0Gs1xrUeQVtFY9MVXosi9qrQ25Z+k1q4fk7JtlWdQ7EI8/MCY6uihkJ6i04Nt3o4s8tVMG+H7l8BkRaO1dHav7uefoLc/Jfb2UOHDkd7dOume3POC+Lm5SuEwoED1FfmfwT3bN+hzLv/EU4iOO6R4r4JI0Y4X/nkA3bvjl2Kp7ERTL11Fvrrc3OliTdME+wuJxjXb3D8pY/egwOHDeUeve8RcnrHDhyCSPYYEnRKLOSnWgqQ1+pTZFF4453XSf9hV6Gn7nsIn961G9EsILUQ8TOcWhPwXmDNdscLzz5je/iuWyCtoby0lV0oxxP6DqSS/9Adj3vWb9nguEhnpduxEAp2njdyAPEUJtJsagAwcRPDGHlqEgMA8CJGpHYfCQxrprVFKsGqSHCcxts84ibniqGzr9udkLmlZtETnfNvennNln2LUpoE7UarIudhghkWEo7FwHzM4nqHKpmyGFtkyHhjrNCBeqQdsybPmlJ37gOa6RYZroJX5ZQoRA2tWtPuLfasTV9k9Co7sGfBgZ+Sc+8SGaat9jMv4Jlrk2P60yZXw66EzPNzSnfkc4TYaAaLx2oSNWIBEOI4gk1hQFoqTa5V1AQ+J9Q6FRDA77FlvPVc5xFxQMB8CEjtwV0LMu/tOvbC6+e26kb0u6WCALKFY5hihZDHASDNBJPDB/Z+8dhyzvAOcGVUXDrGeimu6+uvf7Jea3LV86bSHsEGl0sM66oMlmUJ8WgXnhBLld6yISvim3BG51iSH/FMpRNJrSp1BhAoAUZzkCOqGRFVxxCordcaN6xKyl+9PLlz46YDX7/v0RiOXUoBvdJzNbS++F4rJKmcil1U3blJo18TQ3wgPeafEmW50nVJOf/F45EKBDFYMZUaEzaYpZgrPRambIQ0ujrR5khDAFeit3wmQS7SPuK7bnVKp1evdHwKLngsu0qMCf+oO3SK0XZWMTRkc0ruywpEbSrDv6dRn8cO0dbJnKo4dydkhgr9dW6WACFKMP45Je+t3xPjt7a5Eoh0C6Y50+pOWzRYDe1LyGg3sKUKqIBUlevt9h+SO79bGKxvq9u9tF0p1oTGkgVX9Z995q7qo75J9ef0G5M6/NP34GIM6ts5wlMxW4+VZIlghoNIbdSYth+ypeyj21zTWHpPrdbUWWbYHR9n9e310am1oQAnnKc19VSkp1Zr3XLc+n8B08W4FndFQR7H3b/RlfuXQn/N3O4Bd7oKQXMcMQ21Wuu20+b/Cq4v7kvtX7oHm2ecMSUszYwGe+mlWNcGvXWNXQoXmGSpsEnQb97paPfTb43zcWNi+6kN5+7d5MpR1yV2NBAA1poDzdy602vHr0zJve3X9qfAr83WhmB9jc6y9ZQ58WSXYFNB+1DLzSzGOuot+TWjWfdbti+0fITF2KQixqdS0SlFzsSozdd42x+tiaT9TYqG7ENaq1/3c/zBnQnZiyY2Fn1xzJrygk2KpCeJ4SEb7B3edPkqCwswphZZekgIKyK2/pQl6aeB3urnXul41U3PXti1SIHI5+P4M/TertKZjhywZXTJDXqGD2itJd+nFpxenNZ1yLX1xaftcrhjrc6G9jizF/JSfNj0+tMMRzDft7XmgD0e7UftO06Ykr7sE6id62M1e3TUtgtxtZTaGoa8X4vlGafMidre/jp4feE0Zv7ptWyDzhxPi/iUMKv566P5o3c8XHGw07im84/X6Ixb7JL4F3s8YlzQrtcPvVtrJzVz+q/n5A7LAwTsOHyL87lfXrP/Noi8lLL6y8zjnyDyso/I7578/tYD+v8xZZR2/X/Def55jr/jJr1kk//IePVe4vkWqKAeEvA9gWDppv2LrNRb64W8EfFRTaXLR7pL7tnjzH5ao0hde/nqp0VZ7mSQEaoMqtR1TP9ZHxCMqFhNywMVBztNrz+98KzJ+YNVik3zcxpvkSlh7+SG82OocEaFzryXj8faQU4omlY47bJCDAtOr56YEfKPLDYlrK402mro2Azy1oyyStGuJSbbyny/91YWEFOUZYtDDJdfYnDyTVrjmdxAc3eLHFO/ziz8qWPYs/aXw+6KhuwsAky9xtiUIoZcA701r4/uN3Oln9OUU+Px4Ikt68zdRs68q/pIbJinchIgwJsq+h0EUltnAM+aXR/kBptvwwAqFITyWE1hATHQrOgeZ/rXVCmSAwRNrCv6OiqLG54qnGR9+8xGp0dj3OsWtBV5Ie8UH6s9fSVq1cX+9vPWDqvRW6ZscHVsvaX6RHy9qn546SRgnPv8QyJiPVU6C62rbwOLMYbzporBqRJiGoK8cE4vSRkMIFoZMj4VoeiylPyPb60+8X4Xb2tc3bc8PUqw6OP1iLSxs4jS5fV9lj8qrNP0QH7AwHBaHkGux8AB6quffsg4El2woqQUXNt/iCggJPQcOAC8/OkHYPfO3bG01BTe4XSi4b37+0cNHWp9/r2/wvU/rlIp4JsyexacO+eFlunTp5mdDgc7vt+g2Pjp08Dzr8/TbV6znjx+/0Phb1evMHTu3hWuWr0uNHbMKMNXi5eqC+e9zjz7/tu4sLA7c/2Aq3AcIupCAsxYZko1pnjU767jTE4X4gSdEmpxI16rR4LOeGrrKgVgzF87YKjCYbWtPlIBQP1yzQpodzoRrYn8+/Vg6U88QjwBgMgYyw6etxkZ1gABRFGCYxyVkqeUZqzKiBb8UAGKuNhM/1wx4kaC84a8/Xze8Nc8B34aN7hgwMLPjq/mV6bmPcNglUmUovYESXRmh73X0bpaSt2mysIKYhvLDAndskMtcG1yzsxrG84/JqhqapTnS3SylB+FsFlhuWpBUVPqdKaf20d8s6hq4cV7KCUaur9jpKVzscnRuN2etemF4q2zS4yOjzmialKjwbFurWWTMxakap+MG8JqI2JYvSqnRli+Uq/IWcVGB7yn63i6EFRglkX36kNLnbMKJ/kXnFhtHN1vRjlAyAcJwQCi1YTgGwWMt+3c+8X972qsj19uwjq5vviT1zoOUG+pOYWTxZAOERKldExMgBJn+GqGqHo/pz0tIyacEA/3oQbt3fyNj0II5TMm1yddAk0PUC9VSOVsGf4sNZg/aU3+um9L7dP77Rmv1GkMv5l9o0DmFjU2UYtVB81ebnG2nzPKUz6vWdDusEpil0q9dQ2luV363sgK+9IKQs03E0LUMMtV6bCSZFDkAg9kjzIcK0IA1XKdeW+CLKYkxsKDVydfGUSmRUOu7r762wCEcoTjqnis2gRFcV5A6MS5pJzflYW82LdRzeU3sVhNgITAUkNCUkY0cLpSbz7Qye+eVWV0/nD2V8DP7/0cXQn4JYmRd/VyPG6Xow1ujSE/PRLQ7rKnf9bT3zjrgC3tO56obdTK3wMix7jLPh7Vf2blK+e3h7r4G73bne3+oQ57uX7S93ZzsMUsOzNLL/19VFP5LB+nGYQI2Plqx8G5H51Zi+u1xs0tnLa+c9BzY43Osvm4JenoL2NKTbVpU9TIC8MH3ToFE/CXvbs/H3bC5Hqj3HT5+tZL928XasnsFqIg0rEEYcx1DTQ/QiCIqYAJCUTJkBHTUK6z/HDRsuXXxp2+0xsEc2xGj8m9j8xyCJPfPfb9wuJtY9cl59z1a/tRobZEMXS1j9cd3OHIXN1WKiFFe4sM12BRxN60jrMRwHP7U3IXXSlOZqQ1tXugaXax2b4sNRLqbpZihRGOL6ESawgDZlNSh88v7vt76awIEDS19uxnYUY4xwJVz7fVfvNntFh1eXj9gb329K0XY9FrKqgyV6G3tb1zhzVXTN5vy1gzurn0iUaNeXtyLHC1glAwzHD1ImK7xVjBZpWiNdvtWdqkeDgjPer3NPM6q4EoKqtiwaDGI4Kq1jBAbW+WqfwZJlSMisXERBe7ad01rX0GEGCqJM8Cwh2zpFx91ui4cHfVkbxxfW5OmH9qtadaZzlGAS9L1MX3FlzbZt+z/Oiy+1PiwYkeXi/oFSkuQ8Z/xpSY8mTe1X0IAr0AIOMPz3SO/eVY/7dAJAWQhJDUi+I5fweN/yUTGYvFbly8ePE/reBd4aL3AwBQWfh/R3MBAP6JNvDfCPpnrD8+eH+O2R8bsz/H6//ReBV+UbtMaqxaKLXWNpq6XPXu1gNLUjwsV+PXGLKKIfPtBH/9NVHE1XCE6DQEW0+x2o1ehLzDpeiMHqbMOy926zGpteBm0f/U986OJ/pEWodhBHETrwv38jfQLFS5EeM0RIhOhSBMhSKiALVWMezxm7XJtGa8rX0fqb/JBIh9JW/4hyS6CRPhBilwT5hhas2q0qGE4382MfywtHg0eYUzu/KQNSX0ZOWRXC8Smh/oco0yrHTHfF0sGvu14bpVCT//eM7whlNa63msiI0tB1YdsQ+ces13ZzcOOGtN0hxkjeteqzs6wwOZk3aM89wMe9xO5FyiArhL0H09SIndyBIiBAFbFYcg/L1gWnkss1f/xee33FChtYg7HBnKtY0l8kmAFuap8e5WrGYu5cyfhhgk/lq/+iqxfK3WPGNtYkdpQn1R84pAyzcWo/UfwmvD5UjvLFXuV8QJW/wAthk391HjVzOYGFogW24G2BUAoKmK4c+bMDYnETXrJ86w6uZ44L7h+9eeiTTXXIMRhFWIjwIlLiqxSKjX/NLsPwoiww91lfyqFLJzgpkqvX7+049M70ED0KrvlqnP3P+QxAHI9hoyiLz28Qf8rl27YiuW/SB+MP9jszPR1ZbBO7xnH5k1YXLsgWefYqfPnsW9OucFsXBAfzxt+jR9eekFPK7voPgDzz2Nbrv/HoFmEGVJBm9/thDMnTun8fNPP3HOnDapTeU1HI6A5559EWxduhTPX7WcJDrs8PoBQ2EFK0RNBLM6jBEHAUsBYJQVkI/XwVNbVyIqvV/Ye0BTCsOYo6oi8hCxi9es1CYkunBht55uGpsAwlCgcPF66RlWY2M5k0jUuJnhjHXxaHMCrzFrERLcktjCQsjoGFbTIIpttUTLhk2Xg2l5i97uM/Xu5j3Ln53WqXDOkyW7wws15n/KuNwsBm/mANb7IFOdSJQu9Yg7SrSmCZnRAGCxEiUULQAIogC2KBD4IFbtX2oT3uylxnK6yfHRHMbGT3S2Vy72M4/XjM5SpSF0kaCM1ewZEWzouZPTLeqpxK9GALALBfNnAibsCDkySIelNB1iUR1CxTJAcg5Wx0ksZ25huMoNSbnti01O8urZLd7Z3a+Tfjj2Y/Lg/jPb5ikxd8U7Z58euKbnVw1bB1QeWfFq49nZr8ng00vv1Yv9mS2FnnqsyzhbRqipfE7Z/lwfZIoYQHgVQInaWFQC9tROQX90khgcb4HEdYgVNveNR27kIGIZXCcAACAASURBVJJ9iKlKJGqhF6BzLqAWVjD8zymK3IsFRAcJRGt47bsVrKbtev1a84d8pgc45voIhE0sJHyiqvZsQaj0DNLs6a3GxhUhYec+XvtPIJLGa6dKzh6q2FtDgFmBIK4h2AwJNhzhdCsvHq+/FL+uCaHSNYKRiilesaVh1dZbifXVENWKKQBF7OktYrzucmP2a3FmxQO3BSGq0wBiTFaVwUUs/0MNYqv6SNHrz7O6zfs5TdFvjcdv/U7H63L9mgDUJ7e42vNdfLXlHcRIYZnBxvzo7FR+d/WxpBop9sUpTvtf5rFXinU9UF+7s+u18dfPbmiCYuT4Nk73m2y8y8WaJgWvrzIl9+gQamr6pF0f7fMX9hgPctrFOTjej8FAs1BjbqNA/7LRWHNZ+PKg9R9k6V/cv3Lj0e87fyCYr2hV8sv9Lz63Uci0JmC5M4RQwRDGeBUnuBF3UAfVpIWCZf5vjfVEKTQmCJnWO/vdNMT98+eTBnYd8f7H5XvzvuIMz//avlPjoSmpWO4fBageAcJqAEmOI+AtQ/yOzrJ0fREv/JAkx/ucYbXrjnDaksvFylXFtEGyOGkfp1mZrkpZuaoysRmxRxsRupCBle5fXdL/K13HX8YdK0eGdlDio6IM49Zg7KAl+y0QlFcympP7WaGNOn25WFcp0cIusjgxDJl6M1bbl3D8ukbA1mQThQoYJYQgdL+bOzxvdFMp1z7qN1ToE3QrXNllMsun3Vh1vLRrzN8NAxL0AvYc4IV8hZDmgpDH6UHMGStQOwAM2J287stCWRwhAGDyIqbUgtX0w/Z2qac57cbbm0oHjxk4O3nh8VX4CK9fauH4cSZ/87q7eWtbyQ1tR0PVn9XpLK5EMRgMIs57c9fx2ySt5WsFQ5ZhyPuHZzn6/nI8/iUQebEOktJXLxXN+Tu19c+ayF9/qv4j2ZjfetD/zZlDerj/Def55zn+jhvrkk3+I+PV5xvvQkywggicTyDYt2/P5+TxzqOX31x7clJeyFMPsZLAAQjrNYb1jni071mza0kLq20Z6a14dcDAO6hKYFtbcHLV5Kxo4O6pfaa1rj7wbbuXcoZ4Hy4/qNcQRWCJSnisAJEgH0CsHwAshFjhNKWZBni+5PqeN75DY9DVPpp12P8L2mdXn7tbphgYpVGVDAWgiFfQ6OOIkXmCkUJQtUmVcjyC7vj9XcZqMmKBfUO9FW21FldqQ5srnvo4q49hi7NDKwHop+CJzYenJ6bPnll3qt+rHQeT6xvOHRruqRjWrNFtdYrRETKCHoYAAxUv8bP8CbskDg3xmsNeXnc2UQwPvLvrtUeqNaYhaw59m7HKnnlgSKCpl1OKcI0aY3NSPOyt0Zk3nzAnnvyt2yE77MtIkGIv/pSciwa2VBftjUU++2V2Z6inaoJZjvXAAIl/wxcQH7O4FtXpLI2Xxqe0t6yIf2SzRnvMJYYHDtu35nRjXclIFiKmKhZt25ZjObb7p6Ud/hCIXOEF/gcLItTrMYHnrTrEaKOqGmUQYhSMFT3D6COqGmmVpQD1b6Q0UJrpY2ghEQRMvRRvdnC8lWYrW2SJiswgLWJ4Km7zy/EhLC9Ao9XWPh7RNGoMIEpAXEIIIFVVsuSYPkwI9W/UYIJVnxjxWFjWpGM4nY+QiAFCTYTToAhigR4rUKfKIMjwWI9lFGZ4Eo4FmtMhY/MpcoBmEh28YGuS4i0Sxm20UMpo/VuS8m/NzvNWBCAKq0o0mde4ZEJkej4KAWoEK1EeIlqLqdIYdPsfR9wU756aU/58p6EF+8O+l24ByjOza07UbEzs8A/xFrqdQwxb+rbW3Um9yngCbIioJhGxAkszxRhHwhxbZJTlPAyRWGq0Lu4Qap1dbrQvZLGqS4sFx0CMNStS8x+/2M9kMUTrtu49ak0JT687jbWqDETENAEA1bMW17cVOmvtxW0vZgR6+hsL06P+8UFGsMmI4ar0lnV6RZ5WqTOT4d5K982FU4pWHfp22ND+s1+LcXzGkRn2GTTGHR+e8T1Ztmd7YjTYeb5g+uhymcgxTReeX+/q2P64OaXisQt79TudmW1iWr9sfXwN/ZOigeHUEqMlEjAm6M2hvFDrZI2qpLgF3fakeHh8HDK1br1hZ1rIPwUzKC5BrumYJfGbBq2pLft7pUbP82YcH25QpHZVButGCXERBVDnS4w6h1tuPm5J+qJaZ/lNXQpKrbyq8fwDJoiMBEKVIYCPsFz5Zlf24t96ti/3++/N7ly674jmiqlaVU4Ls1yZVRKvPW12voKIynf0e28+40j/qFpj/G8nB67Ur6ubyma4BWPeJ+16Q4llTH1bavVujbH+/oqD+KA1443L1R5eKVbP1vr35uSNYN8/vUGJM8z6vQnpP//WGF4u1hBvzZhDluSRNjm+i3p+ZkZ9TJxhKilQLzI6ll3OfoUeh8a6TYm+9XCXMW8lR0OPPFO6u2lNcs5/oSNeqU/0ue3XWn+HhsiZCgHS3xY2ABvghP1lBtt2yiwoMdh/PG+y/1Pm9JfxBnhrRnIY667rM90EEDyb62uY+sb57ZrtzqyHr3Ts4c0V15uUeK5GUToEWeGoSY13xRASkUHlgqqmIwiZ0ybXX+1B7zCG1zbtcGRellprlBTNCO+FJ2t1ho1+Vuvp6m+6K8AJZyi9lUAU3ZzY/utfvit+7RoNb66cZFTEfEQg5xaEfamxyEQFIV+tzvLTxfKSi2N/6buiZ2t971QxMBZhoCszmL/LDbfeGWe4+iArFG13tPvHgs1Rc0rHEd7yu/u31Jnn5fwf9q47Tqrq+t97X5s3fWZntndgl4WlVxFUEFTAFrtGTYw1MUYTExPTNT9NYkw1MdGoicZu7KDYsCGK9M6yvc7u9D7z2r2/zx1YXJYtMwga9M0/yr77zjvne8697553zj3nJBLghMhNzWttDiW1M4n4qUYsJwWsdSNCqsyqIvNEox8tCa1irkEod4m2l4tTsZMUyMR4iK208vJt408K7rAWeF74+MmTFs6/gv3nlhejq1w1HxbKsRmzQl0vXDzjgvvo2cqpEU/t5Ejvdd+fdFp8eqgreoK/Q7l4+nm3QgiTBJCvQATr113uPnswPoflRA5XdXVgkR29Ouuwpvi5bKRHW7yOsNNHH/dlkFOXMQvDGjDkc8FrzsOB8wjE3weA7DRryqVvrfkXf/L8K/a6pOSWX+5+s5tPRevKAZmwYN6V57z88X9u32opXOUTTaGLO3c8Mn/eFbNVhsukBP604d3pdXHvb2+Ysnznn7e9MvE3NSeA7zet6alMhivfdZdri3tbaUO66C57wX3jE8HlBAO8sqjm3rN6dv/oucJJd/y1evbe1z98+K89BsuHg4tc9GO0zNNwvYjVio/s5apJS7MzIn2FKZalwRqsQRT+3bgFwR7R8vpCX/OwX7U/cJZPPr137ze32QrFZ4smRmgveRwPvnJepJc7v3fXkjtqFhivbt/41pRIb80ui+u/kyK+b7AEWzAESoQ3bHLIqTkEAI2m2lnldEGRlJh/7pxLaNVG39+3vnzihVPO3PL99k1ls0NdlsfLJiecSvJnHNEORLSGM4mN1pJxY1LBqy9r31L0TEk9YIgWf8Fe+s754Y5M77iBP1qwJF+KVWICyeYBbQEGjpkZ6ZlVlIid1GhxvlCZiJy49P1nPZ2dDYvMDGNsSiYyjoSFF8S6v+2pPFwn0sXzdhExxiTWkgxArEQ0ycqwlrimxUOKHKVOJu2bqBKiMhAwFoYz+WQpWCwYCmVCZL8sBUWGMRoZhu9OH+pEGhBDzyU6DQgJaRpT1FRFYRjEaqrKIoZnCAYIEBhmeA1pimzQNIawLHX+SCQZ7Us6itwklYiZscoAhqGRQloVE8RZgb75pUo5zntlyadgrLo5Ic+rSH5pBCeSOsIRVYnnCwb6YYWTMVboeUm6UYAQwICshJJYlQp5g+uhE8+RZrnL1TajzeRl+NYmW6FpWd/e3W/mj3liKBuYGvbMYABmrKqarwF4fogTfGMTgRQiRNAgitE2BUFOXMfIqWo7AeVpxHYYiFJBn9zHG199J7/6ea9gsjaZXNff3PjB+AtnX6jevf1ViSNaOE9NPb/B9kn7iMEbw1P7Gq+glVn/W1wvf7Vz24J7qub8KmgQb7uuZSOwKsmOr888r+nx9U/Pu2nS8l9ts7iXr/9a/nzt6jv+ttvs/ta4eKALEWwMQab1w8Kx9yYYrt8Jzzxmgb/jslcLxh2fRmz0DM+ejg9dZUMWoDFgjVvsbbkaEwJaEWi2cGKyIhk9V0Ug6RWtb5XGwxdEeWF9o8n51syw52d+3rTKqEq0n9/mD/KGrsA5UM4TeNE+Md53Ma1k3CcYtxk11Zknp2bGOb5p9f7+jNks19T5OI3jijmimCKMwTuck5ItrdHOrA2mUxv1j6mL+y5OI9YT4kSGB1pHnpSc0Yth50el4x/J5rmjjRnO8Zsc8U4ckwic7+ONgcdLJzurk2Hh9N49iQhn2Pn2MGcAB9PqFa32V93jrvzFntU1j5dMEn6z601486Rlby30N43K+1B8zQ10ndBmsp9za92SX82IdF99z9ZXypoteQ9vsBeN+CHxSUfV5X9pem/RBbMubFrkbxl7TveuxBv5Y2+vSgVzcsLP7tn9sxgBcZFBsllVZgR4w1uttEBU1H/xXrPzud3W/D0j4T0r2D3XqiqTz5h7SQkAUJge7nZ9u+1j8tPxi9++oGfb44PvzU/F844Pdd3QYLY/Oz4WvITOW44Qi0aAghkmzGlqqcywXVut7gdKIt5TWd7Y+9YwTiSlfZKv7SyrkpoU5Qw7WKKJLMZmUdNKWkzO52nhosFrxXCyiFgVTuttvKVHNL9lleVKFmDBrEhT46y4jZ47X1U49oHhaC3tbbySAIDoUhrn+A6HlJ7aLZrfLUvFlrxVMOauGMMfyOA50d9+uk1JL/3jmOO2X9C9MzI2EVjaZrSFMGBsDjUVwARYMaRlc8nbdjk1nyFE8InmVdZ0ah5t8WWk0VFCOASIlR50DwrG+F3j5qs/bHzf9p2JywyPbfovs2j+FY137nwD1sX9PSHeuKcgHZ9HNxlGVa3tEm3Bh8ungEu6trGXzLjomwBqJ2GAZgGkPbz+0oJDWt3k7EQO7AM5EOz+XpF6n8jRlq8vhXOlO5GjmsEhAz4XBysLNr8QfM36j/cCCNBFFlVa9vDGZ9UfTVjy7DLv3syXYbGvvfZsKfoTv8H4qiudXNpltD3xvqv81XN7dt35aPHk799fOZueKwS/3/XKIh7jn6xxVLx+RdfmM1uMDm5ypFeVIZP8Uf2S6B273+ItipSPIUgSQhBBbPiZkgk/PKOn4bvbbIVPfW/i0rfe++CBFzfaiv7WZv4kWjJYB/P9HYtZghfblVSRglB6h6UwMCvcbW8x2mMaRI417orvWBRpyLRRDXHowdIpP7218X22zegoaTC7Uwt9zb78dLQwKJi6auP+4nXOMusSb9NeDmuhBkveyrqo71wEEWdQ1WLqMCRYtqHNZFstQTZdmwgulyHrP3/WBTXXt3y8bpGv+dx2o0MskqKJKGvYeu3Uswsu7tn6m+H4GSjbQxUzf3Bz4xrnqd6m0l7BghMM5/vZ+JPSZqysWORv/SgLWzxoiDudsi/0t9zeYnQ+6lCSVWe++2zS19N4mplhTGmM09TpgYhF1j9sNtw8m1ZLz+5397oo2JfOqkRommiJIBbGNCVuZlhzUFGCDo6ze6S018yyRhol7EqnaLph5kNDiWAoUAn1qIkWV9Uk/ZuT5x0yxhKtbDqYgxKDoZAWrEG0dQdvNPCqrBoB5hQMlCAnYCeNcmOcoZ0CUI3JyYiNF20cIExzxN9gdVfUFkgJoACsKIhjjAQzGNK6nxCmsZoSEWPoxiDixDJDo4z95xn383FQJNLE0EJCnD2oyiFa/dXOcVYeMjwHIXWe02FFjdEoZT7P53GI4X48/+x3vlJUVfr9+tOUH+5+26mwBptJk9541115yJndgXIfH+xY3MebLltRMP7DH+99pxIAmArwhk0F6eRpKYZtwli1mQAoCLP8Rocqzwix3DojxmW9BvM735l0eo1dSbv+sv2VulPnXgZf++iR9jvGnQi7ReuHZ/btPpAiPngzd6Znzw97DeY1m23FyoxQ9zW7rPlvPV1Sv/TOnW9KDMDei2ecL73w8ROWB8tn/PbpsvoffPTu/femIVr6rSmn1/1px6qGFMP18nKyjrCGjsFRuSkR7y/y5ER1kuGAAlFgvb345wiCTCr24J9Vk4xz/Z3nIFWqECBDP7wgAqEUR1yHXUtPZQhhWawVagClNjkKfzsuHlxCT2+9OmCDOhTdfudjYsRbV54Kn8hhkjH4EGfYPto55cH0Did6ONzMOlxa9SHvxDIpfIKo4XwVwXiAN+x8hrDrcnVID4evaaHeqcVS7PgwayhLMyzhNeWtD13lmd6cI2Hff+3R0qlXzwl0Fd/Qus7pF0R7VSKEvzd5aaefE9ee0deQ6TOaLS06blqod3qC4a64fuqZd80Md5139/ZV1udL6m4bic6q/JpFnazxhAe3v5x30ayL3r+29eMF+XIi/bfq2a2Xd24ZtuflUDQX+juW81J8YrMt/xmnJruCDO+vTIbnmzTsfrGoJpNhM9LvRH/b8iTiTvnqzPPCkIDECf72mm+3fNh2xfRzcb6c2DJ43k6IBWprYr7zd1hdj5Wk4vUFcvw0WlyNxdiUaUvCcTv3mPNWmBTZVpYIfaXV4n5ypy1/90g8zPd3LrKrqXpO0xwSYgIeg3Xt4A+5o9lqZTJaNDXcffUOq/s/LjlVWpaKnp1GjKdHML1Xkk6e/FJx7a8Hrzv9/z6rZ8+PukTz2w4lXe2W0kvDHL+m0ex8oz7qv2yzvfDBgVkC8wOdJ7uk+PFJhmuhkd8wIHZNMJXbFMlF9wM2JU04oga6RNvKknTsBECASAvPAYyZFMO102I+IU7cVCDFzsYESlGe36ASNJGDwOLlTXxpOkr+UzL57VN8zS1uOT4bAoBX2yvumxftusCkKmNkyHq9gqnQoaZdy+ZeuhUC2EQQePfjy9wHnOSBWOfsRI5mMJ/yul6dNTcA/1c3+FSK/1XedL6+GDaWsx5nPRaaWpYIPPPUx0/Znymtz6TSFEkJ13Rf2/VmQIppY2OrmpopM2ynnzVucEuJEx4rnfb9+ytnZJzIpzY+9S0NonNpqXG7nDI0W1yGmcFumnCpvF5Yk5gY7GlxyomCJGfYYtLUKkFTyp4uq7/+jJ6Gm7fZC55sNLg6vta95eGnS+qu1lBmAznsb2lv03UNRvvYNMeLe03u6Gnevc7fjFsQurVxDVAQs/IjZ8lB/er6Cb3qrjnZI1pm/G77q30xzjA3T04aEQTtW0x5YGwyYiuW4yYNILYoHUsqEHkhQkoaop43C8c+XBULltfFfOfvLykuI0JECTH+99xVD+405996ecdmWp2W2WotQJNiXovKMJG/Vc6NFkuRXwhYHbH64tt5VXMWBNsvXN7bkDSrSkWMFTSeaH09vNn0q/ELW5d7G36fm1kCGqFDF3bu/LefF1fKDBf97473Z9y/7b0KASJBJUCljUEgYqDp0tsz/yvR+jAAagaADWmA0nwmAgY0GaCDIkuUj/BDN6smxIoqwIoRMUYaVaTFZgggtCYDwYAQBkImpCjRmKoecBiMDCPmcbw94/UBguk9CsFaryQdko5oZlmTg+WsNHJJ7xFYzpgJOANIzzRiDULIAYB6NS1o4Xi7hLV0MBkPuI1mlxEA3ptK9JpNtgILlQBCRoaI8ARDDWaOZWaKLtAoXhoiDDRFpqm1KU0b+PHhICeS3kQL69DoqEqwSu9lAWTjeF/UlV6n5yKLDYYC6hD/aek3Xj/H5jztxknLGif7WtIX+1rmR1jhyQ9G2HBTGjPDntmMpl36n4qp269tW9/XabBsz2yWw303MpAwGiYsQCjKEuwihLC7Le4/ueX4JExQyUUzL+Sv7tz0xjndO687ccGVypr3/6l9t37py3ss+fVXdmw4sIkbvJlb1td0FQFEazQ53nHI0rUbHMXcu+5q9227VmM/Z5B/PmHJaw9v/G/1Wkf5/T+duPh3a9+7f9NOS+Erfx4z54Z7t76s9oiWV1plOTUPy6evdZb9qc9gzrRFKUwnbquJ+4sNmsp5RKvqSidAl2hJNFryRmzETjesZa6SEMAas9jXcjltP8JCbFUA7OMIcfkF0+oO0bJ5QjRwHk2Hf9dVdaDq6VDzZLQNcC5zS6f1CVqrCmoXntbXcFAriMFYDsRrt7mg1KambvxG2yYZAmL2GUz2ikRY9grm6D1VcxNTYz0/H0kXQ0ciO08EEF140azzXjutt3ny95vejw5VbXcg3YfKZvzAlAj2/Kblwyl/q5xtvKxzC5QR+9bPJyyaOD3U/eSMqOeQKrPD8YU0ghZ49lzrYGCeBmCCZg4gQgyt5rznttjyDzlnO5hOAgl1F3q233J39byfrsqv+dnpvXuEr3Vu3XbrxMU7+wTLjMHztiYWqJ4Y836VFvWhtEpT0ckAItkhJY/nCLHHWG4HoOdFsFbQS2DrRyXjD5zpG83O7SnJEhYPbYdC7xvN7mlV1rmhrusbLbbn0oiPl6WjU1lMU3wJYjA2vVpUc+B86GBaSz2N12KGSTUbre/nS6lyryB2GIhqHBcNnbc+r+zegcWz5gY7F1iVdDXtbGWT0nPSEIZFQJxewRS0KVJKVJUamkKLABE1AFIKYnohAEyj0flcRTq6kAAoN5rtb84MeW7XEAz2GCwrSlOx82h20QZ7MTcr7NFkCD1x1tBgV5LHeUTrCppqvbS38WoVomiryfbxpKjvqwZNHftqWV3lsl+e21+IbUh4dSdyNKvbdz3nDesIZL8MtHTMsrOrgaO+DHbxuco46+G+xZNivrvv3fqy/bmSCZmzIYt8LefzUroaclxYRqzPqqTrOkTL6opU/FQVAPXdvOo/3l57UqbyHXUiRU05Y4/ZZbCqkr/N6CyfH2hVgryJlCcjfJgTnrPJyeM1xHh5QJwcVouSiN/JEGxTIYzTMyUC1orDrLB+VeEnVeGGMpVTfS2XJmRJ6LUVoOJUdMJme1EfYdDri3qbF3tE67sDz18MvP/N/HHHdwqW4+7c9QZNs1242l2VbBMdf2oWrRcpLF94UrDNUh/2MpNifaRDtK2RIbNpi6NwUz8NkWB2SqBrPu0lFuf57m3Wwo0yYrRpod7fNlmcYn461l0WD4gsw1a95RoTmhnqAuudJTeNZu7NpryTLunYekmT2fn8xJjvYreUAJvsRSsc6cS8PbaCaJLlRtxcDaZPz7ocH2y53KFIczTERGk10h0Rv3zKqn/LpYJYFNXUWFRV4iWCWBTT1JgJMUYamfTIkpe+9KizJ0JGHJTeOfAxrIAQMjGMkaaoehUpQB0wGq2jFVtpVC+qKjElcxzy4B91Lm3svgqnMsFyTFWlgWcP+0ebGdZo5zgbTXnNF4Q8HiIhoWlxnuVMmACNJRgRhGAPw6ecWBUkKRkJKUrCKZqcRogEgBWZZTgRaKoKIIIshGyK4HTEYBFccgoyWCMahFiBCHiSsS7aumEQq4c4kfS6yDAGml5L+4nENS05IP0VUNmKBUM+dXyf/tovHz5ejl/9vfrTtjvjIfC9zs3z/ILx3+scpWtGs4fJEe9dZYlgz16z82WCEK5MRI4za3JVAhlaLGpiVpwVdtJ/E4hS263ux8tTkWkaRGWXTT/PMjvU9djtu1fffvpxl4EVH/0n+e0pp/+r1eicf0XHxkPaP/Rv5mhKYJEUPynIC5sETXVzmIxtNueVWeS0rDLMps32wnuXexqv3Wl1r7ypftmlb6z9V6rJkn/vf8om3fjHba9O2uQout2biJhO1OSz3nZX/THCGeKEkJNnhD0XBnjxrXnBrtObTQ6gImaNRuD0RkvehiTLHaj8OJLjQa9NC3umVSVCFzAAoD0m2+MpVojSysQWrIzdZCn8V7t55POMo22AR9PHwOs6rVzQOtj5aDa5i87t3v7LFGLf94iW+hN9bcUe0RJTEOz1c2ZXt9Ey6seFwdHWMYlweXEqeus5sy964JcNb59xkr8t9WJR7W9H4vLhsmnfubbxA7Tc3zbeI5q5wnSSURAMnD3n0sD0cNeT06KebApdHngEtYllDKp2qFIprci1zVrwTsAgHiiINhwv42O+2pJ07AxXOjElxInNW21F1TGWS4+P+zf/Ydzxm4ebt7TVE0tUW7PJsSKN2DiNSDqV9DQfK2ygaxCBSO7jjc1vy1Lgs4hO98u3tK/pKoOmFbSYra8kEBceFw8tMmC1xCuYP/ggr+yt/nGD5xCtNFsgJRb4eWGDx2DZbVIle1UyukxCrPfVQXsB+pHNlY5PumHK6T99aNMLTwYA6CjE6tyLpp53wg1d6+fMDXT+yMcb32cxNqgIpTGE6lZ7/tsRzhinlXzpsZRWo+3DSRHvlQLGpUmW3UXPXcsIhX9bPGntD3p2TIvw4q48KTkbEWJtNdof3egs+fj87h1/7hVMqzwGy55JscBFvKZW7bK75066++oRPxToTmR268Xnuvk9Bh1S3YnMzq50JzJ3nPrvyHlOznrYe+EJgfbv3r57tbW/59nSvr3XBlUczUeg0ITVuggjrG80O96cFPVdyhDskCHjbTXnvfRUYf07321Z80Ojpox5JX9cN0ZM7Rl9DXnbbIXyi4W1W27b/fY4FaIwIdjIA2KiaSQIEkEBKKAiNrzVXvhEZTw0zUbkKoBVm8RwHa/ljx32jMzxgfYltlR87l57waMCxoKEkGTV0q6KeGzZuryye3uGKfu/x+QqeS+v8spb977fdFKgdcGfqo+7qz7mO+6ZkgkL5wU7Umud5eKP9r6vjY0HjZfMPH/P2X27hu39NlA1Z/fs/sk9Y44LWFSp6or2TYWNJpf6m8mEgQAAIABJREFUTMmEjT/e+17em65xv4vx7IhVWWviwRN4Tbn0bdfYVxb6m89xKwlldV7lQ6Iin18uxSJ7La5f5GIKZ3kabsaAMBzGDgKgxAIiQIwd0176e5LFmjOmqYkUxukCXsiPqmqUOkJOjrNrAGi02ioGBIcVNZrQ1OGq3A7pYOXC44CxQ9KiKawlvKGQOrz0nCWBRDMgRtx3/BCAGGIxRwgMMGzaqaRRUJZCSU1TioyWQgghSinpaB7LOzDB9JgdZhFiowCkMcsLdlWCtChPmjWwgqaS3mR0qKIqhyVjicFQYOaN0b9d+tN7p4b7bvjrmDm76sKe8jmRvoIwZ3jso7zS90bD6UNn2SW37X7bIGqZM4+KDGGkzex4s83oaD7Js/cnIYPlXQFo5pAgtsUhG6N9SGOs0Pa1GedVTYh5e+7c+capLxdOQGd7dsS+NuP8rQmGxZd0bz0k3WrgZu54X+fJ+UpyLj3fyBHN/VxRncBhrW1muGcDTcFd4m3+qp837/pD9dxTf7379eIEa8CdogVOD3t8O6zuxxxh//FFDMp/aX8Kn0WWvlOejo7fYXE9Vh/zX1OdCKIWo+PNJMtNTjB8xGsw3T4cDkM5aq5U0jYr5vmKQZWraKsM2tC93eh4c7vVPWo1Ut3xG83iDr5+tPCiKY8OOfmL/xbXrauNBcrO9ewct91a4F/rKA+c4G9zbXMUjvjBbSi+itNx98RI352nH3fZjbc0vn/T8YGOhtHahYQZ4QdLvM3VNlXyBHmxuyoZOTHKG8ItBjvTbHFcnxtao0fphqJHU7cX9rXeJEG2N8myx60qHPdRdSI8ZnLYU9grWj/40cQl9BAAHGreUnqn9DVfZlLl6kz7GwhAl2h7c72j+KDuDUdLjyPhc0pv4xVGrJXQgmkYADXIiZsGp4wPxdcCX+cpeUp8FgCAVsXGScR0vVY47kBhn/5nLvS2fsWiytUnz7viqg/W3P/mk7z57q8o6a9usRf9266k3YVybMpwe4cFvvbTHGp6yi5L3tMTYr6LRFUdqzBMH0sgSjBsO6NKRQoreBrNjlVTIt5vIgC4KCNs225zr5wf6Pj5Jnvh74vS8RqXnJ6BCLb1GS0Xl//52yOu57oTmd1synnDegw6fkdSRt2JzM6udCcyd5wO34l8xPfEuT27Z3+r5cPQiuLxf6KElvY2fjOpKYDlRb9LSpwc5g0fBTjDzjGJ8DcAgZrMwIgGmV41cyZDczAQoDAn7OkUrRvuq5p9yy92v/Nhr8H4fn3Uf+kei/vpncl4SnSXdlslyTw11nO6TZHrmo3O57c4CjfSc1kR1rAjyhs8ZYnQsrdc1X9I8ELm3NzgH03VXNK162YBISbJ8h0cxiYDVotCnLjtnRGKCFA6/y2aeH59zDvj1r3vFfy9avaak73N82ihlaJ0NPj3qtkF32xdH3MrydjZsy+JlKUia07xNY666adnOjwG0wfdot1bG/acgxgU9vGmtVXJ8FmrXdV3R4eRo1+u6aGeWaKqXvS72vnp87p2ldm0tPLvsqldX+ne6axP+He9nj9myDL1Q2FTH+mdOC4Ror0HH6cN7HmMC9OIaec0rfj6j1ZI6zytDtqfkf5o/8Mk1lL0bCONsHklKUD/Rs8tjmJ6h+VgDUNzWFoOjreaEWPmEGRlQpT9FV5Zmo4rA6KIEBpolVRa4KZPlmhrDdYqGC0ix5m7AYyMx2peCqspWtzHxvE2GbF0vwVZgkEccRotzMOqktyTTg1VTOOwZDQxrHh2xXjhd8ef2cFjXBRgDWyAF5FIVBUD9NR6Z8mo51tfLBi//Ky+PSuLE3G3jJDsF42RfuwmefaeMYZo0xTE+CWIokZNKaOVV9c4yu/zCqaFM6OeZRXJsPCRsxzODXbgHdb8+FpX+T8L0vEDRTL6aQ25KU/E3ScE234798Rr8F07XvNWpiOvr3WWvrPA37ZUA2h+muGKVYRSJemoaFEUJs6wKgvwLqxp1g6r65lt1oJM+q1Nlb5TEQ9P2GrL/88Ge+nC07yNtXZVepnHeEGU4aPdRstPcnEi+8cWJiJuFXEHYTLaMvl5bKZH44le/7LxVZWKFFdFAzfdUbdQPd2zW1jibc5/vWBsOsSJ4ZP8reG33VV3jITbUHjZlLTZKaduv2nS8jvv2vna9ZWJ0AejpYwv8LffuMuUNzYuiOp8fztNP+Vvq1vY95M97/IdJsc9zSZ7pkdxtr/D0SN1aJxKavpOq+uJonTy6+/mlZvfcVcpv9++yr3DUpD+Wd2ijpnRnv9OjfRmjosM9XOmkjaanD9wfRg47nD4Opw5OfgeWzpt5ghmDocv+rEIQ6QFDYYhz01PiPprxsb9Z/+ybsn3frvz1RW0P+01SuKr2y35z1cmQzMIYqT3XOVDttsRNMye4m28gQWAh1izCBgXaRCoCYZtkBi+y6vJUgHDGXsEy5bxicAlSMPWJMs1GLE8DhDAJhi+QSCa0yOY3y2U4vODBsu3Sv9y/Yjp3LoTmd0sOpIO1peBFkX1yyCnLmN286d/1OeK16xHfDdf07bx3PN6dqqvFo69nzI1M9w7oyAeONNrcqwKcXymH9u0cO+N9DBZn2h51Z1OzpFYtteoKuNZjB0phmmiPe1aDI6Vfx439+tXta//04So/zwNMtGVRePuG/hSO9Oz52aTpk6UINsmIxihZcU7jbaVEY4PTYr6LlvtrvoDTYsbDkKfvyvvHKjNMGpKIaNhs1e0rttgL9yYDeRTwr0/HB8PTFRRpiAB80xBbdeFvXtKkgyLCIAqgch/1pyLgqXp+LrTvHtXj0ZzobftTLuart9tdT3hTUZskwGssqlSHW3gPlw1zsE0z+zZ86OAYOTXO0rGbLIWbpgS9eJTu3cXdlvynttqL9g8Gg/916dEeidXx8Onb7e5nqBVLGWIvGFBXO9IJU4iCCWv/+Al9FFfm4M6jgJk+KCqhG0sa6VtOfrP9mXxrMNysIahOyItmiKbx3N2ev6Q8hjV1ISJYUQrw5o1AjBt0UFTc/fTZs28wWjhDY6QKocKEHJgTVPimN7DGiFESEMIsQTAIIQpB1a5sCJHYqqaGIK3w5Kx2FW689Hzb15fnI5OtSjSSY2WPOMfxhwPf9C4Bq5xVW5wKMmcCncM5ovOoaUcU1acis2iZ1jTDOvb4ih4J8KKieWexht6BSMN1VY+XjLFfkn3toCoSd1GVQu9VnhoZH+4TSa1xV/ULR57cde2gFuKvxHkDN218cAlAsEVft6Q/tBRzjIEJxb5Ww0qYhg/a+xt0qSnAgXVBxxVxCHDNG/3X7y8KfRCUW3IbzDXXdC5bXtNIly7wVnyLwLw2iOxYc3CVr90zlo2mIw05mg6H6f17r1KYbjSv1fN6u4WzJOv6tgcrI35SYQzvD8w5XEo/obii7ZFmhbpuX3+/Kt+9uCWF6/jiPbcJntR5ojFcL8zPA3f3caKXW9XTDXFWMFyWcfmyg32kpcv6Nk5f4fF/XiTJS/ndNZc00ZP9rWeY1Llil2WvBdoZo8Gkd1jsHBV8ZA9yXHpPUbXK01W55CtObLV79HUY7Y8ZKvHbOlVxkNl06O9V/2rZOot3+jafM9KVvzX6UriGlqDi/bLTCPkeb1g7O/Tg6pE99PnscbMDfWcbFDlIosqjUuxfJugqvk77XnP+OJRkbYWmhj1X0jbItkVad4P608545e73/ktQzRbkuVbuw2WDTts+TtP9zTcqHD8XXl/velAn+uhZNCdyOw0+7lufkdg8X+VL8ry/ypvOl/Z2Xz/qC8MXnf+9v0HzvTsWVyRCgVeLqr9Y7+AU7sbzqmCZDKGRIIEIAPRSttFx6Ma0FB1InplgBPe7jKaNk2NBm5MIraZIcREIFSaTHmlYxKBdtpU/N2Cqr9GGSHZ/1I7tbfx62asjuGxVhjmhQ9EVRkjYJzfYrL9x6CpdrssT3pxQDW3I/kiouc2OKzaRVWpVRDrYQkup1UgIcDa2rwypjgdj7tTieR6R4nx5cKav8yO9IxYor2ft1O9LZcYValGwbR+OMJpyHhfLRp3UGP5kUyrOhEunRj1XtBickwaE/M30lSaVsRs2VpU82IuJlmUiufNDXZ+u8lkf6EuHvhmkuF277HkvTQh3He1AIkoQcb7j23vVXfEwkxzLKi2xcIoRbTUUNVRR3juYTlYh+NE9t9Di9qIkDHQCrn0b7Qno0dK+2jkdABd1s7zZjMv2v0ajjogEFNKKmZmOBM980nbctCxNJIJICBxVUkEFeVAlG8Qf1nJiBhGMRnMfpvJErCI9tCNF96SqWq82VxQ7VbS15wUaDV8e8Iy5fmNT1ruGXOcb6clv/ni7q2HpGllq+PhNoYlyUjBrFDPNbTP4phk+MQwaxjjlFMdEc7Q5JKSM18qrv3d4GcMR2t5796bVruqJs8LdsgIgHdMqjw2zApGt5IqWZU/7qN5gbZquyoXrCysfd+oygUCwaZ1iehdgzfSDAbLauO+5RzBKI14k0GTk40m58YkN/x5SMrjkdz8Hml6R5K3LyMtk6bwJ3tbv03TppMMJ5hUWY1w4vbV+ZUH+gEONxeGw+vCzp2PHHfiNXe+8NFj1yU4/onhzsT30z2tr+kbmibbW635z9O/VSUis+O8oaswGV38euHYXw9uUzPa3DwcPc4JeuYWpyOLt1tdj02I+S8wqvL4bpPtiZJk9CIJcU2AEEO3aH7jY2fZkEXiRuPpi2r39P02P9jx49fzqn+xKNh2U4pgVUCIAAwxAqobACilGbb7jfza+1REBr4bhoVscV/zhVZNrpOwBniGVWWAwiuLav56QdeOey6dduHy+7a/8LsewbJuYMXa03qbrmIIedp23/dH/CioO5HZWKruEGWH0sGjvjDOxzHoxOvYD1IaueqOv/QI5nNtimzjsBqTGaZ3s6344S6jxU9fkHW2PKUyERnDAczRhs4tZueL+el4XZ6UOrnPIK7UIKMUpWNf2W1x/3FsInxul2Be/b6ronJGuGfLDlsBrRaX+VFaC3nROSHed2mDJf/x+kjPDzTIBBmCzQShlApAkqbm+QTTh6M1nz6cF/ekqG/C2Jj//O029yP1Ud8lmRYCGFgZBN0hTpA22YsNp/Q1kd/ULOi6vHOrLcYL/9hmyd+Z7QSvSsSKtai3ymy1e3eZ8rKu8DeQ/lZr4d8v79j6jyajvbEx6hdy/cJNadFzIzY1PQEDJPeJpg9dcmoiUKSiBmvxw7TqHQNhpuINizHn5w293UZbTr3RDgf7XDeGQ40vSccKXOlkoQqAstNecMhZOMqXWFQz/uyeXd/8IK9sg0lTKiKccDOrYXZC3Dee3ddzUQGEwA6DtTU0QvGLTyvj80V1Zzvk9KS7dryWf8pxX4PvfPhvw3+L6h54qHL6qbMjvY9ODXUNm6Y2kr0Nx1d1PFQ2Ndp71TarO+OgjkmGF6iQSaUY1u9KJ457qXj8Ied7h6J1XKhrfnkiclGE5a1WTcGAaCkNMNF1zpKu44Nds9Y4Sp+oSQTPEYiGtlncKwhE00WsGdakEncOZ6sCJhe86yw/ZW6486ps5tKnxT5bZzkbXnRah4PSJ/cMp8v6iHcibdniM5h6hjvDni32Z/XseWjh/GtrX1/7wO5NjpJbegVjcCSuJ0X7JlTE/BdrDN8TFAxbLbJcZtHksQHOtOU9d/nKXCU+HHuFGMNT+5qv4aEmCppWSghhMEJJXtXKttrcvy5PJ+YijPlcPkRmi1eu8v0vOaRWWTLODXae5xXMOypTwbMUTFSJFxsccmoeS7C9Q7Q9mi8n5rWKthVbHMUHiuKNJnNpIlSMosEqm9ES3L6/Jcr5Xbv+OH/+VaetXvvvB1tN9le32T7ZCyzua77IiuUmw30/GvEcr+5Ejob8vuv6pjw7nAaO0jHLDTMdr6OEF7nyzlsAxIu/P/FU/00tH50IAH7bKku1GoSpVYU19w9+QS7xtlwiYC2PnufnsZbHYpzHEGKRGKZrmzX/AfpVNciLm9bkVWQiMgN/lNZZCNQWp6OLdlrdT9CNrlWWZhNAFHoQHwKkdYmWl9fmlY14zuBwX2q0CpxbTs7eacl7uioZmeuSksvSDNOhAWCJ8EZGVBXrNmtBeG1exbrvtHxU4ueM69e6ykZNZx0s4+E4fv007q2a8/tvta67+XBl7KdDZXVKqSkQAqQgFN2IwWZf0dis0n1HM7XD2TQNR/NI05pkdV4+I+SZ0SeY0qKmwI9c5bcDgjtHk+lIb8AeKZ1+/dh4UP7z9hXHv+uuQif5WsEGe9GqWyeeWlGZCL1zcqD5oCIY2fI3El7L+xqvpZvRvWbnq/30amOBs1MM3746v+qQSM9gWpkodqjzOynEdfcJpnnViSA9PdvLEmJuNVmfLE4lrzJoMrPDWuCpSIVJs8m+l9fIrEaLa11zqPeFkez+vorZ/3dt+8eZqs+j/Y6kTXzaeXSk7eJIrhU6LQDedVbNuK1h9bfPn33R62+/9+Cy701e+uu5oc5Riy2VeZrm1gM8lSPEpEKQ9gvmbR8P0xrqaNkrdSRP8TV/3a5Ic2SI/AasVagARDc7iu62aKqjMhFa/nxx3a9Ge/5ntbZ+mvfakbLVimS4ZF6g69cNZuc9VcnImVGAw622guemhPuuUxkU7jba3ixKRhdGWXHbu+6KEfuOjjS3Z0R6po+JBa+Ks4ZNVjV1/BZb4Z17LO7Mh+GZYc/M0mT4VBFrZkDws4CA1fChnw3ZZkh3IrOzXn2Dnx1OA0fpmOWGmY7XUcKLXPl/qwEiz3934tJFv2h49wQ/Lz4V4gTPpIjv8q32ggfXpFKJgS8PWlVuga/967TxLgRAxACkac5Ir8G6otcgtk6K+r/aKtpfGdgao591ujlcwnGFNYnAef19rgqlxFgVQiVfSs6MMkLrO/lVz2Yj6uFsNCeFPVPGJMJn0pQ/+ozaeHCpAtmoXU7ODwviBysLxi2oi3kz/fTqI75LW032l7baiw4pSDISf4fD10B6LxXULj2zryHjBHxaWkfqxX2sbKTzUrFflUpJ97hEwLjL7MYOJYUDvJjcZc3/MQJk1JL7RxKvD/LKL/5my4YF1Ymg4eGyadzlXZsVCXHdb+RXWz6wl98/NzL6RncoOxvJJmhKdH3EexEDMK8CoNGqvCmG61lVMHbIRtiDadGzvSZNqpIY1mtTpKUBXowaNGWLRZWnxFhhV69gshen47U9BotSno6wAd6otYqOPlokZzRbfbx40tcu6dn+8NGa20dzTh5Ju9BpZWMBQ48ZbGNvOKvnt5udix7a9FzlS4V1qy7s2bHswpnnt05I+F+YH2gbcd0ezV5z4fLT0HLJadt8f+t32ky2lUWpxIwwxmmfNW/NmFT4eKRh86uFn/RXzIWnL/L746KunX8PceIHAlCdqqJa99rzH6tKRua1Gm2Zc9aTYv6vthmsr212FK/PBbN+PR4X6FxIC+dwhDiTiG8yaul6BTK9DVbXkyZFdZSmIqcRSLCBEBVibQcgpBIg9vfwgVufGvw83YnMTgP6Bj87nHQnMnec+u/QbSw37LLGi1z5fysBA56+sX75Jb/Z8dqCLqP1gTAr+GhD3Y+dpf9cH4/Kg79A0uqo8/xdJxWlo8vSiOndbXU9yxONr06EltKWBCsKa/820gaYtg7hNOxoMVtXZhoTp8IzHYoyfpc576k91vy92Yh6uC/u5Z6930IEiy0m5ysuJVUlqnKJVZVmxVhh/Y8nLK65rnX9Q9XJ4FICUXpFYU3ORVAOl69cHYZsMPoybVghgAumBbu+ttFR+J8TAp2X/7RuCfv1js2t+XKisF107grz3F9ywezT6rE26v8Gj/EcHijxlwvq8pf2NUSfKJsWuLJtvcsj2n7VZrR6cuGnf2w2fM31d50kENUU4wy9m0YoNjWY1nx/xxKblq5tMDlXzgh5bk+z3A4fL35clo6dJ0O2e7vV9QQLQEVVInRhCrLpd9yVrwAIMxkHo/HVZ7DaCtLR4c6fHgTFaLRyxe1I0tNp5Yb+0cTrnxWzfvaXrS+LY1LhwhjiI0415XzFXdPx9+o5vZd3bRryHZTLPMpW0k8r4ym9TV+nVZY7RcubHjmtjkVMUZ6SnuY1mNeMVmzoy/TxpDwVLZwc6TvHrErTCQAKxkCVEUileMOOFqP9fUQ0flwifCoEiKwoHHdPtvobbBNf6dnzc79g+NiqKlVQIwJhoIRpA1ACVZp9leD45igjdI5JhJZDqJ0HILgIYDQRPvjTZboTmSvq+8ZnvWHNgvyXgZaOWRaGMGjIl8EuPhcZyZV3/ANAzH6vfun4u7e/Nnejo/C28mRklglrpS8X1vxhpBdkbdw/dmw8eAqHsQsSAlMs37LeXvpCQBBiIzlFSNPQkkDbhUZVrqU1UlSAkq0m+2sDz0+OZiKH++KmkdTj/J3n0EgqgQDLEIU7MGwrR6AizXDlVjWdSHFc81pn2XO0GNBofAy+frh86U5krkgfPN6sqtdWxfzTt9kLHpkQD144Nua3f+Aq321WFLvCIMVjMGeVSnmkNpmn9DV9wyNazH7OSHu55YU5g7zFXrzhlsY1do9geWe98+CebtlKfzTta3zMN64uFriw0WJ/fmw8fIsE0UeNZueqyeG+awBCCt24EQCYBMs3vJE/5olj4SNFNg5uttjrtHJBat/Yo2Wv3aLNOSXce9u0cHfIZ7CaVxSMUy7o3mE2qEpsRXEdNGrSD48lB2txX9OlJk0txVizIMSGg7xh5/uuildyR/yTO44W9p+Gp09jE2f1NNyqMSDBqdgGIeASDNtskOUJhGUCiAADBAQlGbZ1k63oRZ/BHM6VT4rXPIPRPDXae/kOq/vxymR0lltOnJpguJ1ewbi+QErPoq1Bdtjcj/CE8JMjfadCoH0TIMACjfk9fPAn83UnMlfUdSfy8BDTHe9ccftcHKwsmDzm+SJX/aoOAHhXi9FxQkUyIqQR08AQYmwxOl7c6ijcks2LiFbcMyiyIWAwjZgyOJiWXZaMCoPUXKvhfZoXUb9O7VLKorCsRJ/dz1dGDlUVAoI4pBOchT0ctU1TNs8+ljZNR8pZ66djUqRrxyRC07faCh7ZYi+Zf3HXtqou0bq3LBmrCrN8xGO0fKZO5Kl9zV9jMDanGaa3yZJ3JiKgh8XK/RMjvou7ROvqjVn0i/w8Piws9jZfbNaUMQSAiiTDvWVS5TFphvOsKhj7EJ0fjIbZofqeZrNOZGvDR5LWkVgrjgVn+UhidizQ0iBTNTvQ9eOtjsLnZga7avyCKV/AqqGHt/QWKMnyPZa8G4619ZC2n/D5u1y2/IqcCp0NJ+exoMds14QZoZ7jSlPRhbSvZm3Uf5YZK/UhXlwDZSVP4/jeD13lz5iwavByYk7HFgbP7f1O5Nd3WPcdeZkW6f1OlBM3KQBKoqoUMgBbOkXL6zHO4C+VEuuKUuEAQKAWaOgb8MGfLtadyGw1evC4Y34jnYXYR1JG+rgjSU+nlYUCBwzR8RqEF7n8DyXr8p3bp4U9fFgwruowWjc1mpyZhstfpBfRl+Fl+2WWcWrYc3+ENcRbTPZnd1sKph0fbBPHxCM1G53FjxFA3sllmfi0dk8rQI6NBc9NMFznPWPmLoAArPte81oDQzTTi0V1mXO3h/P7tHxl4xBNC/XMypOlyyDEH4YZQ/v6vJJhezoe6Y8BR3rNOdL0Pgv8/1ft4n+Jr0Ip6ayMB2/789i5wavaNrbXxP2z1zvKom+6KrWvd25h1uaV33KsOZG6rQ6vsdnB7uNL0rEF262up6oT4fl5cuqU9Y6inxdFvSebGA6vKhj30OHY51Dr4dLevddxBFt3WVyZHpA2JV1Ynoot8gim901YzbcoUu0um+vp4nTygyIlnAAyvAMg8BZ84GeHFEHSz0RmpxV9U54dTgNH6ZjlhpmO11HG6//uWtN0UedW7eO80oMWQn3TlBvwOl6fH17xZPyUmZp0ulGTDRqAhABEms3ODQmWHbKwzNHeZM4Ndp6Yn47P32tyj8tTU2G7kmzZZi54ttNs784NpU9Gf1b2tSJ//JLTvXsOqbB8rH2k0DfmuVvaZ2VjuXI2mK+v9Oz++QtF4w0fOMtpbTcyP9jpHhMP+Gri/r6VRbUjnok7VmTMFaNsPhIdDs3PG6+xyVDZpFDflbssrkfHpkJLLLI0Z4Oj8LaaUO9lKcG85e38yiGro+Yia7+MIsHs4t6m77BEM2oAEIYANmwwbnw7r2IFpUf7jIqqUsYRLcRggAEk6+GDPx0y8q07kdlpQN/gZ4eT7kTmjlP/HbqN5YZdznjdfefq8EU9O3a856r4xxf1RXSsbYA/7xf3sYoXo+EzMMOmCMBv5jZtjo6zttZW+vdrOzffs93qHrX1wGj86jYxGkKHXtcxyw2zYwWveYGuEwqk+Em9gjneZrT2jEmG5rilVKTNZH9ps61wxB6Bx4qMuWnu4NFfNBmX+FrOMytSbYjlGwql1JI4x2/VNNX2sbviHwHeFPo0WA31sWl8LDAOEsz0ifauIMfFB9KvTkbKqmKB3fk4vhPe97Nhe0LrTmR2Wsl5wzoC2S8DLSr+l0FOXcbs5s//hKN8369ek5b3Nbz1nqvicd2JzE1xOl46XiMhcG/5zD98q2PD9w4fpaPj3H7RNpnH6kcP3S6yQ2Aoe50R7DrOraQm8FhzNJhcvAFrK7faC0Zty/RlsP0voozHBTsW5adTM3hNqaJtud4DzHopvzKriu6jWVmueEmEffOK25b3jkRXdyJHQ33fdd1ZyA6ngaN0zHLDTMfrKOI1474N3I0eT/pkf+sz77r2pWz0/3JdWEdiU6eVmxJ1vL4YeP29fMZvv9mxccRqkdlKqttEtkjpa1juSO2741i1sTfcY+cv8TWtyUbuY1XGbGT7Mry7x8VDFY1mR/vnqUfdiQSgJxeDHGGsvsHPHUgds9ww0/E6injNe6S+UV2XAAAgAElEQVQ3/9aG99snRXqfWOsqX607kbmBreOl4zUSAi9Zik4/M+Y56OPM4SL2eW6ajsUPRMeyU5SLjeh2AcBq15i5i/zNH2WDm45XNijpH2JGQkl3InUnMpdZdCSdGPrcI0lPp5WLJnXsD0Fr1qP+k/+89ZUXnXLiwU2O4vW6U5SbQel46XiNhMAKc/5pp8e9qw4fJX0z92mw0x2G3NDT8dLxGoyAbhOH2oTuROpOZC4rxZF01HQnMhfk9409kvjrtAbhP+dfvXP/s+X5t+Isd/cei/ugQ+L6yyM3Y9Xx0vHSN2C52cDRxIvS1udkbvrQ8dLxOppz8otiX7oTqTuRuawUR9Lx0J2iXJDXncjc0crR6Z75sHfpGx8+8sIWW9EtHtEc0CNrhwP5vnu+KC/IkRDQZczNPnS8Pj+89DmZG/Y6XjpeQyGgr2GHoqI7kboTmctqoTuRuaClO365o5Wj4zfKA3Ky18UPdl2+au0j/366bOLl+hfIw1HdJ/foL9vc8NPx0vE6mmuO7hTlZl86XjpeuhOZnQ3oTqTuRGZnKUfeIaIUc9rkH0mHQaelYz/YBq65Z/uKX+5Zvegdd+U1R3NDpzsMuSw5elQzN7R0vHS8hkZAX3dyswwdLx0vfR8wug18Lk7kddddV4IxXgsAKCeEfGAwGJbdc8890dHZzYw4FwDwbJZjRxumOzGjIXTw9SOJl+5E5oa9jtdRxuueO15/ZYm3pX6To+jH+ssjd7AH3qFvwHLDT8dLx+torjmUtm5juo0dTRvT7evLaV+fuRN5ww03WNPp9CsAgNf/+c9/3n7NNdc8SaG///77LxpNBfffurLG2735/8aXT9iLIGAwAHISsh0mrFTIkPgZjIwcQ1wYsBGAVU6CTIdAtHIMgIIgMqsEhDFLFF4lVpnj2lNh/0Sr0S4BBmgQE6xybCerqGUqBHGIOASxYgIASIgAXmKZDkHVygEAGiHQTBgmqAEY5LBSIvOwLRoO17pEG4AIpgkhMAVgpwhImQZhEkIICf0jZAnCikmBfAdHZEqLjuc1QuIpgjwmgCvSCHnikWC522pjCWHiAGBGYZkOTtXKNcBICGFRwzABINBYgs0yx3fyilwGCGQwQyDCQJVY0CGooFwDMBaMhx35ZhvSIIojgnmZE9p5RarAAGgsQBYVgACGbIIlsisNuHYByuUIIF4lWGMAxP0YqgAmoomI1WG2SQRCBWEsUgx5RakgkBBAkAg5JiRppFfAWhW9jwFavkCIXUNMEmCMFJbv4FS5XCVMmkGADSbCBpvRHmGBdgATAiAaSrccQEYGDq9bXyyk2ez2YL9uM3wRyPXrFvN8B5Ll8qF0m2SZDuMA3friIdVhc7f165ZRURGjadbhdAsABgBweCjdBuNhYDDl7RWJWkl1y2Ng56Dm1EbULdZYAg7RbSwWMRhstl1UtxgyUUwIxwFs69etxPIdgipTe8/oVgYgoCEmLmDFTXXLA6WMgVCguo0nokaD2bmLzg+qW0QtERJuJN2mVK1PJKRysG4jsZDVaHPvGqhbSgcQoCGimvvtvV+3hBAlgbh2Om/TiAR4DI0s1S3kwpFYwNHP13DzNlvdxuIRJ2dz7hqoWw3CIEFMZt5qItcCUriEIft065bi3zZqSleDxfU7/WU72mo88nV9Q5EbfjpeOl5Hc83Rncjc7EvHS8drKAT0dfpQVD5zJ3J/FJKW+b7q/vvvX3f11VefCyH8A0Jo3j/+8Y/u4Uz3lVufer4mEVyMscoVyGkeAgBUBIkBYyghRDiMocowGBEMAQFQhQiLWEVpxGIWYIgJgJjukjGGMkRAJBpIMgzhqP9DANQoLU2DEsMQFhOIEcxcQJhk6Bo0FaUQh1miIQIAwBARjmj0ORmaCn02xojyryBIRFVFaZbDnIYztOnfmX08EoOqwjTDYUQ0BAgAmWdTvvbLQXmgY6mMGmSwgBUkMRxmcP+zD5YjhVjMkH3P1hAiBk3NyMFplHdEEMGAYkL5MmoazMgBNOr6HcBERYjwmMrPYgbjjIyUlqipMMUwhM/QgoRKgiivDEOMKr02EBNIeIoF2s8fw+7DJCMjg0WsoBTahy9B9PEUk308CvQ5+6993rrVAAI80MDIumUxq+23kxF0q0IIRILBQN2y+/XRr9s0wxIW44yR9NuoQvWID9ZV1ro9YKP79JC9bvfZ+2emWwYROj8OZ97yhAA6p0eatwpD7Xc/hlnMW2p3CZbTNlqLt0cE4Q96ZC33jUT/HfrLNjfsdLx0vHQnMjcb0Df5Ol7ZIKCvrdmg9MmYXPH6zJ3Ia665Zg4A4AGE0GnUadz/72cAAOdTp3IocZ/72XO/nhj1fmuXOe/R+kjvlWlOiLrlhMOsKMx2S37j1FhvzR6Lq6c6HipSEIMjPJ8uTiaMG+zFm2eEu6d3G6xxp5oWWayhNpPdWxMLFGy2F+2eEukbH+E4TQOQ5CkSu9FSsmNmrHNSk8ntK0uGXBgx2McbExWpsGWdpWjL7FjvVI9gSls0mTeoKmqw5HVPjPpKtznyWyaG/VUJlsMSYhW3lBTW24s2zwr3TG81OkKFUsxGN6i9ojVclQg5PrIVbZ4d8Uzz8aIsEo0xKgqz0+5qnRz2Vu+y5HeOiwVKZZbRYgynFKSThg22wi0zI55pXUZb1CUnTQwhsF20BcYlAu5N9tLt08I99SGeV6hHaFMldqutaPe0SNeEBrOrrzoRylcQi4OcIVWajpnWWYu3zon2TPEYzEmrIhl4rKJmk9MzPuYv3mwraJwS9Y2NcZwmQ4RdksR9bCvaOifSNbXJ7AyWJKMOiBDpM5ijFYmQbYO9eOOMsGeGjzdKRqKwoqIyu2yu9klhb+VOW357bdRfnmJYnGQFOT8dN3zsKNo4J9Qzs91kj+Sn4xbq9XYZbcGx8WDeh9aibXOinskBTlA4QNBwuo3yQrooGT9CuhUTFamIZZ25aMvseO/UXsGUNg/S7VZ7QWt9xFc5lG5bjI5wkRSzDtTtuozeR9dtlOGUwtF0ayvdPi2yT7cIQ2hVJXazrWj3jBx022TK89TFfKPqtjQVtQOIwAHd2oo2zYj0Tv80uu022oJjctItny4abt6a7X010UDhofNWZjdaioeYt8Prdo8lr7s+6isdqFuPYA5MiPny38+veK84EZ+50+p+V2aYx3WnKLcXkI6XjtdwCOS6ORkJSZ1W7namY5YbZjpeOl5H88POF8W+PnMncnDkMRsn8uObH2pVIZNOslxPTcx7QqvZtbku5ptmICpSAI2IKSjFshoAhO61gQYQtmgySiKWRiJQguM0GvGCkNCIJDBmomssjdKAFMvQgAYwaSqSIUNETaH3YQRpVAhATBCxaApMMiyN8KEEx6uIYIQAhoQgYqTjafSOEKgwCNMollmVkIS4fbQ4VkMAZqImNPRmxgqkfPFYQ0mWUxEBkCcqUqkcGo3UsTSUClUEabQTW1SZRkAzkc0Ez2oQg4wchEBiwgpMII4IWIMJlqHsUtmQDNH+SCjFhEYbAdSoHPufLWbk4DQadUIZWgTQiE1/ZFZiGIwJBCbcj4mKkiyjwUzkksoBiQWrMIGYTzDBALFQhZjsw5BGgPfJgYgGIemXw6iqKMkzGiCQhnozovTLwWvqPrwIBF9G3aL9uqWB2iOlW0wIoNHnT6NbiAHi/od0y2IM0kd43rYZbL3TIr2lb7uqGkSimXlNE5rMju/qTlFuGwkdLx0v3YksCR2eFRx815HcZFLKR5KeTis3Det46Xh9UR3Sz9yJHC4SGQqFvv7MM8/Qw2WH/N656Z+PhAEJqxirszSpnkAACqQ0S90QDCBgCQEaTf4kAGRcE/o3QIACEGBJJi0R0FzB/msMwZm/0f9mkkYJzFzTAAQ0vZXSyhxhpImxBAIG7qPFEw0oEIFMruf+5+yjBff/DQBCEGAgzoznCD6YLwIBzWxVM8/Zdx/c/+x9cvSP38cPGfBsbrAc9BrYJweVX4WUpX33jYQJTeXl8T45hsKEypbJWSUIQIipQ35ADooJ2gfNIDkoJhRgqgKKq5aRO5OfSZ1xAgEHCZD36wND9Imu9suhQGY/JtnJceR1i4FyQI/7bGhk3VIZD5bjcHXbb1cH9DFAt0zGHrPD5GjpNpP3/AXXrY8TMZ3/6yHTqAGgFTKM6/T7v39jbq8+fbSOgI6AjoCOgI6AjoCOwJcDASkltStA+WgkaWm23hH7Hc6ZyDd/9Pjb+VJiYpPJ8e9p4Z4bd1kKXpwU6zvToUrcbourrT7srdphd7ePiYfK6VnIgGCKliXCjl12V8uEsL+63WgL5itJG8qkszq76qL+sp02d2tt1F8V5g0SjfjlyUnDHourbWLEV7XHnNdTkYoU0q17j8Ecqk6EXDtsrtYJEX9Vj8kWtksps0BUptHkaq+P9lXusOa31cT8lXGOU5KIlwvSCdMem7tlYtRb3WRy9pWmom7qT3WLVt/YeLBgl83dMj7iq/YarXFBlQSrJrN7zXltE8L+ql0Od+uYaKBSRqwW5A2J0mTURmnVRX3VrUa7vzAdd9INfado99TE/CU7bfmt46O+qoBgSNOIp1NOCVSO+oi3apfF1VWVDJdoEGGvYApXJMJ59Nl1EX91t8kWckoJK0c01Cg6OyfF/eXbre628TF/ZZQXZBkyqjudNO62uVonRrxVey15nrJkpBBChLsNlsCYeDB/Z4aWr7pHtMYsmmQwUTlM7vaJUW/lDourvTYRLE8iVotxQqowFbM02PNbJkQoJnZfSSqeR+XoEK19NbFgEdVHXdRf5TMYk5ymsQd0G/FW7bDlt4+JBzO69QumaPkhuk3Y6NnLbHVbngoXQYBwv2632Vyt9UdAt+PiwQKKSb9uDarMWzSJG0m3FN8JUX/V0Lp1t46P+ofVbXUyUqxCSEbSbZOY11Ef91ZQG60dQbflyWgB/QJxQLd2d0td+Mjq1m8wJtn9ut1lcbVN+h/S7WZb4TOTov5zN9uL/lEVD14cFIxNi37z1fkDFr4jWZlYp5XbG0XHS8drMAK6TeRmE3S0jllumOl46Xjp605uNjDk6CPqRB5OddZ/3bFy6hxv12oFIYXFqlgkJ420YAgN1dGiLAZVg2kGEXZ/2ihNuKTFW2hxkkzRGwRJpuoMzcOELOZooRpaxIX+e1+wLBP266dFi9IgSIvR0IRMAGgBFUqD0qSFPDIRIwBoymmmGE+6vxhPJtq57y4VMkTAKpQRpZWp0ZOJENLUU1pkJUOLRr76n41ocRkNKgy7L082E1YFhKbh0oIqtPAKfd4+bqkcDOYPkoPGzvbludKCIoL6/+19CbgcVZn2+U513765SeDeABkcRdxwH8fRGddfx3EcFVT2sMqa29U3wbAJ/CgKqICCImgkuV11s2AAwQDuLO6jiPs6DOqoKAKDEnL7QrZ7u6vO9z9vcyp/pdPVdaq7knTk9PP4CNyqr85569Q53/p+YZMgBVFUpPDiMQUFch1NQiTxCNwjCDWhGFeTVIgVPZFk+sQcMW+MC3hBFubBRGIgxDxAkqOa82jGczV5D+hj8T6KoOdspmgirvkEJgMaEwR5kTIcMv6bfh/I48RDNSahnofZu8XkHaN3iwgrHtSP7xbvT+X5bkm/v5zfLSL9qod32yRTaq5RyU7qd9vm3Tajs9t/t+nv9ol9Aenb8e8Wa+2R0pzHZ4RslIQq/nzvp77t2Pe9HW2Iop9VKLIdJhYvi5dVwLKtgR2JlzUis78Lu4dlw8ziZfHa8UYkntBNn8iJD972T8/YNHV1YWbjs/5eBcOOYNrsFDcVWJUC4QQOsxMShUV0NxDE046zZXajPndTobRxIAwGYXiFkoICCxlKoQpMzjSJYHbYmCWE5C1OcVOJg8E6OY2CUE4I20pxQUriGaL6nCCYvak4sHEwbMyCkdcgZ0YKLjDJwGFVmBEiHFLBIKKaM87ApsGwPrTFKUwXQzWgSIRMknFdIGV9MAwGNzvFLUNhY4hYyWk5sLkgwoHmPIRyAiHUAKsiEaktsrhldjAz54l5hKWm3iwpdAQ7ocA8uDBDxZmhcGYIdtwWZ2DTAIdNTCSHToMFFyXKKAXPFJyZ2Y36nI2FgU2zgmAQ2Zh1dgKHlKOIAifkYsOR9VlhfUiQozbLwuYSN2Y1ZGHaYVWELCj8sAkDKWdmhcHQZqe4eTAMhlATOu3IaYdFIdSYQGZJhSWY4815qMbQZlncXFBhiYlUoBQNSKKQZGOAw4FpcmZmhY2h6N0WWZUand5tsbRxMAgGFQxnEmoAfU/0u50hagxhHinvtk5Un93ybqeZAmAWvds6yQYwwbuddgY24Z+nncK0E6oB1u+2iDUggV04uNkpbH23W6gwXSQuRO8WqZJFVgPdvNuNVJiepWXh3SqSAdZg/N1uAiaNxiy82xl2AqxlJZ94t3VH1puYkKM2kJwZEuFA9G5DIQPBwpFCJbxbZ9phbvtuN0tneo4KZ0XvFnnQCr1pRPP67d7tJlncPCDUQLt3u1lSfW4QDDXnEQSDyJ0OtvluhTNDcuu7xR4w2PLdojAXedfTQgRzw3BW9N1KZtQ9b/1uJYfFBjn1Wao+pIRUteKsv24qDDz88OA+573z4v9oTc+wB6Q9IHekkm/Xl11fO3J9WSMy2/qyeFm82iFg9+ns6wKBob76vUEI8e2cRmQXRDYg88TLbtLZsLd4WbzsoZZ9DexIxTzP/dDKyvZuLV7Z8LLnh8XLnh/Z14A9P3rHzBqRhhjaQ80QqNhlFrNsmFm8LF72UMu2BixeFq80BJ4M+6o1ItNWwfZ/fzKsCzvHbOvC4pUNr+bVNhJpBppdXGY4xa+ymGXDzOJl8bJGUbY1YPGyeKUh8GTYV60RmbYKrBGZHaFt73gyfEd2jl2skl1mRC5YsMAZHBwcXLNmzabYuG06a7aX2K+L3h5q2d6jxasDXosXL94Xf162bNlfYpd1tfYXLFgwsO+++9LSpUtnepWVMOSuxmVlZf9g2txhsc8G498cXmNjY89QStU8z3tMQ9H1HBcvXjxn2bJl0E+a9HV9zIDaz2PrGn/7fZt/zCeccMLs6enp6bVr16J/ePSz2CdA6LruEBE9tVqt/r7X7/tJrFM00d1VRiS5rvs+IcRrtmzZcmTMkOzKiMTBwcz/yMzf8zzv0W43fCyGvfbaa3h8fPyRlrXX1cd46qmnzi0UCq8nounJycnvrl27tt7tQbRw4cL9pZSnE9FfgiAYX7ly5YZuZbmu+zZmnvF9/+u9bjiaSGmxEAKHdrWXwztPWa7r7s3M/0pE/1Or1e6Nba6Z32XsPTIzf9vzvM3drjHXdfcUQrxbCOFIKT8RW2uZx4X1Om/evNcx88ZarfaTXuZ42mmn7dVoNLbE5tb1QRQb12AQBN/Ra7UrRWfRokXPCsPwTiHETz3PO6aX9YpxDQ8P+0S0qVarLekFL+ydlUrlBcz8zF7niAOtWCzOuuaaa9bnsO80x6WUerHjOD8aHx//U7drFY6+efPmHcXMb1BKrZqYmIgIiTKv1ZNPPnm4VCqd2mg0/Nh66GpNYFzDw8MHSynfREQ3jI+Pg2kXin7mcUXvUSn1AiK62/O8h7vFK7YmXuo4zk+XL1/+2x5lvZGZgf9XfN//Urdz1Ot+URiGa1euXPm/vX5DeZ6ROLvDMHyFlPKearX6627niDmVy+XXENEXmfmTvu9/sAfsI1kriejoarX6y15kJZxr3axVkee5FpM1WavVvtPLfpign3T1fVcqlX8WQhxQrVZvjCn4XcnS521FCLGnlHLZ+Pj4Q92+y0gPUEqtf+yxx36m9bmuxpWnTqHPyM8T0QXVahX7RB5nd886RR+fa5Ee8AYp5Wt6WRNPEp2iozdjlxiRlUrlWGa+wHGcg5cvX35fbIRZjUgYo+8RQkC5xOH/D0R0oN70M2/SlUrlAGb+sv4Yb+nFQzE6OvoqKeW1QoifE9H+zLwPM4/5vn+vECJ+kHd8Qfpw/BciWs3M1xFRvVarLe3FIC2Xy+8hovcx85m+7090e3DH5nidEOKlQoinCCEO1oZ8Jvx3kKyfCyFeIoQoEdE7q9Xq97MqmnqDvkm/swOEEPfWarXjusHfdd2nCyFuIaKvMfPjQoiJbp0esXH9FeuemW/zfR/GfFfKdLlcvlJK+dxCoXByizGT6T224DUohPgnZn637/tYI1gfxmsfhsfAwAAOxwfx/YRheOyKFSsmu1QCIsfVv9fr9UNXr1491e1hqw+OZUQEw0MyM5xFb9KR0kx4YQyu6/6bEGKciE7Wa7QrJSA+LiHEA0KINwohPhcEwTkrV66cmwV713WLzLyciEaEED9QSn23FyPSdV28++9hXEEQHBszZjLhFc1Rr6W7iGgxEV1YrVZXZf22YfTFzg/sy29i5rsGBgYWXnPNNaUseLXI+qMQ4l+EEMd7nvetLsaFNfFeIcSbhRBfwZ7jeR7+vyuFFRG1IAhwPyL6R3qe91/dysrxjNyKPRH9ipnRt/WeIAjclStXYnjG+wQu1vsODMgfSCnnMvM7Pc9rdIN9JIuILq1Wq5/pdp/AfR3OtYGsc4zrFL2ea5EsZv4VEf0LM9/o+z50qcznR7lcTtJPulqvlUrlEGZeK4S4olarfbBbYy06i5j5O3pN/BsRHVStVn+XdV3EzzUims/MBxCRW61WP5f1XMtTp4jOSCHENzzPu6QXoztvnaIfzzW9TyOA9VZm3kREH9Z7dDdr9W9ep0g1TnZFJFJ7C69l5pN83/9+pVKBonMaImPr1q375Oc+9zko+ka/hQsXPsdxnE82Go2TVq1a9WilUrmKmddLKVf+/ve/3/j1r389Smkxkqe9Vl+AUi6EuLpWq12mvXPY8BFFNPpBARNCrCGi67VnKFps7wmC4NyVK1cua/nYO8p1XbfKzN/yff9G7cEaE0I8p16vf2b16tX/mUVWTGm9VG9+1+uNGn/qeo7wOgkhvkBEn6pWq8DQGLNWvHqRhTVdLpdXSylvBvaIWoyMjLhCiA8w81m+798shIinMnbEvlwuf4SI1nmed6VWhD+tlHp3GIYPr1q1CoagsSzXdU8XQuzted6FWhk+jogQSfzy7bfffseDDz64xWiBPeF1x7j+6Hle1XXd5wshViqlxroZl3ZUHENES4UQf3Uc54hYFMX4PWo5W/HCv2uH0QpEB773ve9dcu+99240mWPk4cO1RITILZS5y2IbfqZxxR1Xjz766P2IsCmlTtGR6qvXrl2LtBaj3+jo6OuklEtqtdo7ccPIyMjNzHwTEX3zrrvu2mA6x+hh2rmAaCscTWf4vn+D/qYzzVGP61w41RBRjkVx1z366KPH3nrrrfcbTfAJwxZ74Ie1IfSYVjpPEUL84YEHHlh1++23rzOVpfcc7ImriWg/Zp4vhFigjZme5lipVN4BzAqFwqHLli3D/mW8hy1evHi/RqOxgohOQgRS7/9VIcSLt2zZcsyaNWvuMZ0jzqJCoYB9GsYLZGHNwgC/5r777tuc5SwaGxubr5TCGjjV87w/l8vl5xLRaUKIjY8//rh/4403RtFl0+HhfV6uDVs4Skd938d6y4S9fo/IpOj5jGzFSyvDkLvf5s2bj7zuuut+Zjq5uCIthLiWiOD0O1EbC5nm2KqUL1y48OmO45zLzM9VSq15/PHHb2hJGUwcZsq5dnuWtZrnudY6rnK5/FIiggFyhuM4k8uXL0cKr/F3lKSfSCk/PT4+/pMsZ6Q+M+CsxZmB/fDnYRhWdPZCpncZP7u18eAx832+72NfyyrrQmSwQA/QGQcHMjMc8Mtvu+22j3VxdvesU8TPyKmpqfLIyMgsIcR5RPQqIcTnf/vb36759re/HXeWmug6uekU/XiuxfWAIAhwfu/p+z72avwyrYkng05hsgfv9Ehk3IiUUg4z85VEtEwp9QwiQurO0b7vxxuBd9qkXymEQNrKUZ7nPa6NyJP0puUw8yGmsvAQHN5hGF4npbyEmWGQ/ja2gZng2bxmyZIle8zMzCCSuVXpdV0XY71ACPGsNh7OjrJd112DlCak6iCSJYTYzMw/0YoFUkhbPVAd5Wkl5ZNKqcuklOPM/BARQYl+xPO8q0wmijnW6/XPwjiLoieu636QmYNYKpGJqCZeecnSB+SNiNzGUzu0gn0DEZ3X4l1OxV4I8QscHosWLXpeGIZfQyqqEAJG83fq9fpJLVGtRHk6AjzL87yLyuXyMinli7DZQ6lj5h/jIIh5XdPGdSMzfx6OBW1EfkPfgG/q5iyytHKIVOm94J3DEo4pmkbvMGYQYVxf9X2/GU7QqVzLdRTkS6Zr1XXdM4UQh0ZRQ62UP9/zPDgEohol47G1HB7vQGRaR9qQ/fAKx3EOasmK6PQej4Ch5vv+UQsWLCgODw9/joheoW+YchznLaayNPYw2LDnILo5LoSIHDvGihzklMvlI2AQCSGO0FEYGA+Q93cwaNpEYBPnODo6+nLsg5gnEb2Wma9hZo+IkGqGVNkDs8wxtsY2MXNBCHER9kchxL8rpZZMTEw8aPIyMccIe6wDrajcKKVcEEtLMhEFBwcMKl8IcWyUxqqdTogCHp9lTWi8rhFCHOZ53l8qlcoV+IawVwsh0BMVhhuiFqk/OKtgCMEgRSSYmZG9gL0WKfpvZ+Yjs5xrem0cKIT4VyHEfxIRFPSlRIR3fOn4+DgyNox+eZ2R+jy8PAzDw6PsAh19xbfwD22ylNqOT7+vpcw8W+95Ddd1PSHEb7TCbzSv6KIWgxRGAqKbiGT9Cc4KGKmme1i/nms6Mo0Mj0/gjBwdHX2jlBKRP6xVOD5W1Wq1d2c4i3LVT84666xZmzZtgjPnaiHE+UKIp2m95+m1Wu3sDEb81jNSfwPYyw5tKYswWh/I1CGi/42vKa0PQB+7yXRN6H1wTR46RdyIbDQaZxSLxeuJaD1KbqAbMvM9WUNP9X8AACAASURBVPQA13Xz1in66lyrVCooecO+eir2T+08QUAH52VUxmC0HnDRk0GnMAFjpxuRcfB1mtpFnuf9UH/kJ0BBmDNnzpFXXXVValRG19msDMPwYinl/cx8YaPR+NDq1asfc13XJaLDhoaGDjORpT/uvWGUlkql8zds2CAHBgaQjjrckn5lgiuUt0/BYKzX68fFxoOUvLullBdmUejK5TI2v1EiupyZj8X6hZLouu6zdYRmYSxFyWR8iIxCsV8VBMG9xWLxBqQTMfObfd//sYkA/b4QdSp5nneW/vcL8f8wIrHBjYyMHCSE+GqbOrvtHqG9hnnJOkZKubhQKBwWT83Uh+VHCoXCwS0kLYlT1k4PKH+o13k2M7/X9/01MWVjled5WCepP604XSOlPCMMwzMbjUYZBmjkhWfmj/i+Dw916q9cLp8gpXzJ5OTk+cPDw1CsgftnR0dH/047Gy42laXXvsvM66Dolsvlw+DYwfcUS3dOHZNeA0gvRKT87TqK8hYiOlIIAQ/up8MwPG7FihWpUT8djS5GNbY66+CzRHRKrEbJaEz6oigb4BAhxEN4B7peEP8dBs1TPM9D7UzqD2ORUn6sWCyOBUEwWwhxCqL5QohwZGTko0KI2aay9H74QqXUQt/3z3Fddz+koHbjwCqXyy/Cuyeic6vV6q16LVR1JPdjcFiYrlXtCIOi6aO2WCl1/cTExHe1Rz8TXhGgev2f4nneokqlAmMIKc5fqNVqp5gqhnodICp9gud5v4GTIgzDmxzHORpG5Ojo6EuklAXP81IjWdrhBGfH/bVa7aLYGFBXeoVSak4sRbzjuojVxrwByiacafV6/R34vqFsKKVOazQabzdxOOlU4gk49iBHK6/NPQbffZYzMhq0jrpePjg4ONZoNJ6tlPoSEd3XaDTe1lKj2nGeqKPL44zUcr4qhLjR87yPuq47i4i8MAw/hUwIpVTo+z4MiNSfjiA3onNGOwyvzLLPxx8SS439tZTyl9VqFc4UnOmZz9t+Pde0Avwpnc6K/eyY8fHx7+m536KUOl1/76n47wD9BAo6Ug5/Mzk5+cWRkRFE0d9FRMdWq1VkEhn9XNeFQ+3wUql0FIjUtJMNGRAof8K+f1CxWPxBm1r07eTrvQsOOTicfhNdoA1JOK1RihDVznYcX546RazkYwMzI9PkLOiG/aBTVCqVfjvXaGxsbJ+Ih0Lv/59h5u/6vv8Jo0W17UV/8zqFCSa7xIiM5SUvlFK+NvIgj46OPhNkI/V6/cSkw7ZDse4284Usx3FwEB/bhiineW0Hgobo7yjA/SARLUBUpJOh1irr8ccfv3fu3Lnw+KKuBSl8j8K7GoYhyDM+I6W8wNQDHFNQ4Em+zfM8pDY1ozHlcvkGKeVNOoV0u3eeRBakUyuFjmgiBei/mPmfMNdqtYoUlHY/fISvYebjlFJfHxwcvG2vvfYKL7744kCPJTIiP6SJk9rVn7UVfPHFFyM6IbqR1TrHGF4HBEFwZFR/pRVjFOt/IHJctA6mHV64b3p6Gsr9FY7juNF6LZfLW43mpI8tTqpQr9e9gYGBJdBHiOgXiLpHio+W1dCpNibfbuI1rusiXedhz/M+2WFcbwjD8GgYGO2MfJ3OiCjp2qmpqQs7eaUROanVao9ACdekOojClDXZklBKHT4xMfFD13U/E0vxbju0DuRKTWOPmV86NTV1lKmXPP6QmOf22YODgwctXboU6cioW3qd4ziVycnJk5KMmQ7EQ637DlJdz549e/ZxSc6rDmQPTVk6ZX0FPPDx9dsOsFZZzPzPzIx78U0ivelyz/M+XC6Xj5ZSvqVarSIl1einlZ3rhRBb8M37vv8L3AiFCjXVjuMcu2zZsrbpye3w0lEsr1gsLmk0GpcgtVXXJn2tU+SjdY6zZs2ajLCNG5FwaIVhCCO6tZZt63xbyaj23nvv/cMwvJ2ZPxdf51ppvKhUKh0TrZM00HAG7LPPPvsEQXAMM+8RZWS0GroJ73EbcqXIkEEUk4jOirIq9PeBVFekLLf1nrc7184666zBjRs3rpBSwhF5sBACdWchiNqyZFO02y9Nz8jWe0GggsiAEGIPnd3x+VqtNjZv3ryXM/P5W7ZsOa6FvX2riE56gP7OUdLwULVaPc8gc2Gbc21qauqLw8PDWOOIQlZ830e0qakvjIyMrFZKeaYGVj+fa4sWLRoJggB13eeWSqWTonWuI1Jro3m3Wa+teN0xPDyMmu7M+knSN1Uulw9E/aLjOFfhm0ZdsBACpR+LO0X0W84iZAw50VkRNyI78HJsHVLC2X1yqy5ogFeUkbOVgLBUKnG3OkUrZlHZAjOviWeBQQ8gol9Xq9VPJ+Ecx6vT/maoUzxVKdWOZLGvzrX4PMfGxl6rlJpwHOfQWAlPIhSt51ovOkWaHhANQjvFOuoUHUgWM2Ofds61/n1XGZHYkMGE+vfj4+P3L1iwQEJ5g5eViF4dN5JaB9yhWHebS9NkpRA0xGWhxg5RwH+MvDwJBynC4iCPiJM9rD7llFP2LhaLhVqtth6bGTxXQRAglei4GKlK6nvTlMRIKTuUiMrVavUW13WfJ4RYKqUsx1gYt5GVRIQAJUmnEkNJObtarX53bGwMEYf7EEFqd3BoEgo8H2kPC5n5S7FifBi0KMwvSil/l0CclDrP6IIsstrNUUdCEf1awMzu1NTUV0ZGRlAMfzUzIxrSVgFLwksbkqjZWRlFIkulEnDYGklvnVw7UgWl1GFSSqRkwsv+gVqtduX8+fOHG40GFMMLk4xbU+C0B/I6Zn5fpPQnKK1INUEK7K+TIu2nnnrq3zuOg3V9aVKEWkdN1kJhY+ZzI4MUCgozD0UKv448fBrX+L7/3+3GlEKuJFJIBIwg0gbaHKQc6n1H6Ujkhk7pbx2Ih7bZK9JkpZA9bJWl96f3Syk3VqtVeOK3+yXJGhoaenDLli3ziGjz8uXLa9pp9xF4qn3fx/s0/ukD7GYi+hFIlx555JGpkZER1BfXO6WtJ+AFRwAce2jD8CARLQIrbaPReJXnebe1U/bT8NJ1ykhnPU0pheyPdgQTzfkmEUfo6O/nhRAbwjBcuGLFij+Uy+WTkKLc6SxKArFSqRyplEKmQTPyqM8ipE2PRWnGJueajnIgC2Ja15Dep8f1uiRZnc41OKqQmgzFulgsHg02ZpD31Gq127pxysTmkHpGJmGl92kwQwfgNcAaqFQqC5VS/+j7PmrI2/7S9IAO5Dit8iKCn+3OtbGxsf3Xr1//vyMjIxxl/hARzuDE8yPtw+q3cw0RapAuSSkXIRKpo63jHXSKtnhNT09/aGhoCJHNTPpJEl56XIi+78HMnwAxm+u6/6SUCiYmJn6VcKaBDGy7syi6FoQ9SqmjhRCfIqKIl6Nt6VS7s6jRaBxSLBZPFEK8l5nfPzU1NTF//vy5jUYD6bzIUGo62Vp/SedaqVSqT09PZ9IpOnwPTwmCYOOGDRs2r127Vp188sl7DgwMdNQDks7u1meY6BRpZ3cks1/OtfjelSXg0e5c60anSDvXWsaHzJ9E/SSFEGmrKBPs0/avdn/fZUZkNBhdSwJPE34Ix8PD2s6IaV7QoVg3ouW+FWllabJaSShaCBqMyD9ic0D0YSuhRTtZut4DEUSwOXb0pnV4kTisUSeDlLm9hBB/SatdSyIL0lG5tbp2MM5A1/bxrUQIOp8c9URgY20aZNrTB8OtoYmTjGpb2z0wi6wOhEjA681EhIjcc1HzycwnalKJJOUkiTgCESvUjsDYww/v8YKkdM80sqByuYz2BKihepaOVMMAQwQpc72fbsWAlGR4grH2P+Z5HupJEmXhOwLZDREhGod6vojoJPM+glpYKLVgVywWiwvi6UHlcvkoIkIqJdgur/A87+PtxpWGV0wRQPTiWqR/xthCM49Zry+kdCNi9/16vb6wU6qhTtlqRzyEPek4KCZa2e8oK4XsIdM80mTpnnmIojwVrJWNRuNkk3TK1kFEzgREBoQQSgixNgiCxZ3SIJPw0gaW22g0jjIZS9ocY/XnIOz5YacaoE5kVEEQbB4aGjoLTg4dGftOknNF17rBGL+6XdaGTsXG3ojUaZwlvwmC4LiW9hrbwJx0rkFBcRznCqRx6xvuBiFEkqxO51qj0UDUaanjOMdlrWfNtDC7uDj2Hl+oWUtRp9SVHhA9Xqflf0BKeXCSkzXtXNP1g9BP4LBl1JolZf2YTLsfzzUY7cyMfRn18GEnnSIFr79k0U/Q29BxnHD16tVwkrR+DxE79P0Z6w0TzyKdXbAafAZEdH4SN0LaWaRT5lEv+3Ls+S0s99vNI06y2EoamEWnSFtfOlKOfQf7tKke0BavLDpFGl5p4279e9qen9e5Fj1XG8nNTgqe513cabyd9IAsOkXaHLvQKZIIkZqOuazvIMv1u9yIhJcc0bpZs2Y569atW5dWG6PT7JJIKIxl5UnQYCIr8riWSqVNpulRWV5k0rU5EyFEJEaoOYWxBbKHrdEzXa90J1LdTMhr9Ae5qF6vH9KqUGaRldccgWGaLBT9I8pTLBY3dHqPeZIqRO9We5xuBDtsazqV6bgiWfpAhcIMzyrqrJAqiro8o5rM+HrT7Hx3SSlfxcz/HjdIoxQ/sC/rqFjbpZoFryVLlpSWLl0K0pm0zRG1bRXdPzZqa9B8fjSuLVu2hFEEpNP3hvTvJOKhLLLi5AV4nv4GuiJ7MJGFiDDSPE321jz2m9j6ypOoqUkglYSXPpBf3W4faVmneRFHwDkFZuWPEdESZIW0WYvGZxHGmHKuGb8ak7PIWJi+EN/bX/7yF+4xWtmU1kmWNiRnR1k7Kd+jEWkH9sVOnAh6H+x4rmFcjUZjbjyNOiuG0fX9eq6ZztEEL1NstMMDJSEfIKIDJicnP52m/6XJ7nQWwVgoFovQT77cyTDNchaljcdEVtazWxs95Vqt9onWbzKrrE54mcoymWMaTkn7dNKen/e51pp2njTenaUHdKtT5EGymOVd4dqdYkTCc4OaI6XUnbGmyVnH2rw+r2LdPAka8pSlFQowfx7KzMOO49yW5EU1ATAvIgS9cX1JKXXRxMTEN1vrC+FJl1I+KwiCX09MTDySpuBDmajX64i83QoSkHZzgUE3Pj6OVgIdjYW85qixz4U4Qm9+uREPaS8jUnH+vVarub0etlre/FgUGQQ48K5enRQt7LCxgpUXqc0/cV33bCHEmWkR8nay8iShiBkzSD16HoipklIJDb+jXIiHciZ7yI04QtPWo93S4WEYruklyqu/o52GV6lU+uXMzAzSfTq2dMqbjKpSqbyamVFv5CMtvZdvsh/Ptei7qFQqH0WLi2KxeKoJCUmn7ykvWXnhZXqujY+PG7XS0pGmQ1HPLKX8bLuze3c+1/LES6fXgXPiLCI6PgtpTrdnEYyPRx99dFOaQyTPsyhPWTEdBbXfl1SrVZQBdP3TjPp9dXbneUbqUg6wKn9ACDFJRG/WrX+6wgyEnXkQEOY5x7zPtazA7HAjUjeiBQPSz9HUloi+Eq+dyjrg1uuzkFC03hv3UmYlaMhTlmaZPbXRaPhKKdSrgIUSKR4wntCEGa1C2qYBZsUvtnGnkgW1yo5HgOJGZL1e/y2awneqR2qVValUUFd1tk7tBeV1br9e5tg6iF5k9UKq0DoOTXKCg+OOycnJU9MOwW7A1NEQpDiDqAl5+F39NCkCHAQgMALdflrEsPmcPPGKBg4HAxHdCgZnOD+6mlCbm7IQD8Vvh/HeC9nDjpKFNFNm/jAz/4KIsOdc1athFB9rP+DV6d2bEEe0YI+eYmDjfQYyMojoV8x8mgkTtcka7IdzTUdufCJ6gRBiDlJzW3rImkyleU2esto9tBe88jrXtIGF0pAoDRes1H1xdud5ruWFF8YEZRpp8sz8+g5RfeN11ubcBEHPLj2LdsS5VqlUgNk5pVLp0Dwz2/rh7M7zjNQ4nY0a8IGBgc3ISjCNOposur+1c81kzq3X7HAj0nXd84nov8Eup5mN0I9ItNZOdTP46J48CkazEDSkjTWrrPgBCOIWIcTLIkKHmGKPFFFjeuuUMXZNhBDJRa1IGIafCcMQ9Trohyay9CTSkTA0eT2TiI6pVqvfScM14997nmPsebnIykKq0G6uOvIBJWV1rVb7UC+RjyQs9VqUaVGdtHcRa1a/uFNtUyc53eKFfWZ6enrOihUroMwxUkallMfH2XDTxm/ydxPioTQ5WcgedqQs13XR0sUDOUTU/4yIfpyzYZRK1LQj55gk24Q4In4vlJCHH34YLJ0SfYTh+OulHVTSuHb1uaYjKNOe58GLD4UfhGDv6yHLIBdZOxKvXs41KODoxRm1Jol9Rxf309md57nWC16obWPmlxHRz4Ig2A8s80KI5fV6/aOO4wxF/UPT9oS0v+/Ks6jd2Lo910ZHR582d+7c9TCEdHnUTUjNrVarMJJz+/UbXr2ckTpd91tROYTex8BfgBpC8Hf0/Os3PSCaUNZzrVsgdqgRqQ8hkE6c5Hnet/QLRFEz0mNeL4R4W7cKZrcTTrovC0FD2rO7kaU3BdQHnMPMq3zfXxQ9B0Q9Sqljfd8/3jSqkzbGPP6OmixNOPCYYd9L1KhtkzLXS0/CPOawM2VkIVWIxqVpxmEAPQSq80KhgGbQXfURBPOelHJDUsubnYmFybO6wQtyy+XyOSBO0C1G0Nbg2jAMQTR0S/wwMRnDjr7GlOzBZBzdyEJUYXp6ehUazxPR26NUHxjiQRCsZubBUql0RJ7ebpO5JF3TzRzbycpCHNHu/hgZQ7OP8IYNGx7VrS7eqpR6+8TExINJ95VKpWbWSZb+jAlzQAuqRWEYrk0i2unmLIqe1Vpzq1Oer0L7HjBe+74PkjGjLIM8ZfWyfkzu7eJcw57zr0R0A/4XbyuiSfbQFgKEgQ2T5+9u13SDl26xgVrUe9AvFu1ENDMseBaeLoT4ZalUOjxp38H3CxZS0/XXCVMTWaZnUZ6y4mNGz18pJUhzwDnwJSnl0iAIQinlRwuFwgLTvtc7a22Z4mUynl72fN067flTU1Mnx1q9gNTwnZ7n4bvsi18vc4xPoNdzrRswdqgRGWtL8RIhxFGe5/0Bg9RRqFfXarUf7Yi0vG6A0MonathSCRpM5JuSPbTIiiJeoGJHjUAzOgc6czRwZ2Ys/L45iHRe93sdxznQhO1PHxznEdHdzIx0WvSw+7jrui9GbSQRLa9Wq0jbTf3BOyWEeGW1Wr2g14NE9ytDNPXsXtPROsnKQqqg1+NrNIPrrcz8RiJ6JhEd2Wg0flsoFOB9nKsPkFQ24agRvRDi/Z7nRQyzqTi3u6Bf8WrdTPfaa6+XMPPpzIy1MimE2FwoFN5scuDqKBCYfe/s9ZvrJMuU7CGaW56yorSedevW7dloNJDGvAltPKK6N+zf6Mvp+/73e/3GulpobW7Kilen55oSR8RkUNSOSp9jrX2E73Fd91me592XhFcs6+TvkthfTbGKpdqjBi+RXTnjWURLliwZ0M3ZFxPRUXEHoWZiniuEOEIpdXJainhUMlIul3uWhajXsmXLwCBqZLh2wrGTrKznmn5ORLYEHaLvz27TNWZyXVa8UBPKzOiVvTjqzYfvolgsvoWZv0ZEYOD+SadsGJ1+/4JCobC60WigJ2vbtlEm49ftKY4PguDDUsqnTExM/Kx1jZme3XnKajd2Xfp0BDOjzu/vcA0zX9Op3VJcDu4fHBx8Edq5mGDT6ZpOskzxajnXXu/7PtqObfN997Lnx1ivwbCM8potaW24esWlm/t7mWPr87o417oZ8tZ7doQRuU206bHHHvvxyMgI0hbLRHRitVqFQmL62y5yZXpju+vSCH50UXzRJJUvT1mo20J7BtRBBkHwHSnlS6WU6KkHwpn/Rs8mpdTHOjT/3TpdRK6QtqeUuj8Mw6/24u1OkwUlZu+9957diXUzGhhSfIloFdLj6vX6+oGBAfRHAuHJLaiRRb84XGtC3KB7NqJ3ne95HlJ8e1IqyuUyjKqfTU1NXdVrimiaLFNSBWBRqVTQ0/ILOooftXcBo+rba7XaX3Sf1T+lfRP64EHT7b2r1WrlbxEvPceVzPx2IcRN8RYUuifta5gZBEDAMzWNZfHixfsGQfBFpdT5aYpyGv5pskzJHvCcPGW5rgs683+DMVMoFKZ0hsir4g6/tLnh79pZiDYB+0opP9FjpDt1z8+AV6qstPm5rvuyYrF4P/YlHW1CW55jPc+L2H7xjCt0dO6dvu9/OU1mLOsERFmHx2Sl3dru71sdjzo6uB27csZz7VVSSvSXO21qaupbw8PDqIlEf74zHceZjR55QRCc4DjOicwcdFJeNRU/OBCufvDBBz/9tKc9zetWFiLj9Xr9C0T0xV5rddNkZTzXtjm7i8Xii5FJxMxfiZ3dHzRhvW7NOun17FZKbc1g6UVWGllQFrywgNHWDczGSqkjopRV6Afo8YjesSbfgzYO0EN1PzhWeymHiWUVoJfr6Z7nod3Ddj+TsztPWRiAdjqhT/DBQohHmfn/+r7/VZzhWm88Skp5X7VavcNk89ARr2VSyiN6IWzU+/4rhRCJskzwisYca9uB8pcfts7FdM/Xe+sSqE9CiBkiuiwIgrtBckVEaPNWZ+ZvoAwh7ZtokfXlUqn0HjjXTHBuvcZEVpdz7Glc3cyl9Z7cjciEaNNVlUrlcGZeysxnmaaU5Un2kCfBT86yEG1CmsKXmfkVuhH3IVJKeFzXMvNm7CW+7/9PuxeOqJAQ4oBqtXpjuVx+NWQR0c+FEM9mZhhu2GB/YrJY8pSlPSv/Z2pq6nYYZnrzQoohDjY4FP5eCLFKN7z/qxDiOM/zfpM2zlj63b8IId5hck8nmbGUa7B3YnPu+rcTZKHRs8fM3/d9H7WzRr9YRsDbEZXzfb+X/p3wtCNFvW/w0k2TlxPR/0opVyqlkBIVBEFwZDzNT9NfV6WUC0wMnTxrKftRlj7YYFD/ByJZtVrtXu3wW6KUWmDC0BphL6V8ETOj5+hzsT4yOgu3ruM89/xeZekegVAoX+A4zmHLly//n3K5PEpEcEZs7fVbLpdPJaKhYrH4GRMnmI7OTbeTZfRBxy6KRfq6ZldufWa8xOB3v/vdquc973kLQIKm2Q3RS/N3zDxBRN9MUrgjmTprATwI19dqtUvnzZsH1vFMsrQM9PfbgnONiL7Qba1unrI02Vni2Q3qB6XUURMTE79Oe69aFhwU22SdmJ7dcfl5yuqVLEhnnUFHeSUR/RUKfKlUqs/MzMDI/mrUagPreNOmTej/e/nExMRP0/DC3/V5C/Kih3qN6ruui0wkBDugE3fdM1kbV7nIiu2tNejORPR6kJ91w6Aew7Pp9MK/x9OuTfBuc02esuA0hyMSDvKju81Q1P3Yn18sFs8KguBtzHwp+vV6nvczGGmYg0nQQ7/H9wohXoqOBIVC4fHx8fGHusQJjta+lNXtfOL35WpEpkWblFLPwcMnJiZ+ZTL4PMke8iT4yUuW3jhvUEotnZiY+FalUrlAKYVUD0TGHiuVSo80Go1XeZ4HGue20bY4O5SUch7y5UFipKmNQYRwGiJXJrWnOcu6Cl49IkJE9bRCobBHEARjSqlbkc8vpTxJKYXN8UNSyvFqtYqD1iiiiELmQqEAghmR1hsubZ3pZt5V1ISZpuUmycxTVszwe1axWDw8Uk7L5TKU/v/OYkRivDEio24yArZOOc855iVLr9v3gwTScZz9wjD8pBACEVoo1sdGBs3Y2NhrlVIoqj8oam3S+i7jzIP6HdyklLre1PEVl9evsqCcxFJ04ZjAPrG1T6jrumBn/bPJnqFZrS/TEYQtun8i6ubgLDSumYtwy3nP75ksKJYyejIzn+T7/p3lcjky2FaA2EIpdTURvbudB711fcWjc77vT4yOjv4fKSVwWpo1wtYqa9GiRc8Nw/AWIvrPrAzorbVc7VgHdVTknWAMJ6L65ORkpZ2y1ypL79fIGHkwCIKFiACYytIZBpjThUjB6yUdOE9ZaWd3EAQPZyFb6pR1YvIdxtdZnrJ6IQuKESnuT0TfZ2aUNT1TCPFBKeV/KqVADPM1ZFkREUoOsO8gyg/HeeIvMkyJaH69Xv9BoVB4N8j5tMP8p/GU87TzPy5rZmbmuwMDA8gO+BAzV3zf//xOlrVNunylUjmAmT8ZhuHxUcRWOwgmUA6UJYU3vufrfQP1u4uq1eov0zBq/fuOkqXrtz+PKHU3rUvQu5yZr5VSnjszM7OuWCyipv+T0OuUUr/yfd+4C8DChQvnOY5zPRGdHucJaDQaK8MwfPeKFSt+b4pbv8oyHX/adT0ZkdiUC4XCs6Mc8h0QbcqF7CFPgp9eZGnP/0VSypvHx8d/rvsb3oiPWQgBb92/zczMnF4qlT6ilJo0zXOPGVWoJTgyljoTRa6+YaoE5yWrUqn8IzOjbm9QCLE+8hRqkqAlRHQoDg6l1D/7vg8PYMdfa8qcUmoj6gX1wbS13jZNjvYwgdxpa/rd+vXr14+MjMBThIhC1ihKu/RtY1l6TXwI9PlCiBvi9VQxw+8UIoJCPJeI3uo4zlEmdX3lchkF5DCo9hFCXLdp06aL5syZ82adEXBOFiUfTINKqeOY+Ue1Wu2bIyMj53SJl+hV1qJFi54VhmE5CILLoJAiPcpxnE8Bl0ajcYkQ4nal1FcdxwEB0WChUDgWNbvoLQfFY3x8/Nvt1gk8lWEYIh3wGUQExwIi5U8Nw/ASIoJ3+lGT9YVr+kmWZo8bgdKhGSNvYub3xFPstBd4KdIVPc8DCVHqT8tC5ORefDeRYapZhKGkwDmEVKzUX54EP3nK0gOPUkYvZeYLYPyh9lEIAaXkmcx8nu/715k6wVqicx8cGRnZD21ChBB312q1d2fxwrfKmj9//lxNiKTq9fpJq1evnkoDH3jNzMxcz8y/n5qaujB6vn6/32TmowE3vgAAIABJREFUHw8ODp7YaDQGlVJnENHvmfmmJGXfdV1EOp4RGYx6z0X/3TuBkZQSBkPDRJZO8UQkE8Q0zdYZp5xyyj7FYvFrQogBHSH+bdoc8fc8ZZmc3TEHxJxarXZGUqlEQgZLV1knOcvqmiwoYg8FQU6cSVyfSehHvKJer68pFovvQ4RNCPGVIAguNEkxnDdvXlUI8Xxm/pPjOBcsX778j1FUXxP1rBscHDwlLfUQY2wj676Yk+g3zFwoFAqHp0Wv8pClSZigC5yAlF44cpgZGTY4ex6O7UXYK240KW/S6/7FSilEfnF+fWT27Nlf3rhxIxyHYMbN1D95bGwsN1m6NAMBDwQ/rqjX6zeVSiWUnXTVugRGJMjzmPmj8JtLKb9RrVY/o8l1hKk+Dcxg+Ekpv8jMF8bKWaJv8g5T7PtZlsmeaXJNT0ak/tjgRb26Vqtdts8+++yTV7Qp8mLlQfaQJ8FPD7KwAN8Hdq2IqAAeHd3SA73GNtbr9WNx6CPaRET3e54HA8DoF4vqPLXXyFVesvDxEtEsItqDmcEqtqBQKKwLggD5+2BgA9HSEWme1miDVko10xGI6KXwOk5OTv48Vm+LiFNq2m6SrGq1+tNKpYKCdURRTvd9H/UWqb+U9O1UWdhIG40Gan1A/IIU3Wkigtfe09FZpHlgXDh4scmea8KUqYl0Lg/D8ExMwnEcGAZzsPZKpdJzkBajlDoliUUyPnE9x7OEEOgFegxSRcMwPKxQKPxLl3j1JMt1XUS5Ma/vI2UVzJioD1VKgWigmTIthNiTiN43NDR0DijRU1/k/78AToEXKKXg6ECqFFg2Q6SZeZ53WQY5zaXaD7Jc10U2AlIwsa5vKJfLIAzCero66j8L8i4hxJuklMtM0nbwHQGXPffc8zXtImkLFy7cX0pZSkrDj+MYyZo/f/5wrwQ/O5IsSJ93SG8dz9piJy06N2vWrIG0rJMIszRZhUIB6/XNtVrtNlODNOY8nIqMT+1B/zBKJLA/mhrJsfPjeUKIw7C/69Q8nGc3Tk1Nfd9gXE2Cn0KhIDdv3vxZOK+i1EetLCIKPMnM/ySEODDFwdOzLN1v9rXMfA8cfa7rFvI6u/PMOslTFvYvnVmQmSxIBxRw/hze2qpDZ4Ss1pHDTJEwHRk9dWpq6vhoDWnn4EgQBBuklEcHQXBNEltxfN/pJKvRaDzoOI5LRNdXq9V70/b9PGTFnMZL0EYH6eLIOsW5HTlktPMC2V3nZolEaqP+P0DIQ0SoZQSxDhzD5aw1/znLcvbaa69XhWF4GhG9TQjxCxAGoT6/U+sSvHNmRor7y4UQNSICf8THdakUHJdXep73vgULFhSHh4evB8eIztBLe5Vb/14ul4HVYsdxDgYBlJ73dTpz8LvGgp5Ive5LWVnmkHRtT0YkhMbSXn4YFavmHG1CO5CeyR50tCkXgp9uyIKgiENpbzQaR8W9wzqqgnrIBxEdICJ4h+AlSjWutJfpGWEYvkJKuX5ycvJuHSE6gYhQfwoWPRCNbPXidlo0SHPIS5ZeG2j0DpIGRObeBMWfmRdOTU19Y5999pm3bt26SQNlAkYUWpwciT6Ue+655yuxISDCqZsT3zo2NvZ6pdR9acYoxpQiCzTjIJEITFKu09K34S01kaWjQEcGQXDUwMAADLzzmfkItN7UZAMoXp+F9B9dW/TBTrhppjvQ8A94nvcRzFt7xVG/83DUx8xkA9FpW4jKfQhpHfqgQ+ro69HoeGZm5jkmc8Sz8pIFUgWdtjLDzM+P6n5HR0dfJ6VEzSgMQCgAd5r00NLRHGCLaAnSEhFBZ8wVBxwMShj4YRi+JS2NJYngZ1fL0k2kcej6tVoN0S8o+IjwQJlAOuZlpmm7rX0SC4XCfETSiOgHWdMo28gKuyX40XtOLmRBSd9GrPffeWkpV3FiCZPoXCfjPU9ZaKUAcrPWKGXM+HshtkoigtKJ9MOxJIbiJFkx8qDjkRIGp45S6sTBwcEjTZxgmuWySfBTKBR+hwwBZv4BUt1wNkIBLhaL72o0GnBiX9gplbhHWVEUGoopeArWCSEOxVmzA85u7DNdZZ20ObvzkvXdefPmvTwrWZBu8YAIGpyO2/y08/wWIcTXszjKIUT3WNw7nr2kz/SxOXPmHJnFYdinsuB4hNN4GZjUN27c+Nm5c+euYOZXM/NdcKDDiRU5/zqd4drQghH6bDhcwzA8e8WKFffrcxh64Sgzj5s4zHeGrBgB3ulKqbt938e3vt1Pf3dgW/WklLcEQfA8KSWc5AFUHXxDUDeEEOhugCyPb5lkeOhUebSdOQT1u0SE8rLXou2eEALZS/sz83empqbOSdNb+1WWic6X9ZqejUg8MF6jhrTFwcFBtQOiTcZkDwbRpqwEP8ciZamlNYUxWZAmKrgA6Xa6FQY2iguYeQ/P886DZ5WIPsDMYOC6KwiC8008aTpCdIFmOD0MbFRg8SIieEzHhRCfDoLgorQUEW1cYY5dy9KKOFIIlsdZv0BugX6gqJ8ZHh5+G9IEo9YeKTT4c6IUDh3RxAG+HClkSqlrHMdBGhlSPVZv3rz5rDVr1uDv2/30x7xDZOWYvr3H9PQ02Gqrvu/fpCPWB2jiIbCMoaD+yDAM/1QoFK4joqs6edVGR0dfIKVEbcEfmRnsj80aE51meEGhUDhm2bJlqW1BkkiMNFsfUmrg7Wv2f0375SlLz2UhUqGJCPXVH4DH8M9//vOX9ttvPziK0P+pWqvVrk5j24VBSkQwIJElUAT1PDNX42l9WnlBD9ehTga4KcGPTq/ZabKid6MdfiDr+hkcfjr65SGNXgjxsVqt9rG0wzGS1doncdasWTM6jXJWvV4/0iSNMknWhg0b/pqV4CeSlQdZUNpa1j0Pf+n7Pkgu2v40e+TXkcIJBWbu3Lklx3HgjMkcnctT1ujo6DOllIhw7CuEeEAIgRrhtdFeq51EiPLjfPpOGIaLk86iNFk6En8YWhDgWUR0sklUJwI0TvCDCPXAwMB7NEvlHUh9HBgY2EsphR6wC9OcO93KGh0dfaOU8krHcY6J2lFgfCBdWrduXX1kZASZNnmf3ZmyTlL0gJ5lFQqFdwRBAGZeOJ2MyIJ0W7LL6vX6watWrYLhvc1P95a828CI3NpyBgL0mYs9GkzITYI47Gt4B2AMTjnX+lXWdnuI1qeQkfSlBx544JynP/3pIEp8qeM4P42vw077jz7XPiql/EUYhnAqoIRogUnGVlxu7Izc5bKisSillsVLCKJaaWbeZ3Bw8JBGozFPB0TuMeHbiM5uONnhqNIR2+OUUsjOCZkZGTe/3p1lpZ1r3f49FyMSD28hyTj40Ucf/WOO0SZEiOARMCJ7SIs2jY6O/gPGnEe0KY0sSNdhgPXzB0KIJVDoo01fh8nRUyzzL95rCVjPmzfvU0qp/3EcBymdv0Nqn2mEqFdZOr0ItWQonK8LIWC8XDY1NYV8dzFv3jzUDl0Lz31aXZr2UsLQBJvvKfCSoY5CSvn3zEy6XyJSPf5ZKfUfqBVMSmXa0bJ0Tn8uZEGVSuUgZoYhcyMYyloj1kkLBEofslVblX/t2EFd2n9H0SFEPJVS/+j7PiIDRr8YOQKYySpYv8BVR5jhETUyIvGwPGVpQ7bpUCAijAfKUmZyEtd1gQWIZq7UEeF/FUI8h4jWt/RMhDH/b+086xGQpgQ/ruvuVFnxFx05/IiICoXCYSZsorH7O/ZJrNVqvx0eHn7r1NTUHQbGaFrPRdQEGRP85EkW1O7DQGQF0WgiAgMtaqePSCOl0M3T0bbgIaylRx55ZMPIyAicEZmjcznKggMTZwVSQb8lpYRyeSAYLoUQq6WUazJQ/+cpqwm7CcEPzhAhxFuZ+Vgi+jjqntq9sxxkIQoJco3/9DwPZxJqpfZ3HAe10tgnppFZY8o3EI0x7bwFqzoyUEyyTnamrOnp6U2mZEGaJAXtXb7X6pDTqcG3hmF4wcTERNu0QK1PXkFEiCqVhBCPI0Nh8+bNV82aNWsM0SGUK4RhiPYNl8Dh4fv+J9qtg36VpR1xeM/PF0L8RdeWg7DlD/qfJRzlUspH4meRycENxmghxItiEdtmORURvWJoaOiojBHbvpCl8YKz/S6kqrYGIXSq7+1EdHm1WoUBbvzTjrplYRieODAwMByGIRxf6EF+plLKT1qn7R7Qr7KMwch4YW5GZHQAjIyMINUNOddIx0xk2WrtXdVLtGlHysoj2qQXFSJDD2FBEtGVmunPuNWCTpN70+Tk5BehoOn0AtSGQSHBpipmZmY+ViwWkSayslPhb56yovUWY+BDCibqVUAW9DKQxYCBDVwj8B6akJNoZR7KFuquropYCyuVCvpv3VOr1ZbCaIZntFqtQnbibyfJQrptZrKg+KB1uilSAl/kOM5bdMQ69XN2XRd9I0FjfQ+IhmZmZm6JokCx+hgQWSBS+5sgCE5qF1nQEZxn1Wq1+1oNAC0HaeWv0NHfF+ua1hM7kGu0TZnrRpZuj3EGWPzgmIjGp2trziuVSifMzMzsrz3l367VaqclRSB1atvrdZSyjpQmtNVBYT/ShHRPVqTwwSj9JmSNjIyANfi9Sqk7420vWmWZEPyEYYjozw6VlbZo9H5ZZeaNvu8v7lTrFu9d1WufxB0lK0+yoCTstPEA0otnKqVOM3FARo4THaF9qm4dAIKnrqJzcMLkIUvjBUI3RAZ/qaNtMJIQMcKe/Qgzo60UIqkdf3nKMiX42bJlywullMei99v4+DjO0O1YvfOQFUu7/IrneZ5OM0RJAPo3n40yGyK6VEp5kEnLoAhIk7Nbn6epWSc7W5YpWRDmGoumwYH+Lpz9mkET7WE2aKdko3WBaQMUxhXq0f9vrVar7bnnnv+KLCdEtDdu3Lhg7ty5WKfvZeb5SMVHi7OEdbDHzMxM38nS+vKAdiqdw8zoobqOmeHAhJMEmQIgxIMBjR/q15Gi2fbnui7aWcxE36x2jv6D53kojWp+H1oPvVG3uEpsV9GvsmIp8tAlR9ul4bqui9r/jv1rOxh+yK46Q6+ryxHp1lkna7MQ6Wic+05W2l7e7d9zNSL1QoUBiVTKRBp9vcG8TxcPN/sYdhtt2tGy8oo2xajJkbONiCSMIKNfrJ5NoC4QSjQ2WqRASikdsOrVarUxrewikjWR1Nw4T1mtg28hVDgqCAJ40NBTEDnlUPJxkCB9ruMvijLB46Rrc76BaBozgy0OhwUOns+Y5LnvDFm6fUkmsqCEjQzfzmrHcQ41SVmBDCiAYKhD6itqjojodfE0tVqt9kiMfOjEpP595XIZzggYTgreY7RhGRoa+nrksYwV/cO4/3CtVvtoUrQpLc0tiyzdqw9KAOqi79fG6w1Syo+Nj4/fj6iKEOJnqH2EgiKlnJNUW6YVS8h6BwxOkBUgpRM41ut1FPZv0hHJdzDz0zzPg9LS9tdO1oYNG2a6IfjJU1batxX9XdcsnV4oFN6WlAKmMwxQexKRrTzWbZ/EHSwLZGTb9UnMShZkil3W62IptguUUoea9N9MekZesrTT9gDHcS4Jw/Ba9G6E0qT38H+Ympr6iUE0uTnMPGXlTPATtYLqmixIfycwHNUTnG5UrlarIF1Ds3eQw6Up5U1yLdSW1uv178HB1+3ZrfUr8AxsJfhZsmTJ3G70gLxlJa1XTbD1CSJCDR4cmQMoaQFPQgcH5ElIvWztFxhFoojoR6Y9Dl3X7UtZMbwi8qK2bZF0Lf1e69evn+rwPW5TRwkdy3Vd1AJ+WQhxjda5WDuLxmbPnn1Sh0hkv8qKIIvwAknX5fG2SLqMDeysN3fqX6vPImQDobTgGyAM9DwP7amWERHWyyLcryObSJ0GiREIf7b74f0MDw+jhAzr+w9SymvHx8f/d1fLynpG9XJ9Lkak/rjBXPgL1G4BzDQPd0yRRFrC4mq1iggadxNt2kmycok2ac/TqTpVE5Tnab9mGoL2UGFxb43u6kjI55n5zhjhwKtLpdKCBPKCPGW1HXfMW3SqUuponQZAo6Ojz1BKPWpSnwnBUZRJKXU++kiCCbJYLKLmsrFx48bSqlWrQFdt1FdyZ8hCqlqW9O2El44NEhvZHKTMJZFZxO+NGH7RABwU1tqLCwZJpFtBzp/g5ZRSPqTZy9q29tDOEhhYYOLbFzUBOs3mbmb2wzD8It5dvLYIrQ4S3oFRmpuhLHhQ0ZIF7VxerZRaLKVEantZR04Q6T4ILVtM0vDK5TJSEpH2BAZL1Pk0STJAja9p4z+JZvKFQmFhmiGfJKsbgp88ZSVtKCAkCILgXCL6Ocq6QJaRlAIWyWgT/fpDt30Sd7SsqOazG7KgtE04h79H/TjP0JEr9DHt9tezLP29o/8wmBDPSUoJNRlgN7I6ZT5kJfjJU1a7+eqWIvvOnj3793HlOyJES8q6is3jrUKILUSE9M7TsK93c3ZrB852BD+7WJbJEolI1YZrtdr6NOeE67prkGrdrhey3lvHC4XCW5ctW4asjo6/fpXVOuioLZJJCnPShON1lHCwz5s37yXMDKc7dMY/wmgionea1ET2q6xo7hqvz+hv6lzoxeVyGYSSUV/0tu24NCkP9r37deT31ZAJXBqNxj26bv1AIroLpH2dSIyigAwRgaX+xyAwIiKUyl1Sr9f9YrEIXW6ny0r7JvL+ey5GJIy4efPmgZgFTV/hCfh4WsNYPZG41wPEDlcODw+Dfj5TtGlnyNLtS3qONmnabNT0QWmFNw6RuSRjqKksgKkzqpFr7TUZS7NC/dAXOvRaylNW2jqMe9eafdU6GXwRRff69et/EEtDbBoiiDKB7CQyInRK2H912EjRC3Ck32SlARb9XaeHLUdU0aT9Bu7TPTkRwTxGKfWyiAUYBeHFYvEo1DtVq9U7XNd9GTPPS0pTa1GKtriuC4UFrVnA8oveid8Nw/A4KeV8RLullG5SXZhpmhtY0NJkYY6t9Oe+738Vtc1SSjD/Il33DJMoN74/13Xx7a0HFrpJ9bGNRuP+QqGAPonPxEGUFLFteY9tZU1OTv5UsyQbE/wkjatLWW2XG4xxZl4MbyszXzk1NbUmjXgIgmIpyCDGQiud7+savcx9Ene0LF132xVZkOk32u11OgIFBeaqLOlR7Z6Xhyz9vaPeCVlDj3U7L70Hoe+usSzDzAcjgp88ZXXCAGsXHAhz58793caNG8Gi+h5mPjoieGndGyqVyhXMjLTEZi15pKe4rgtCvccXLlz4dMdxkCKddnY3M046EfzsscceT9kVsnpZM0n3wvATQvy4HemO5piAHob+hj9Me36/ymo3br2nop3Nb6NOB2nza/17VFYU1fTDuT1v3rzXKaWGiQhsuMbfeb/KiuYc1YlrFnswjHcsE9NnA0j0bo/YbWNBD7DZH+b7/vd1W64XO47zoyTHdMRSD7KjRqNxclRCFGsDhQjwpZVKBQz9O01W1vWSx/W5GJG9DiTm9UAN0ti+++47mDXaFI1hR8rCM3KINjWHqhcbioOPT2pNoZvPrpBSHqUbpG/Xa9IU+zxlZXgmaKmXIkqUZGyMjo4+TUqJ2hvQUMN7BGrr5aif0LTlHvo1rV+//oHh4eF3oU4iSQHrV1mmePVwHQxuKCxvQITNcZzjTGsq48+M0qzAbCqlpHhLGryLIAj2MK0F02scfUJzSZmLFLA4/XnkgIn6DJoYRJCjIydoDv8uZn4dIo+6XUwzGyLLe+hXWVnmYHgt9p6zdb3IaVnJRFoV7D6VZQhFtsvGxsbeoJRCJOqpzHyx7p0HAo3MvzxlxchPbk6LSKcNNKss08yHtOfGvufULAoTWZ2u0RE/pLLCMPwZEZ2QxDa7ePHi/RqNxs1w2Hie9xvNVHsgskKEEKiP/bXjOG833KfzJPjJU1avkLa9X6eg4qzfrv9npVI5AO2ddPT34bQB9KuspHHHWK/n6R6rbSNquA6ZWSjB0CQ8f42ivK1lRZ7noR934q9fZaW9W/w9hhfKGU5JyqjQ16HP9TeifrMx+ZFe/eZSqfQ2gxZEHfXwcrn8GhAPCiGONXB05CnLBLLcr+kLIxKzirwezHwH0vJ6mWm/yso6J+3tQKQFyu7JUsphtOHohtU1T1lZ5tHCmtju1igajSgQGhDvAdY9HYH8EBGhD+BLqtUqDpU0Bb9fZWWBrKtrYeQppe4AY11WZrL4AzVL7EqwxTmOc7ihktN2zN2kuZlMvjXVplOtiOu6iBbAuL50amrqrsjQ1KkviADg23ojEa1CSni1Wv14whiw2fejLBPIcrtG95sEc53JAdnxuf0qKzewnhAEpf2dYJZETRgzV0wIa5LWYI6ymo/Q3/sVhULhQJP0wE7YZJVlmvkwMTHx17R3kqestGeZ/F0bOzBs0Sfxz7r36XFEdPbk5OT1IyMjyIaYDb6eNHl5EvzkKStt3N3+PXJmElEpCIIjIyK4KH0QbKWmNZH9KqsTNpjnnnvu+fyJiQlkXLXVeSqVyiHMjB6pYGeHoYkexyDhQZkGvpdJIcRT8O9KqYMmJiZ+mvTMfpVlun4y4AW9Zps6yugZ6PkthPicJk1LxArX62AFWGDRcu3kNgzn0BXQr/q+Tm2g8pZlilfe1/WNEYmJaRr1swYHBw8y8AakKSigZO87WV28wMgwQnF/KKU8ZHx8HA3Cu/nlKaub5yfeE+W4I4c/DMNLBwYGXq6UQqQWzXXR/xL9DlPTV7RihAgoCqL7SlaugLURVi6XzyCiQ0ql0qHdfj8xlthfeZ4HEp2efnmmzMUHoh1FlzuOc1GSoRtt9kKIvUARj4bnUaRb14k0W4RMTEx8EwYvETWSWl70q6yeXk6XN2vGunt7dfbh8f0qq0todrvbTBQw00lllZVn5kOeskzn2+k6bawhqwZ6SAms4kR0XBQVAuM0EaEeG0Zm6i8Hgp+tz8hTVurAu7xAM8ivZGb0sEX6KlqhoRf27+r1+klZ+9CWSqW+k9UlNFtva62jhH6Isqt6vT6C2jyd+fB3jUbjI2l49ausXjGK39+ujjL6u26V84UwDN/VyeCOrm9X3x9/luu6II/6U5oRiXvylJUnXqaydrkRqTeLtyilQPaAVgUg5TnfdALx6/pVVjdzab2n0weQVX6esrI+O+XgBdsdUg4eiA4K3VPqoJmZmS+mbYQtH3FfysoTr1ZZsT5J42Ar7fZZuq0N6OXBnPzLbuXgvqxpbr08q929sd6UYDFGOw+wBYMhGV5e9G99Q6lUOsbE6O5XWXlj1k7e6OjoS6SU+0opNymlqkqpRVl6Z8Vl9qusnYGjfca2COSZ+ZCnrDzek87+QfsgUavV/hRlQeg6rJuY+dtZ0oi7JfhpN5c8ZeWBVYKMiNkWjJmDaOnSwnWQ5dH9KivLHLa7No86ykhov8rqCaCWm+N1lEgHjpzG2gEPAqyOrQlbdEwQ/qH12RFKqQXReag5KtBf9nhT/SnGFdCzrDzxMpG1y41IRBQcx2myGCGdMQiCc0wZPFsn2K+yTF6EyTVRv0kUEsc/AJN72xgckZHVs6xunp90T6wVynM0iU7HfP5Oz+5XWXni1SpL9/Lb4Hnez3p4TpMlVko5ODk5OWpaa5j0vKxpbj2Mu+2tsQ0aJEELarXavcPDw/+HiJo9bZVShyAaafLcfpVlMvZerkELJpBbIW2Kmc/0fR81H2np5W0f2a+yesHH3tsdAnlmPuQpq7vZJN8F3WRgYGBAKbVRCAHCuH3r9fqhWRyjMWU/C8FPx6lkJAvKGxYrLwcEYnWB+8TTf7sR3a+yuplL0j2xOYJ99UhmnktEaHN0UgJJVqfHx7kCzldK3eI4DvrItqu9TJtGnrLSnpXb33e5EZnbTJ4kgmIfQFAqlY5bunQpUj27+uUpq6sBJNwUY8w6WEp5YFLfP5Nn9qssk7HvymuQ3qGUGkwifcoytqxpbllkm14bY3c9k5kXRn1U0aNx6dKl9SwGUb/KMsXCXmcR6CcE8sx8yFNWnhhVKhW06UJ5RkEIsaIXZ3kWgp+0OeQpK+1Z9u87DgHtQAFBHNKkm73Xu31av8rqdj7t7ovNETXJID17dy9tjnR9/2q0nGbmb0b93LsZc56yunl+1nusEZkVsT64HkosCqrT+i2ZDDVPWSbPy3ANjY2N7TM+Pv5IhnuSLu1XWTlMzYrIgoDuTVlFgX1E853l/vi1/Sqr2/nY+ywCuwiBPDMf8pS1i+Cwj7UIdIUAIlkLUfvf69mmW071o6yugEm4KU+8UN+PHpFn1uv1d3eTYRAfY56y8gSsnSxrRO5ohK18i4BFoK8Q0Bv0ufV6/fScNvu+k9VXgNvBWARSEMgz8yFPWfbFWQQsAhYBi0AyAtaItKvDImARsAhYBCwCFgGLgEXAImARsAhYBIwRsEakMVT2QouARcAiYBGwCFgELAIWAYuARcAiYBGwRqRdAxYBi4BFwCJgEbAIWAQsAhYBi4BFwCJgjIA1Io2hshdaBCwCFgGLgEXAImARsAhYBCwCFgGLgDUi7RqwCFgELAIWAYuARcAiYBGwCFgELAIWAWMErBFpDJW90CJgEbAIWAQsAhYBi4BFwCJgEbAIWASsEWnXgEXAImARsAhYBCwCFgGLgEXAImARsAgYI2CNSGOo7IUWAYuARcAiYBGwCFgELAIWAYuARcAiYI1IuwYsAhYBi4BFwCJgEbAIWAQsAhYBi4BFwBgBa0QaQ2UvtAhYBCwCFgGLgEXAImARsAhYBCwCFgFrRNo1YBGwCFgELAIWAYuARcAiYBGwCFgELALGCFgj0hgqe6FFwCJgEbAIWAQsAhYBi4BFwCJgEbAIWCPSrgGLgEXAIrCbIMALLzlPMA/1+3Bp5fsv7vcx5jm+V1z7176fLzPd++OT5382z3lbWRYBi4BFwCLw5EXAGpFP3ndvZ24RsAjsZgg0jUghXihYzPTt0CU9RhMXYJzb/Mrl8oVCiDcPDg4etHTp0sdGXQi0AAAGhklEQVSjP0b/XUo5rpQaa/17XIjrujcy872+738w/s+7GotXfvrRm5Xg9bt6HEnPJ8H7sxIr2xmRwBH3eZ53TCvW0b9HmLeTv2TJkj2mp6dvE0Jc5TjOD5RSdwghRj3P+2G/4mHHZRGwCFgELAK9I2CNyN4xtBIsAhYBi8BOQWCrEUlq6U55YNaHKHmikDTTzoh0XfeVQoi1QogFkYERM0C+CsMwy+P6zohk9RPJ9LUsc9hZ17LkS5OMyHK5fAQRfVxK+Zrx8fGHMKaxsbGnKqXuZuazfd+/xXSc+j5rRJoCZq+zCFgELAK7MQLWiNyNX54dukXAIvDkQmB3NiLbGYxxw5KZnyaEOAuRyJmZmRcIIe4UQuwphHhMCPEWGJ6R4Yi3TkQfwP8z80VRZFIIcXT8v8WjZDCG4kYOnkdEVwkh9mDmexzHOToMw5uI6LVxGSYrrBmJ3E2NyHYGY9ywVEpdGUUi9X+/WWPyZxiexWJxAyKRUSRZ49d8Z6VS6df4WwzTIyOjVEdAm+9LCHFTayTUBHd7jUXAImARsAjsOgSsEbnrsLdPtghYBCwCmRDYnY1ITLQ1pRX/TkQvhAEBAwVGZGTMIT0SBoc2XBC9PCYpnTUuNzJAmXnh4ODg16JUywQjckVkoMbHAsMKBiXGEkXnOr2o3dmIxLxaU1rb4ew4zop4qqrGXAwODl6dlM4al6vfYxPvuMMAz5+ZmUFK7QdsCmym7cBebBGwCFgEdikC1ojcpfDbh1sELAIWAXMEdncjUkceJ6SUb40iWHFjsZ0RGUennXETM2K2psRG18UNnAQjcmsaZ9yINH8jT1y5uxuRkQGPKHCj0ZgbNxYjLFuNyAijpJpIKeWD8ZTY+HX63mbUOV4fmxV3e71FwCJgEbAI7DoErBG567C3T7YIWAQsApkQ2N2NyFZDIl6L18aQuVsI8XQhRDNtEhHBTkZklDIZA/SmUqnkdopERumzkSETT7Fk5q2pl2kvaXc3IlvSfN8SJ0BqwRx1rc00Y2b+HoxAYNMuEhkZkfodboUwSj/WRvs2KclpONu/WwQsAhYBi0D/IGCNyP55F3YkFgGLgEWgIwK7uxGJyUUpjvjnOOtn3IhsYW9tprnqWkmvlZ21NdoYB7C1JjKpBrM1GpaVIGZ3NyIjnIjoB8z8qig6HL2vduysUeQ2bqjH2Vm1EZlKstP6juwWYBGwCFgELAK7BwLWiNw93pMdpUXAImAREH8LRmSMnGUrYQ5ebWREEtGoZnFttonIWhOp0zHBLLoiMjCJ6EFdd4kazLNb6/JgRMYjbk+2mkiNP7BBZHBr5DduRBIRIpDNVGREhbPWRGoD/k7UqgohXhTVwsKItDWRdnOzCFgELAK7HwLWiNz93pkdsUXAIvAkReBvwYiMsYE+EK+Ji0cip6en/4OItmEBbU1njdIh27Gzxtk+I+MFKZhE5DPzq9HHME7uAiMyGleUfvlkSmfVxmKUqnpHnCk1bly3pKBul84aERkR0YsT2FmbTLqxyGdmJtwn6advp20RsAhYBPoOAWtE9t0rsQOyCFgELALtEfhbMCL/Ft/t7p7O+rf4TuycLAIWAYuARWDHImCNyB2Lr5VuEbAIWARyQ8AakblBmasga0TmCqcVZhGwCFgELAK7AQLWiNwNXpIdokXAImARAAJbjUgWM32LiKTHaOKC8/p2fDtgYE0jUvD6HSA6F5EkeH9WYuWPT57/2VwEWiEWAYuARcAi8KRHwBqRT/olYAGwCFgEdhcEmkYk89D/H69kIVSbfbz1v7e7Dv8Nv3b394YIrXz/xb1J2L3ufsW1f71YSI2naoMn/hb/763/jul2uj8HOJjpXmtE5gCkFWERsAhYBCwCTQSsEWkXgkXAImARsAhYBCwCFgGLgEXAImARsAgYI2CNSGOo7IUWAYuARcAiYBGwCFgELAIWAYuARcAiYI1IuwYsAhYBi4BFwCJgEbAIWAQsAhYBi4BFwBgBa0QaQ2UvtAhYBCwCFgGLgEXAImARsAhYBCwCFgFrRNo1YBGwCFgELAIWAYuARcAiYBGwCFgELALGCFgj0hgqe6FFwCJgEbAIWAQsAhYBi4BFwCJgEbAIWCPSrgGLgEXAImARsAhYBCwCFgGLgEXAImARMEbAGpHGUNkLLQIWAYuARcAiYBGwCFgELAIWAYuARcAakXYNWAQsAhYBi4BFwCJgEbAIWAQsAhYBi4AxAv8PRLL5cv9HO10AAAAASUVORK5CYII="/>
          <p:cNvSpPr>
            <a:spLocks noChangeAspect="1" noChangeArrowheads="1"/>
          </p:cNvSpPr>
          <p:nvPr/>
        </p:nvSpPr>
        <p:spPr bwMode="auto">
          <a:xfrm>
            <a:off x="6317990" y="3456657"/>
            <a:ext cx="5516658" cy="33812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data:image/png;base64,iVBORw0KGgoAAAANSUhEUgAAA5EAAAFOCAYAAAAfJZlsAAAAAXNSR0IArs4c6QAAIABJREFUeF7snQeUG9XVx//3aW0vzRAsyfRQQgoQCNg7MhBKKgQCKYBp1sgGbDoJodcQEkINBJwEY1Oskek9hJ6EJBRbI1ND+Qi92xqZDl57V+9+Z+TVIssq89baXa115xzOwas3d+773Ttv5j+vEeQQAkJACAgBISAEhIAQEAJCQAgIASEQkAAFLCfFhIAQEAJCQAgIASEgBISAEBACQkAIQESkJIEQEAJCQAgIASEgBISAEBACQkAIBCYgIjIwKikoBISAEBACQkAICAEhIASEgBAQAiIiJQeEgBAQAkJACAgBISAEhIAQEAJCIDABEZGBUUlBISAEhIAQEAJCQAgIASEgBISAEBARKTkgBISAEBACQkAICAEhIASEgBAQAoEJiIgMjEoKCgEhIASEgBAQAkJACAgBISAEhICISMkBISAEhIAQEAJCQAgIASEgBISAEAhMQERkYFRSUAgIASEgBISAEBACQkAICAEhIAREREoOCAEhIASEgBAQAkJACAgBISAEhEBgAiIiA6OSgkJACAgBISAEhIAQEAJCQAgIASEgIlJyQAgIASEwBAhMnjz5TCL6DTPvPWPGjFuLLk+ZMuUGALsC2GX69OnpgarK5MmT9yKiW8r96Y/rH3300SM7Ozvv8W23t7fvNnXq1I8beZ3DDjtsXa31YwBmT58+fb9G2e5vv4t+FnOj599vKqW2mzZt2jv+v6dMmRIDcD+A1QH0/lb2d7/oR+U5NFD+N4q32BECQkAICIGBIyAicuBYy5WEgBAQAn0mUPLSf19R6BTFDzO/1R/iqpazIiL7HMqGnljMC2a+OBQKXVUqhkt+OzgUCs0p/a0nflcN9MeHhlZejAkBISAEhMCgERAROWjo5cJCQAgIgeAEir1CRLR+saepVEAQkd/bdL8vJmbMmHF2ucgr6W3bwL9qaQ9irZ6sUg/Lyt0IYN+infKeLWb+te9H8e9EdBMz7wLAv/6NRSFc4bylelr965f3iPl/83smiWj7nroUruX/fxB75eWY+VGfa7EnsoT1UvZL/u736vnH+sz8KyK6uFL9gvpdya4v7nxefu9zz7WW6mGslDnlPao98Tq4tGeyeF6t34plKvVEVuNbmovl+dfe3v5gT7x6ufWlfsHvFikpBISAEBAC/U1ARGR/Exb7QkAICIEGESgf0trz71/5L+Q9l6goIosv8X4Zv8eys7Pzl0S0zHnlPVmlbpf3hPYMoy2IyBL7l/hDbUuH2Jb49Wz5tUeMGPFC6TDVRYsWTQewbbnoKRczpeXy+fy44rDa8nrWs1cU5EUbRXHb43/Bj0r2iWiLYg9eiXgyqp+B3WV6GCulU7mI6xHK/lDnzXvKb+GL5WKPdTF+RVtF0V9quwL3b5R9qPCHWAfOvyrcAtWvQbeQmBECQkAICIEGERAR2SCQYkYICAEh0N8ESoXciBEjppQJsPIX/N45i0T0dunLf+kwx+Jv/py5SkKiWKdSwerPvaw0nLWsl6owx64oIgEUhuGWnlfSQ7V9qcAp51gqZojokJ45foX5iyVDeq9qb2//Y7GHspa9csFV2oOnlDqudNhnJftFMe7PzSwX15Xq55cP4ncVuzXjUkf0+aK8IPRLh7OW17HafNtyEVn68cHPgVJuAC6p1hNeLu7LuAWuX3/fX2JfCAgBISAEghMQERmclZQUAkJACAwqgdKXeqWUv8jOzcXhq7WGE/aImFvKnS8Zcur3WO1b/L2SmKwlIksEij9csTgMs24Pld9rWRRdJdfu7S0r/q203qFQ6Eyt9W09C8WUVqkwRDaIvVoisiiGKtkvF+6lYqjSMOJS8VTL70p2/YoF6S0sj2lZ7/SxxZ7dYcOGfdIjsHuHQxfPrdSL6f9WqwfYX7hneURkX+s3qDegXFwICAEhIAR6CYiIlGQQAkJACAwhAiUiwV9NdLsKwyqXmRNZ3hNZrbolAmyZlTorDKXt7eksitTi/Migw2xLV5ktnbNZLmJr9URWq0ste+W9h7V6Ikvt15ojWE9ElvdE1rNb+nutuJTXv2wo7sFE1DsnsvS34uqtPWKusIJrsQ6VxHv5UOTl7Ynsa/2G0K0qrgoBISAEVmgCIiJX6PBK5YSAEFjRCJQOGS0dslm+qEqVOYvLzIlk5vVKt+qoJzSKw1JL7ZeK1JJ5lYVeyR7+FedqVlkxdJltQ4LOiTS119c5kX6dSuYWLiXAqg1n9csHncvp93CWDxeuFpfScuX1r7Zya5XhrIWe49JtYkzmRCql3i5bGbbQu102Z7aXW9D6rWj3r9RHCAgBIbCiEBARuaJEUuohBIRASxAoXTm0vMeu1uqpBquzLrVya5UeI//P5auzlg6Jfc5f0MUXEOW9oBXEQ+k+hgW75Xs1Bl3ltLRXrWQ46jL2/HJlPZVGq7P2VUT651VaVbbafoxl8awal9Jhr+VzQUuH95b+VmHYb91VccvnMpbvLVkt/yrNifRZBK1fS9zYUkkhIASEwBAjICJyiAVM3BUCQkAICAEhMBAEqonbgbi2XEMICAEhIASam4CIyOaOj3gnBISAEBACQmDACZQNm16ml3LAHZILCgEhIASEQFMREBHZVOEQZ4SAEBACQkAICAEhIASEgBAQAs1NQERkc8dHvBMCQkAICAEhIASEgBAQAkJACDQVARGRTRUOcUYICAEhIASEgBAQAkJACAgBIdDcBERENnd8xDshIASEgBAQAkJACAgBISAEhEBTERAR2VThEGeEgBAQAkJACAgBISAEhIAQEALNTUBEZHPHR7wTAkJACAgBISAEhIAQEAJCQAg0FYFAItLfyJiZn58xY8bZ5d77mwUD+GF7e/tu/kbE5Rs4F//eVLUWZ4SAEBACQkAICAEhIASEgBAQAkKgTwTqikhfQALYl5l/XS4ii/tIMfOzvlj0Pejs7LwHwAN+2Z5zMX369P365J2cJASEgBAQAkJACAgBISAEhIAQEAJNRaCqiDz66KNH+oKQiN72PS7vifR/X7RokS8w/d9G+iKyq6trNa31fQAOmT59enry5Ml7EdHFSqntpk2b9k5T1VycEQJCQAgIASEgBISAEBACQkAICAFjAnV7In2LlYaz+sNYiWgzX1wWh7MuWrToGwCuVErt6ovGnp7KmwHs44tKY+/kBCEgBISAEBACQkAICAEhIASEgBBoKgJ9EpH+vMd8Pn9jKBTaN5/PH1wUkZ2dnT8o7XkUEdlUsRZnhIAQEAJCQAgIASEgBISAEBACy02gTyKyp2fy5hkzZtxaurBOtZ7IhQsXHpBKpV4N4O3GAIKUC2AKIwF8HKRggDJiKwCksiLCzIyZ8BJe5QQkJyQnJCfMcqAVefl1lrbCLE+El/BqxbbCNO8/AeD/V/UwFpGlq6+WWmXmR4noEAD+8NW+zoncC8CtZrldtfQ6AN4VW4EJNJKXf9FG2hNbgcNYKCi8hFc5AckJyQnJCbMcGCq8pM03j6u0h2bMhJfwqkjAWESWWyntifR/W87VWUVErhiJKg81szgKL+FViYA8uM3yQngJr6Ei/BqZq/L8MMt74SW85HlrngP9LyIbsE+kiEizwDbyQdRIW9JIm8VReAkveaiZ50ArCoZGttNiyyznmpWXPD/M4ii8hJc8b81zoO8iskHXCmJGRGQQSl+UkYeaGS95eAgveXiY54CIteVj1qzttPhlFtdm5SXPNbM4Ci/hJe8B5jkgInI5mDXrw6NZ/ZJG2jzZmjWW4pdZLIWX8BLRbZYDwmv5eMnz1pyftNNmzISX8BIRaZYDS5WWG8gcnjAzYya8hJe8TJvlgPASXvUItEK7KiKyXhYs+3sr5IXU0SwvhJcZr0LpQAvr9MFuX0+R4axm5Jo16eWhZhZH4SW8KhFo1vtb/DLLV+ElvPrzg4c8P8zyS3gJL3nemudAxTNERAYDKS8BwTiVlhJmZsyEl/DqzxdNyS/JL8kvsxwYKrxEFJnHVdpDM2bCS3iJiDTLgaVKyw1kDk+YmTETXsJrqLy0Sq5KrkqumuVAf/ISEWkeC2nDzJgJL+ElItIsB0RELgcveaiZw5NG2oyZ8BJe/fliLvkl+TVU8kuet2a5KryEVyUC0uab54XMiQzITJIrIKiSYsLMjJnwEl5D5aVVclVyVXLVLAf6k5eIIvNYSBtmxkx4CS/piTTLAemJXA5e8lAzhyeNtBkz4SW8+vPFXPJL8muo5Jc8b81yVXgJL+mJNM8BEZHLwUxeKMzhCTMzZsJLeA2Vl1bJVclVyVWzHOhPXiKKzGMhbZgZM+ElvEREmuWA9EQuBy95qJnDk0bajJnwEl79+WIu+SX5NVTyS563ZrkqvISX9ESa54CIyOVgJi8U5vCEmRkz4SW8hspLq+Sq5KrkqlkO9CcvEUXmsZA2zIyZ8BJeIiLNckB6IpeDlzzUzOFJI23GTHgJr/58MZf8kvwaKvklz1uzXBVewkt6Is1zQETkcjCTFwpzeMLMjJnwEl5D5aVVclVyVXLVLAf6k5eIIvNYSBtmxkx4CS8RkWY5ID2Ry8FLHmrm8KSRNmMmvIRXf76YS35Jfg2V/JLnrVmuCi/hJT2R5jkgInI5mMkLhTk8YWbGTHgJr6Hy0iq5KrkquWqWA/3JS0SReSykDTNjJryEl4hIsxyQnsjl4CUPNXN40kibMRNewqs/X8wlvyS/hkp+yfPWLFeFl/CSnkjzHBARuRzM5IXCHJ4wM2MmvITXUHlplVyVXJVcNcuB/uQlosg8FtKGmTETXsJLRKRZDkhP5HLwkoeaOTxppM2YCS/hFfjF3HIW7OLao+43QCb5ZQALgPAaPF7yvDVjL7yEl/REmueAiMjlYCYPSHN4wsyMmfASXoFFkRmqQumWzq+OZO6ITCL8FwNuLc3LgFOxqPAyg9ZIXi1/f5uhl/ZQeFUk0Mh7shVsFSBSH5KpP0/ZC8CtDbpAKwSxWesoDzXzJG7WWIpfZrEUXk3Gq8PJTiTG191E9GQD1ySOBrBa/SOFGaqGixh53poHQO5vM2bCS3hVJCAiMlhiyA0UjFNpKWFmxkx4Ca9yApITDciJWNK7kIl21sw3rarDM/41iT4MYFbYB4BUUkR4DR4vEZFm7IWX8KpEQNow87yQnsiAzCS5AoKSlwpzUD1nSI6ZoRNewquu6Lac3GUg3pWZ1wDwFEGtovP6nLmTovfUwSf5JflVN7/MEC1VupH5JaLIPBCN5C+2zPgLrxWDV6EWgXoip0yZcgMzPz9jxoyz/ZOmTJkSA+AvUrC6/29m/nXxt8MOO2xdrfVjADZg5kfb29t3mzp16scBmclw1oCgmlx4yEPNLI7CS3jJl1HzHKj5kh9Lzj+CifZQjCc0sDcxHaBBNpH+mpuI7ioisrXnyfYh3Zr15VeeH+bBbNZYil9msRReg8crmIj0BSSAfYtC8eijjx65aNEi/2+/mT59erpHUN4MYJ8RI0a80NnZ6X/hfcAXlT3nYvr06fsFrKeIyICgRESagSopLY2OGTrhJbxqijUzPMuU7rf86nC86wF+LUSKteaDCPwImM7TCucBuCxjR+6q4Xu/+dWsvMSvugSaNSdERNYN3cC1O+auLHVGs+aY+GUW2FbgVVtE+mLRF4RE9LZfsrQnspRlsZwvHEOh0FVa6/sAHOILzMmTJ+9FRBcrpbabNm3aOwFiICIyAKQhIIjkoWYWR+ElvCoRaIUHUb/V0UrmZjLrl5VSqwD8C4DvgaZzmfQFnA+dmzko/HcRkXjX/NareEa/xXE5/WsFv+T5YZ4krZAXUkezvBBeZrxqi8hSW+XDWUt/Kw5fZeZf9QjOK5VSu/qisbSX0heVAfwTERkAkohIM0hlpaWhMMMnvIRXOYEhkRMdzoLjAL0Taf0ClDoRwB3QPBch9R03Hv5+nbAOiTqapeYypaWOZgCblZeISLM4Ci/hJR9tzXOg4hl9mhNZLjD9f/tDVst7HkVEtuwXW2mkzW/QZn1BEb/MYim8moTXj+7hEQu87NVEZDHoKwDeJuBdTfqyTHz0tSIiZU6kWao2LS953hoGUrakMQYmzzUzZK3Aq0BkuURkTw/lesXFc3pE4zI9kQsXLjwglUq9GiAG2wKYHaBckCKjAcwPUjBAGbEVAFJZEWFmxkx4Ca9yApITDciJMdNfuVS1j9wL+a6XP3j8/ikv/2nS/wKYFfYBIJUUEV6Dx8u/svAfPP7CXtivqM/uTwD4/1U9+iQiS+dLli6a0zO0VeZE1r6hWuULRSvUU+po9vAQXsKrnEC/50TM8X7JoPPBfIebiOwbMAT97ldAPwacl/hVlUCz5oTvcLP6Jn6Z3VDCS3gNlTa/4GefRGS1VVdLF9mR1VmH3IOokY2XPNTMGkLhJbwqEWjkPdmytizHOxbwV2fF/9J21J93H+RoWV5B4FQoI7zMwDWSlzw/zNgLL+Elz1vzHKh4hrGILN0HstRicQsQ2SeybmQa+fBoVlvSSNdNg2UKNGssxS+zWBrziiW9O9OJyE/kxdwMdFBeHY53HBW2qcJ7mcqc5YViudFLT5ghQuN2oo79RtoTW2bBFF7Cq5xAK+REoc6BRKRZfixXaVmd1QxfsyaqiEizOAqvFuYVc7z90nbE33u3FR9E/d6GxVLe8czY05/b4dqR3QOmWr/7FdAPyYk+guo5rRXiKM8P8xxphbyQOprlhfAy4yUi0oCXJJcBrBZ6eEtemOWF8KrAKzYrNyE9ITxLRKRZMgXlZTnzTySEfsDM5CYi9bb2KJqVXDULh/AaPF4tKSKtWbmfuRPCt5tg70h5B2biEX9lZslXE3DCy4xWa/ASEWmQFdLgGMASEWkOSx5qxsxWiHtyuxs+3CTftfhSZoSg6XUO8Z2ZeNRfnKwlXwyNs2DpEyrmhJXKnQTWOzJo5Ywd+U7Aa6wQ+VWnrlLHgMnQ5PdjS7YVsWT2oHQierVJCEvOkdw3AdcaokhywiwnREQa8JLkMoDV5A9ciaVZLIVXP/HqmPne5qTapjIjSkQ5IrylNW9EwEw3EblSPiyYga/Gy0p6M0D4JoDFrh3ZMaBVyfuAoIK295aTfdS1o9sHMCvsA0AqK9JyzKyk9ys3EbnYBFVHKnd4Jh6+XNpWE2ryQdOYVmuIbhGRBonRcg20AZtqRYWZGUTh1WK8OhzvEgLWBfOrIOxAmo5hzduijcb3iB3JiQbkRCy14AeA/nVhOGswEdOSPTtmqJcpXTdXLSfnunbYCnCdurYC2CgWaQVbLZmvVso7y41HzjLIBViO97RrR7YSEWlCTUSkMS0RkX1A1phTZGEdM47N+oBsyYeaWejMX8IM7DdrXohfJUG0kt6NBH5MI7QeUX4SQPeTxsVa4aI20qfNjo9+HcC7BnGvVbRl2Y9NZn+kQCeDMMK1I+MC8mxZXgH5lBery8tysk+5dvRbAezXtRXAhohIA0hlRYcEf8vx5rt2ZLRJNTsc7/8yduTrIiJNqImINKYlIrIPyBpziohIM47N2tiLiDSLo/BqQV5WMnsbwK8xK6UIX2PmTwh0AStcQsynphPRV0VEGiVGxfaww/H2INAvQVjNjQfqCZP70Qh7sJdMK+k96yYiWwQw3azPtWb1qyXz1Up5H7rxyBoB8qm3iJXyXnHjkU1ERJpQC3Z/G1hs1vtI/DIIYrGobPERDJokVzBOpaWEmRkz4dVivKyZ822QOliBXoPuvlWHQgcBPIxAn6btyH7yomOWEFXnRM7K/Yy1PhygURk7MiagVbkfA4LqKVaXV0kvUD3LdW3VM1DyeyvYak0R6XifuXZkFYNc8IezvunakQ2kbTWhJiLSmJb0RPYBWWNOkZ5IM47N+oBsyYeaWeiWKd2ssRS/zAJrxKvDyZ5OTIcR6C0m3ohB/8UwOiiz/6i35EXHDHxVEeks2AfIHwRg7YDDKaX9MkZff8uEjmT25Uwi+pUApo3uoTr2WsFWy+Xrtsncunni1zTyR23UPnrmzeNpcYC8gpX03nMTkbWlbQ1Ca6kyrXAfSR2N0wKQnshg0CS5gnEqLSXMzJgJrxblNS7lXaw59D9C/sC0HdmhxXpR+j3vrZS3PxgHENOX04nwlgHTrN/9CuhHebEh65eVzL7mJqIbBaj3kK1jgLoVizSyji0lIq2kdwLAP2eiGIC3iPA6d+tLM5NG31aLv5XMTgVhP9eORkREGmTqkqKNzFexZYa/WXkVaiEiMlgwmzWIzeqXNDrB8kpEtzmn/ngJG9T7KObkfquZt/QnRqbj4Z+IiOxzUlSMY8zJxZn4EDCvXqsnssPJHpOxo5f1XH1Qc6IGgSHrV8lQwnoBHrJ1rFexfrq3W+Z5OzblfVUxLoDWf4JS1wC4m5ifY2Dn9z/6aJeXj9n042oxiDnedAbt7drhNUUUGWSqiEhjWC2SXyIiDTJDHmoGsOQlzBxWizQ6ch9VSI2YkzsXrEcy6GtuIvL9fnrRbFn2sdSCSWBtMzjs2lF/v8iKx7hUbmq31lfPTUSflPvRuA2rm1+W473t2pH1AliuayuAjRXuY1OdOrcEMyvpnckKq6g8/sgKGWLcB8YZUPgNmB9MJ6KXVuNkOZ4D4CeuHVld7m+DO0hEpDGsFskvEZEGmdESDXQDV4JsmS+jDWQmOWZwQ65IjXRH0rsQrJ8ipQ7t2R+ylV6A+z3vOxxvMjH2BdHarh3evDzNxlwxd+VQ+5ev9PfqBPAKQMMXeW/e+fRx25xvlpJVS/d7Hfvo54D6VTIfrZ67A+pXPWeGwEedlnnedjjZowjqS6T5SlbkEmMqmFMgnAnmO9ITo37vZMXD31IJhN1dO7LqivT8qJG/ch8Z3NySE2awiqVlOGswbnIzBuNUWkqYmTETXi3Kq8PxLiHGP0A4vWwfQ8mJBuRERyp3ODF+AvCG7pI94pY6YknvThCNYK0/IqW+pLn7bu7uPkC1DTvPTYy+3cyFiqUljoC/MuZ8Bu7I2JFD6zAVXuZJ1xLMYk7ue8x8MDGO4xAyYDyEbn0Bh9QZCvqIdGL0M5XQFYa0g08HaGPNXdvPTaz9tnwANkqylsgvyQmjnCgUFhEZjJncQME4iYg051Q8Q3LMjN0Kw8tf8IHQdiMof2l66S0oVpg6DubXcmtW7mjK612Z6KuuHdm01JeO1ILtiPV5pHEsE/5NhJehcXB+4UfHq1VX/9SNRyabpaWIyGq8LCfrAbjHtaMJEZENXajEx9kybUUslUuBeR0GdgLoFUBnCXgkbUdPKc+rfW7i0JuduVkA1mJgU2asrYC5nd4btz99/NjzGnBvtxR74RWYQCvcjyIiA6dDCzXQBkzqFW2Fm0jqWC8Llv5deFXgZaVyp4KxCRE60vGlVg8VXg3IL8tZcCyBd2LoLV07uvFSInLmBzuS6j6bNI5j4kdB9D5p7LH4w3d2Hz5qnW+m49F9zFwQEVldROZyBP57zx6otbBK3psnXUsx60jmribiiQx6C/n8sdVWZrWS2aMY+LFiOg0K0xnYEsy/0t2LJny+2nrfe348fWqOepkzWoq98ApEoBVyQkRkoFRYUqgVEqKRdRRmBsnVU7SR/MWWGf9B5dXheL8hxmgi2ilth79R4vqg+lUD4ZDyKzYrdzLneRyAbdxEYaPx3mPbK99aMz98pb8x5/8CqCQRFMCn60Wd31YjVnrNtSNHmKWSiMjqItJ7H6D/uHb4p3WYDqn86mN+NLKOLfe8jSWzBzGpaWD9kJuI7lItBh3O/CsANU9p/JUJLoiYNMfy3QsvouErXZyxI3f1MX6lpzUylmLLLCD9w4tZjZu14FDNzADmunZkrplbLaEZREQaJEX/JKqBA1WKNqtfLfdQW/5QtkSj06z5Oqh+WcnseaTUusy8i2tHoiIi+3w3VYxjRzJ3MpHehpi2Tyci65Zbt5zciSDeHYwdmekjgn5Bdy8ertVKRz4xadScPnvzxYmDml/N8jHAcrwPwOzWeumXD2p9zraWyjErmT0aROcDPNe1ozvW+HAxi8Ge0jSLFVwwuoixfb778wupbeWrMhMj1/aZuNzffUXX1Lk6Jul9p41wNgOLwboLRKuxwr8zE6KnGlS4qetoUI+6RWVOZF1EhQKtkBCNrKMwC5ZX8jXTnFPxjEbm66DaKiysA6wG4LuuHSkdbjmofjWL+DBIkYq8LCd3Gpg3B/F3XTu6ViV745LZBBNdwqAQwM989OLsi148Z887Da5dq2jLxzF29Xt7c2jYdYD+GKBboELXuvE1Hx5iH0ebNY4t97zdzpkXzVPby8z6v64d3b6qiJw534ZSCaVCZ2qdf5iANxm4jRcvHJs5ZIOq4tPwvm/WvBC/zAJZ4BVLefdojbcV4wpSakedXzQXoWG/IeJUOl599d+yS7UC+0KVRUQGS7JWSIhG1rHlHmrB0qhmqUbyF1tmARlUXpbj/YUUaZ3nn2WW7ikbVL9WFBEZc7wzQYVFNcp7epeqouV4LwKUI+C6tB32V2V91yyNqpZu6Tha13iHoU0dwFqPI0KImO9gYB2l6JQ58ci/KlAbUF6xa70x6A6tpPP8RuagUW8Nwbxvuedtx9XvrE9tw54AMK/W3q8+GCvl/YE1x4hoOzAWg+jxz15/5ornzvyuv29kI44BzVcDh8UvA1h+Z1EstWBbhj6c8jiJiY8G6AACzgPx6hpYN2NH9w5oshXYi4gMmAwt10AbcKlVtBVuIqmjWbIIrwq8Yk7uGmZ+H4S4DGc1S6ggX3+XzDnlL4NoD9eOjKp2BcvJ+cv+P0tE96bjo24WEWkUi6r3tpXMPsZa30gq9HsQViKNDlY4lkFdGTs8aTBFpJXyriNgA2YwAcNZ04PuxPDpVWrerO1Xy72jbHfDh5vku7r+w4zPy1dcrhS72Kx541iHHgMhS6S+mp4wyt8rUj4SBb/FmzX3G+rXtqnslnmmE0jjRCg6lYE9AVzO4Jz/DHET0YMDImuoX02aqyIiAyYwIXrnAAAgAElEQVRDyzXQBlxERMqDyCRdWqFhNa5jzPFuYOJXwOoI1w5/qQSosa0awWhZW5aT/R0YawO0l5uIrFFdRBbm7D3ETI9lJkaua9IH95CKYyw5f0uGmkqMX0HhYUZBRI7lEG0O5r1dO+K/pJUfA1JHy8ldBmBzzuNkRay1UlOI9deJcHvajvxxsPwyaVBbta2IzVqwGWu+G+Bhrh1Zrx6zMdd9HA51L34JwEeuHd5QpijVIzY496SxVw2earbzNfz+5yp3P5H6B6D3Yg2PlH6UENqmm/k/cxORCwP6OCBtWEBfSos10q/gInLKlCk3MPPzM2bMOLvozeTJk88kot/4/2bmvWfMmHGr//+HHXbYulrrx1D4usePtre37zZ16tSPA1Z2LwAFOw04GglLbJkHRJiZMRNeLcrLcrzbmfEEEU5y7Yj/hbx4SE40ICdiTvZcDVqTgP1dOzKymknL8TpB9Aw4/5Jrjz5BRKQR/Iq5up0zb4tuhC5nRb+iPM+GP5zVF5HAeFLYIG1H9h8MsRa7bv5o7g7dTjp/FqAWsMIlBHoSrF9lwg9cO/rjwfDLiPjShVuqrRibzG6tlLoejIhrh6uOLigiGjtz3p5KKf/9dV3XjkZERBpnWsvkl+W8fxiQPxygrwN4CeDV/RVaQ+2dB8wev/7CgORagVcwEekLSAD7MvOviyJy8uTJexHRxUqp7bTW/lcgf+jPPiNGjHihs7PzHgAP+GV7zsX06dP3CwheRGRAUD3FmjVRffea1Tfxa8XIsRUmjpbj3U2Eh5jxe9eODBcRaZag9XhZSe8CEHxxnnDtyCqVrI9zvD006A5m/htAN2cS4X+KiDSKQ9X7scPxZhFRhJi3Y2DVENOleUVbI89XuRPDleal9fu9vUREqltI45dQGMPgPRWp1zifv4uV8j/mfE9EpFH8qxXul1jGZi0YB85PB2ijdDziL0pW87BS87dirW4g8AZuIuq3Af3iVz0/AvwufgWAVK/NNzPRW7qXfczxfsnA+UR4ljV/yU0svb9wAPutEMfaIvLoo48e6QtCIvLnifi9jb09kT29kJv54rBYzheOoVDoKq31fQAOmT59erpUbE6bNu2dAOBFRAaA1N83kJkLVUu3wk0kdTRLFuFVgZeV9P4O8B0gmurakdLFzoRXA/Ir5ngXsc6PYFKTM4loeyWT21/lrdY1jN8D099BfJdrR+8VEWkEv3quMitrlncLM+3uzzsE8D/N+sq5idHVhoYNSN53pLxHlOa/MdRnBJ7gbxfBRMSgaMYOV1pAY0D8MqL+ReFm9a1f/OpwvJ2I8QeAt3Cr3NOlHP3Fk3Q3X0OKtnDjEVUqIsc687YIAdsxQqsAn93h2hu+ZhiDfqmjoQ+ViotfZhBLReR+DD6FNc4hRWe5dmQzM1Mt8ZGitogsBVY+nLXSv3vKXwLgSqXUrr5onDJlSqzYS+mLygBBEBEZAJKISDNIZaWlYTXDJ7z6mZfleP8hYBYDf8ovDK/y+KHU1XNJYd8A9v4WKvDVAfEhZcOFe60v6ZmiZwF6iBT9Kz0hfIeISCP4dXPVcnI5gNdUITpozoHhmTWs17Vl4FlVW9as9w+A7j7K3zsQpEYBDBB9CuA8N16If/kxIH4Z1K20aLP61i9+xZK5kzVhHwK2cu1wWz1msWvmjeOQmgZQF3jRrm5ivRH+/d0xM3u6CtGuWmN9RZjNjA1BmOnakWn1bA6B97B+YW/ApVrRpverIzn/CCK1uyJcqBl3unbEH9JqcjR9HU0qU6tsoC0+SkVjac9jcXhrcdgqM99cHOYqIrIq9lZJrlaop9TRrCUSXhV4WY6XAeh+gI/tRD76jL3WZyIizRKrFi9/ARVmXkSEY107UvGF03I+3Ajo+g+AfwPqcdcedaOISKMY1L23O5zsAwS1DTN+mUmEZw22iPSvH5u1YG/k9aFMvCVIvQrOn+Xao++v4lvdOhoQa6Qt/7KNtNf0tqyU5/dqH8+MHd1Xw8NwFula7GPJ7LeZ6I8AbRJavHCT2Yes394x84OvUCh/PoDzwfoE0nQMiGJMbOf1wgMfn7jBKwHj2fS8AtajVrGWqqPlZE8jxiZg+jMrXDWsC7s9enDEZDXfVuBVyBdjEemfJD2Ry3VLtkpytUI9pY5mt4Lwqigis08Q+BJmNXWxbtvwqUlf+lBEpFli1eIVS2X/zBqfgOhE1y4MZVvm6Ji5YHNS+TuI1cMg/VLajiZFRBrFoO69bSW9aSDsyaBTM/bg90QWa+d/ZCDW20DRP9PxyJnNIG6NyC8pXJe/gc0BsxVzckem7fCfA/rW65eVyv2UmI9kYMf3P/xw5MvHbLqolo1xKW9nzXQewBsOG4ZtHt0/Amum9wuE1CjK68tBfDWIctA4URNOUApz0/HIRaZ+BSwvYq3JV7UvTIEA8qRxEyvcpND14zn2Oi8YxHfA7iEDnxrdTvRdRJrOifz44493uuGGGxYHqOy2AGYHKBekyGgA84MUDFBGbAWAVFZEmJkxE14tyqvjmnf/sWjeK1NHrP2Vkz6Yc0fi5WmH/68HheREA3JimytePo+7uj4cNjJ8lHvoButj4UIuN/vVE2781shv7PAH7l78Cue7Pnzi8E3/IM8PI/h1c3XMFa/+UY1YadtFC9669JnjLH8LlWpHXVsGntW1tdVFc+22kaNienHnm08e9Q2/Z6op/DKoo1+0bj0N7A2Yra0ueergp4/91lUBfev165vnPvzjEZEN9lPDVoq99peDvuWl/1YcvVHR1OZn3bvjyht881ekhq0z/z/X7fPG1cd2bjP1uQNo2Ijopy+614/c6rsO8vk3Pn7232es+o1xh3V//P6cp48fW2nRp0r2B4xXQE7FYuKXGbBeXmOmvXJRd+dnL3W+8ezs1bbY6XefvfH0hS+cvdvDBuZWFPafAPD/q3r0qSdSVmc1SKVli7bKF4pWqKfU0exWWOF4jZ35/v4hld+ZmReTwhPpeNQfCmcy7AWW4/0fsTqdlf5THtj68XjkvR6sKxyvCunS73W0kt4MIprHwClfbh814ubxlC/3w1+oQ4EuAJBhwkduvNA7YhTHGrdCv9fR7DbsLT2gfhX2Q2XeGkSX1JlzNqB+WTO9Y0H4MROlM3b41CEYR9/lAWVmkG81/bIczx9i7q+lEeT4oifS8Q4AsF9h/1fKj3fttWouhjM2mf2RAp0Mwjqk1E/SE0Z9aKXe3xq6+2QVajtZ6/wjYDynGKfmCSdC81GZSdGngjhVzt5Kej92E5G/BTy3vNiQjKNhXZu+jv62W9B0O4GfY4UZAD3o2uGTDOrZ9HU0qEvNon0Skb5F2SeyzyFoleRqhXpKHc1ugxWKV4eTu5TA3wSpJwG9BzTe7O782Hvi0E0q7X1XlZTlZF9BXh3Hiv+ssXjbxxPrviki0iyxavGyUrmZzPwGgU7JLxxVunBR70XGzXr/R5rzJ/t7BTJ4sRsvbDYvIjJ4GOre21YqexuYNgHxDDce/VOziLWYkz2FobYF6+fdRPTkZvErOPpCybr8DewNmK1Yyjt+cVd3kqmz66lJGxWH8Vdz9QsRmcwlCPxzJt6+DXqzx+y1srXq1+F4exDwS7/HljQS6YmFD3XvxpzcpQzeGsAOAD4E8/9B0X1uPFLYAz3gsRQvK5W9341Hdwl4rojIPoLqz2ekP38bUH9Tmh9lRceC+Ak3HrnYwNUBu4cMfGp0O1G4dCARaejk8hSX1VnN6DVrojY6WZu1nuLXipGvxnG0UtkdADpHUegU7s53ssLlpHG47l48FaG2izKTRt8WFI3leG+BcTiI/szd+e9kDhr9an8+IIP6NQRfpivG0XK8awnqRYY+bVQ4PPLe3WiZ+VOx1IK9mHkymJ9jgsrYEX/7CRGRwZOll/2YK3hYyQrDvRYsx/sbCFFiXJe2CyK9rlgIfvm+27KS2ctAaiMQv+DGIyc2i1+GdTduwwa7nh2zvOMo77d7nF2yQi4959qRI4L4ZaW8Q8DYHcC4ENPY2YlwzS3kOpz5PycKHcrMYdb6mLkTR/s9l4X7u+OaeXsgFLqDgM+I8ZN0IvLQ8rC3ktnZbiLqT83qyzHk4tiHSjZ9HS3Hc0nz5QA9oxVPUsAnaTt6ikFdm76OBnWpWVREZDCSrZAQjayjiMhgeVVaqpH8xZYZf2NeMef9I0F6Z+T5PFa4hIDVoXFQ96JPTlIrrfpMxo7+LqgLluPN4zxPpBAuB9MubiJSnBNp7FeQF7Cgfq0otvxhlBr8LAGnhdoXrTl7/PoLy+sWc3JxBvsfMV9k8CoZO/p7EZFGmdKbq+NmZRNzJhQWJlrq6EjlHiLmVRi4MWNH/Dmn1Y4BzfuYkz1Xa2yoFL2TtiPHN4tfRvSHWE+kv6AOQx9IwAfQdCYovx5T6DgC/i9tR6ZUqXtvXnSkcoeT1t8F0TiV795hzqS1X6/FqyOVHQ+NiURqDVY4IzMh7C+SskREJrP7EtENAD7uw1YOy7zrWE72v64d/aZh/IrFBzT3DXxcxq8OJ/fzjB0O/LG05FpNX0cr5f2P8uoUQL/OCgcD2MC1Iz9eHl4G55YXbVZeBT9FRAaLbLMGsVn9WqZhDYa5OV4qDHxtVv7il0EQ+zIUzErlTiVwDHmczUR/BnGUNPbRiz87C+2rvJip/TK6lHdW0lvATONJ8bSe+TrP9xSQODYgjlYqdzO0fhJEp5VtodJrPeZk/ZUedwXjGSYKZ+zCcDbpiQzOv2SooTfDTUQml59qObl/FPZiZH7ATURrLWAzoHnfkfQuVMBaTNpz7dG/EhHZ/0NjO1K5FJhzimk4E8dJ4zs6xBFidUaofeXxs8evXKln8QsRmcz+AoRxBNqW8vyD9KToSzVFpJP9PQE7MWgxES5y45Eni/e3tWR+5dUA2jTzHnMT0XuDp32h5FL56k9PcO3oJoY2hpyI9Lm5dqTWAlnVEAzo/W0Qhy/aMCfrkeYDAbVAK+xMwHdERFYmKSIyWIY1fdIHq0bNUo2so4hI84A0kr/YMuNvzGvbZG7dPPGtDH2PYtqLidYmprPy3YsORdvKE+cmvuS/pAQ6LCf3UQi8Zx64gliPTydGPyMiMhC68kIV42gls7cx4Cqi09q6sM6jB0eWWW2uw8kdA7A/BO1/YF4/k4ieLiLSKAa97GNO9uG0HfXnmC11WCnv32D+HIyH3UShp7cpXjI7nOwlxNgZSl3lxsNNM1fTiP4Q64nscLyHiOhS0rwrEyYT+E/Q5LCiqZTXiSqi8AsROdM7nhRtCfB2CrTHHLvQs1j1sJK5BMgfaUBRMN/nJiLTv+iJzE1QhMs065VBtE/Gjty1POwtx3vbtSPrGdooFjd+Fg3WfWQ52UddO7p9H+rZ9HW0HG8x5fM7gkJdILUVgye7ibDJEOWmr2Mf4lbxFBGRwUi2QkI0so4iIoPlVWmpRvIXW2b8+8Rr7ExvfwU+HEp9E+A1QPTYovlv3vX08ducZ3J5y/E+V1r/QKvQFYrYnhOPPCEi0oRgb9kqIjI3G8R+T8VP8u2hDR4fv+ZHywgcJ3ciCJuR5lc0YbOMHTlORKRRDEq+4nsvu3bkKxUYPwqwx4zHM4nIbwfr5XcZv5LZqfB7tAizmmmuphH9ISYiY072GiC0GNBg5p+C6Tai0KNM+Snvtnfu8naFIeelPX7+YkhgtSkTb0ccGp9OrFn88FYRm+UsOBis9+DC6Du6OZMI/7N4f49JeWuHmG8EaAswHewmwrcvD3vL8bKuHYka2hh6IjLlPenGI/6iRKZHn563VS7ScFs735Rd9fOFNJ8YOxauqbCDBk5k8CFz7eg9ASvbcL8CXrdesUb6VbiWiMh6yJf83kjwrWBLmAXLq9JSrZAXK1wdd36I2z9/a8GLAK8fah8enj1+9XZT8WE5Xpfqzn9bt4Wma6bJcxNhV0Sk+Q1UrZ22HO8uBv5FjDOGtw3b6JED1/ig3HrM8fxN5tcD6DUNPSZjR48xjWOziCIDcv1yP1pOLufa4XAFxmn2hwgznnYTkbOahZeVyv2FNI+Bws11NpjvF14G8apVtFl9q/xhx5l3AHPoF2AQKd1NHOrU0MNB6qGMHT6jnmDocHK/V9BrM2hrUnRRekJ4Vi04luMdRqDvMzgEwt1uPOKLgcJw9XHXf7Ch7ur29wAkgI917ejNhjFZqo6W433g2pEvGdooFh8ycbQc70XXjnytD/Vs6jp2XL1gfWrTadLYA4qPYdC4wrOF8AQx5T5pn5d4fvwWn9apd1PXsQ8xq3qKiMhgNFshIRpZRxGRwfJKRKQ5p6Z72FqO589h/JprR0LmH5yYrFQuT3l0aIXpIHV0Jj7qMRGRfUqMim1YLOXdw3k8CIUzwCM2dRMjF5Rb919KibEaQX+qQR2ZRMQWEWkUg5KeyOznrh1deVnG3uPEeJmI/peuLhQG/NkRc7zpDNqcWd+VSURrjSJo5DOykbYGnJlBZlSt51hnfjwEdQoD7SB0A3qGGx/tr4pc8djqornHPX382MKCTDEn91sGRgF6ewU9ZY69VrqmiEzljiLmbzP7ay+rh914YUGYgogcm/K+ppj9eZAMTae7EyPXG9RvGfaW433i2pHVDG003XOtzP9l4mg53puuHdmgD/VsZO433FYsOX9LJnWzAu7WjB1J06Uc4pmkYTHx76HoFTdecxXhIXk/9iGOhVNERAYj1/BEDXbZuqWa1a9WuYmalb/4VffWWarAcvGyHO8lgDZy7XCbqYjc7CYevmpn7lPS2NbfJoRDfHzmwOh/RESaBbAWLyuZvZ9J3U3QZ45oX+kbD49fzSu3bjnexWB/1Re8A8L3XLuwMIwsrBM8DIV7qCO1wJ/Xe5BrR4ZVYPw0gP8y+M2MHT21hunluh/rvfwu41cqNxOsNwbU/a4dPqdZ/AqOvlByQJkZ+FbTL39lXAAPg9QP0/Gwv49j1WPsVW8/Pffg9bbyC1jJ7HkgtTLA32bSR2Xio4sf3iqebznesb5eBJAnwjPpeGFBmML9Hbvu/S25O3+Tv7AOg6/K2FHfJ5OjvCfyc9eOLPMRJaDBAYujlcodVWcOcKnLS/kVc3LnMvPBbqJPw3YHrI4BmReLFfwak/S+EyKcD+Y8gR4B6GmGvoKJdhvGixZ3U/tFeZ23H584+pUh2FY0kn2h+iIig2VZI8G3gq0h+1ALlg69pVohllLHOklhOTl/efn1+iIit3TmrdLOoaw//8JfVALA6a5dmK8j95DhzVjtRTrm5B5kxp0gPpPa9DfTB4yeX27acry/EPNHmvEehdTubjw8SURk8ACEv73vVzee8udjiXhPZqzD4AcRUtMyB36xBYDleM8xU5qIPdeOnNQsL2AdTu4WBT2aif5eZ5P5Zm0Lh2xbEXNyl2q9+FZSw/ars0ckxl797vNzD1pns4KITHl/8IfCAtgBFPqVG1/TH45a9bCS3gkg2gLQXcz0RiYRuaq3JzL5nkUIXUlUmC85ybUjc4Nn/rLttOV4iwhI1tiqpJb5AcuxWCr3TDoe3jJgXZcWyknvDyAc0ogtUQJev1qxhvMaO9PbUyn8CqDhYL6dQO8x+ByC+g1YP83gS7qGDYs/eeCX3miWNsyAYSN5iYgcJPCNDGKz2hqyDzWDnJA6GsIaql/L61UzlvLeYcZafRnO+q1rPlhjuOp+nRjfY4U/Avp3rj36fhGR9ahX/L1ie2g53j+J9S2s1Jl5YOvH45H3lhGRfm+U5tcJlGXivV07MkFEZPAYjJ3x+r1qxCpgUh8S6/10nk5TIfx4GOmTHo1HCy/4/hwqf84ba/1JJhE5oVlewKxk9mYC+QtjzWmmYbbB6S8rZAzPLS8+YO8Vhe01GPuDeL5rRw+p5ffYme+9NHfi2psuyaXcZWDuBGFHYpySTkQeqnVuzMmdAsamgF7IwIduIvrn3i0+UtkdoOkSX0IqFfrFnAlrPmrIr5dXx8x3d4Qa5vvyVBvpo2fX6SGtcJ1+Zf+VWS+NXDO/xngm2hikE8MX09crrVZdy6+xyezWimgGQFuRot3TE0Y90FdehudVKt5wXlbK2x8Mf9sXAvNigrqNic/2P/D6I44YeqeMHf1hHd8b7lc9VqWxVcALbV18R4XYNtIvEZH1glLyeyPBt4ItEVgGySWCwRxWMwlSfzU+ABHXjvhfxo3u79is9zZj3fZX0tgXIVzEeVzkTozcLTnRuJywkt6/AVwHwq9DTB2zE+Fl9qDzhQSAJ4kox+C4a0f3FREZLAZWytuduxadrtSIo0A4gQn7ksZYEJ3B4P+5iciJPSLyFTDdA+Iu1440zX6MluP5q3G2E/iptB09pVnEbTD6vaWM2p1meQHucHITCfxzgD9w7Wiill/WNe+97k5ae8NCLiW9aUz8fmHvR1a/ziTCf68tIpcsnMXAp740cOMRf25lYThrR3L+9wl0NkiBFc7ITAj/oy/srZnZ3zHRziBsR8ArAGUJfH/ajvgCJOjRb3G0Uh9sReg+lzW1Q7EG1EYAPzECfMzDFT6slTlc8GuckztGgycQYw1N+AqRepjYv2/CvwhaQdNn5EDnaofjTVagXQl8nwamgLmbFG0AjdeYSCnkL5pjj/bn1NY6+i2OlS66VGzBn7HCSP+DaIXYNtIvEZErStIb1GOgkt6/TiOTVWyZBVl4DSAvy/HeB/Dxl9vDm9w8nkabiI+e/SbnksaPmXA+gaamE+E7B1pEdjjecRm78GIV5BhS+dWRzD4SIkrmGWdhuBqX2X/UW+WVtBzPF/L/Aan3WfFkNx7eyySOzfRCESSAjcyvcdfmfp7vXHi8CrUfzcT7gOgksL6YQV2KaMO0Hdmv8OLv5N5i1o8R6IWmWp3V8f5aWMif1PNufFRB8FY5mjXvh+zz1kp6hxL4h6xokRuP+L0/VY+OmfPeyUxca12/QMzJXQPwmwx8h/P8+8yk6H21zo2lvLOZEQF4ZZAa6cbDR/auzurM20NDHed3PBFCF6TtNYNu41C85DpWKrsJaTo3T/x7BbqLQP/gPP7CbXw8iI7NTAhnAt6X/ZZjPjMG50njcibeFkSbEWgVZv2xm4geXa8N2/rKV4cNG7bqDQTMAKndmfhnikI7MPO5pLr/OOfAusKql1czt63F+bOkcTGHQl8lzn+HCXtqxpwQhy5KJ9Z8JEAs+y2Ola5dGtve3xUdUyG2jfSrcCmZExkgG0QQBYNUVqqRySq2zEIgvAaQl+XkPvJfTt7/8MNVXz5m01EmD0jLmbcREHqYNH7iz4lk5G/N2KOLYm7A4ugP90rb4aALSgyYX2ZhrPzhynJyj0Hrq6DorLZQ27cfqzCXpcPJPkCs7oLCR9B8jJuI7GkSx3ovYCuyrbHO+1uge2EypIZPAVGcgYTW/DOl+BSi0Jy0PerXS0Sk9y7ADxLUm800bLSwei/TIoBfa6Ye0kbkvqGNAX/J73CyxyjQtkzU5sbD+9QUkdfMy2YmrVXYf9G/pwl4V4NHEeEiN947eqOiieLqywAvAHhDN1FY2KnQE2mlcj9lxpFE0My4ImN/MY83ID9fRMaJeRNodQUrZAj4FzT8eZhH5omfmWtH/hjUVn+0FTtc/UlkUdvCO0nTErGo6EKAX2Kie6H1sW4iulO9NsxK5n4ARbtRXl+goc8kpfYk0HnMPByKutx4+OTBrGPAa9cqtk7H9QtCWIwLSem1Ke/Pi+w5FJ0KprvTiVFXB7zOgD0jS2PLhMMI2JLBLpT6R4XYNtIvEZEBk8Ev1kjwrWBLmBkkV0/RVsiLFbKOVtL7zO/H6OR85Bl7rdVNXgKspPdVEN1PmvdmhbOZ2ckkojcOdE7EHO/1tB0pDBULcAypOMYcL02gyzXz2aBhO7n2Gq+V19FKef+GxnXM+JQUTnDtyG4mcaz3Arai29rmzy/+edjIUZtxXncS0c4MfRsotNaSRU++5K/K6ovILAq9NDrbTMNGCx8QSH0E1u+5S/YHrXY0a94P2edtLOUdzwx/cZc1XLvw4abqYSXnv+8mRq/pF4g5uVsAPM6sx0Ope9x4+LRa58Yc7wpmbiPCy4Aak7bDvfvAWs6CfYj0JGbkQbjOjZtv8WElsxOhaCPKYxorzCHgAWicqcFHKUXPpgd5lMcOqdfXXsyr3A4NvwfW/9izMbN+ozvPdw8bpo79pH3+958fv8XiWrkfm5XdlfO0CzEuYNIHgNSxIFxCoJDW3FVnnnOp6aa8j7516bPnD19zrR3BPJoKK/ViPhNdrfLsssKxDDzZjKN1SmPLxEeDyH+OP9/dpR+sENtGshcRGeBlqVikkeBbwdaQfagZ5ITU0RDWivoxJubk0gz+Rn5haP3HD11zFRPB0DFzweak8neQpv1Y4ddMuDETj1w7ECIydq03RuexvwLW08CP2/Jde8+etE7NYWED4Zd5WvWeUbFttZLeXDBdBsW/bRs+7LuP7bfGMkuzW8msv83AvxXr/2qiM1078gOTOLa6iPTv7bEzvX2Vgv8Ssy6g7ybddnHp0C9/2DcDN/uCrZmGjVpJ758gtAH8mWtHfyQicuA+mltO9jQwNgapdV07vGttEZn9yE1E/Y90iKVyd7LOPwIV+n6Q3sMOJ3sJMelKW/h0pOYfqBAaz8yaiP+ajkevMWyD1rGSC74M4ouQx4UgPY2InmfNl0PhWA0cOTcRfTKgzX57P7Qc70piPYIptJg0Xtak/UWKViZF77jxyHH12rDtr/fQ1c23suaUgtqSCTto4NIQEAfnL0on1ipOw6hX1X6rY70LV/u945p5e4DzZ0K1X0ik9wJxJwP+s3wjpWkKKzqYgAV1RlAMmlD+IraKQnmepUP0M828eoXYNpK9iEiDhGsk+FawJQLLILmG4ou5efUKZ6yQuW+lcl3E+IS5c1M3sd4IE/HRce0H36J893WkEecQnwat7nQT4WR/50Qsmf02E34P0CfEtJGGv08ezWXW0x679hMAACAASURBVOdOHO3Ue6EwqeNg27KS2ScJ6g+a+CxF6vB0fNSD5T5ZjvcUa1yooDuZ1LluIrLzUKpjs9yPsVTuj5p5X3TrvTIHLb13n+V4HxEoxeDFzTRs1I89gTwm9jcRP0xE5MC10x2O9xsCov7KqW4i8v06IvIzNxH1X+xhOdl7CXQ/CD/UeZ6ZmRj193msehS2EmFerECvMXhvN/HF6ssdTnYiMf2UibsJ9HfXjkwzvJ8Kz7WY452pCT8kzWMY6n0ieh3Ef3Xj4fMN7PXbM3LMNbmvh0J8IYBvgflVkNqYoB9VixcdMfuQ9f15/bWOgl+W4x3GwEFEGAlgXTC9zuD7M3bk+Gaoo4EPSxWNpbxU98JPhrcNX+0CfyVWInobTA8z4ShG/n6CamfwKhk7elTAa/RbHCtdvxhbAm1dGKbM2ISIH6sQ20b6JSIyYDKssC+/ZfVvdHI10p7YMkjWFVWs9WO+Lld+WY7HAOdoEW+Rnjw6ZCI+xibfsxS1zSCNg/yVAQG+y7Wj/h5m/druWE7uKkC3kabLEKJrWPMGxPgdE/ZwE5G682NM6hjk5cQsvauWrtwT6XhPQ+M8hPA7Dew2Nx55sdxCzPFeYPCZ4MIG5r9zE5HYUKpjH/ktV95Xuh87HO8Kf6EUMB/gJkbPLi1jOd5nxOwvykF1VnNsuF+1+FiO9zCBXmXmxW4iMrlG2QH1yzCmzepbTb86HO96RViZGau7duHDTcWjI5n1t+Q4OJOItvsFrKT3d4DvANEuQYagdji5PxH7K7PqlwB1sGuH9+5dndXxJhPzjwDqJIKbDj5/sehrbx0txxsL4N8MrMTMYwx6IJexZRj/SsWXZX8Wq46Nvfv8RaSIeeNQe+e+s8evvzDAtXptjbnm3a+3hYZdC8ZaDJrpJmoPJa5gu+lyNTYrd2n3xwtWblt5zWkg/AWEV/05kAx9JIXUnbpbt5Gib7h25MAArPr12V31+oXYLngQhP+S7t4wtFLX/hVi20j2BVdkYZ1gGdFI8K1ga3BuIonlwDyIgnEO9lAb4rb2uYlDb3TmFgHwQkxjZyfCbCI+xs6cvz0pdZnS/jwVPpUVPeDGI1f0YOm3tqLDyf1V5fM3+y8TTPgbEVaBxndY4Q+k1BHpCaOeH4Iv01VEZO5Zxfq3mugcBdpjjh1+obxulpN7jRi/BOkuMM1IJyIdJnGsk8b9Fse+3z6FMxvul+VkkwDFFOGwOfHIv0r98zdhZ8ZlSvHK6XjUn5tV7Wi4X7U4LVmkRb+oGZxJRA9qFr8MYzugzIq+WU7uRNcOX9BXZlbK+wO48B7a4dqRHSrZGXd9LsaLMUNDb64Q2jedGHVLcQ4ziH5ECrekJ4Rn1Y6xdzmBPgDjeQYf5yYiuxfv79is3BGs9c5gtEHR62685vYzdZ9rMcf7hIFXXDvyLcMY9ss9uWxb510OxiVQODTAMNaK7xRW0rsRhLXBuMtNRPzeTZNjUHK1loMxJ3dkftHn+4eGrfQLX0Qy4G8L5RE4TkynM/FGDOzmJqK7BKzooNTRSnkzwPoWQH3XtSMnVfC1kX4VzIuIDJYRjQTfCrYGpDEMFrplSrUCf6mjWXL0mddXLntpxJprrPGx/8DpWty1/ZOHrNNlIj7GpbydNdN5pPlIJpxIRP9J22H/q3u/3kNWyrudGE+C/Q3D9FlE+JQ0vosQLtX57kMzE9d+rmPm/AMzE0cX52eWEu0zr35+qFX0K5b0XmDiM0F0DofUzzIHjHquwovVe4r5INbczSG6zrWjW5nEsU66DSleZrdOb+lCHa1U7maANwWrk1x71P2ltvxhxQx1H4jXzNiRQ2tcZ0B5xZJemon/C1L+CqETm8UvwzgMKLOib5bjverakY37ysxyspcxECWmtSuNgIilsr/QTDYxr85EGxPoPyjswYhvAPoqgH7M4DszdnRmbZHgTWd/30amp5j071w78t1eEel4v2RQB5g/J4U30/HIb5eHveX4HxXZF5GbGdrp1zb/i5hlrwJjHpGy0nbYn/sd5FgqvyzH+1thexDirBuP+HvqmhyDkqs1HTyL1dh13vibGrHKcL/HUWt+jQirgjCH8pjBoJ9B8fddOzIuYEUHpY7+Vh8ETGPwPunKQ4wb6VcBhYjIYBnRSPCtYGtAGsNgoVumVCvwlzqaJUefeY254t2VQyu15QDy8lp/9/GJo/2hQYWl44McsdSCH2itf60Yv2DCcaQ4nY5HL+05t89+Vbj2UrbGOt4UxXxgG4We6mb+GQjrgPP/YEVRYrwN5jBI+fM7p1eYI9RvfgVhZvrCaiW9/ymikzXx70MU2mf2hDX/W26jsOiLzu8T4lBeh3Cna0e+YRLHOn4PKV7ldYk5uTiD/RfF1UH4FMyPuHb0nLJyS0Skk70boFHEdG7JfqfAWaysjXNdRDiHGeu4duQQ0zj2MTfqsrccL8PQTyiokWk7sn+z+GVY37r1NLAX2Ja/96drh9fvKzPL8S4nxqoM3sRNRLcrtTMm5a3dRupW7s5fBaI9QNiTNDqY6EIobEqEP7NGDKC/ufao4hSAiq5YyexVBHqHCBkN/Mm1I9v2bvGR9PytOLYA8Jnh4inFay0tsFKeBsPfLmYTA+YVbfXh/NJTKsbRcjwHjBFlHyzrXWopWzHHewjw50Nq5drRRL2TK7UVhudUKx44V+tdb6U111n/m5c89VMQ/C2JXmTNtymoJaMpFDZl0GmuHf5mTTtnscJZhQWcGuaXiS1/bidr/RcmNT5jR46t9x5Qj0mQ30VEBqE0SAkRwLVBSdQAfvlFmtU38StgAHuKCa8avGKzFoxkrd8GkANjVzcR+dREfFgzvd2hcAJpHAfCLzXhqZJlxPuVvZXyfk2MSQxaHeBuBj4mfwgPq+sJ+f9pUscDPBKMK9xE5MoSDP3ql1l6LlW62kvTyyA6nrW/KXbbfsUtJ0rPtJLZzwhtuyjFOs/5f7h21H8BDPwxoI7PQ4pXaV3Gzlywl1L5k1njERD9nDh/NkLDbHD34649+ot91Hrae3+uGoPboEJ/ycRH9S520ttj7y/mxLxxnRfPAeVlOd4TAOYACLt2ZHyNWA6oX4b3waD4ZjnZ+a4dHd1XZpaTvZIYiom2cO2IVWqnI7lgX0AfoBhna8KZtEREjmXifUB0MIBfEHgvZnrATfROAajoSkfSSxHwigK/oAm/c+3CvojFfSJPBWMTsP4MSn1usN9h8Vq97H90D49YkMt9xIwFmURkXcMYDsh7kz8PlYC8v0WKa0cuCejj0kLZ8Vxo/QiF1NfT8cJ2SCbHoORqAAd7PoR5L4PpBGJ+s/ccovWY+OJqHwbGXDF3ZbXKhhNDjNW4W9+WnhT9bDCeH4U5xhoXseJEle2KGsm+gEdEZIDMEkEUDFJZqUYmq9gyC4HwGiBe3772wy8tzne9CtBHrLoPzkxYy59vF1h8xJzsuUz0Pcrj8MIeT0q9ULKaX7/H0UrmzmPicQSszITP2kDX6Dw/p4kvI6j/A/TnrNQamXg4PlRFZCyVe53yfIxWOFczT6i02IW/wm5IY/tuDaYQZrt2eAOTOK6oIrLD8f5CwEjSuEQTXALfRxy61N8uBYr2Sk8Y5X9A6X35tRzvP0TqUwbf4MbDvav8bunMW6UdoSwxzgNh87Qd2a+vwsPs1q7/MdNKZp/2t3chYJ30kgVXqh39fj8a1q20+KD4ZiVzC9xEeFRfmVmOdy0Dn9KSOZHblNqJzVpwEGvtC8ffAmyzomMKIlJRAoQJYDqUoE9mxotuInJALXaFl2vG85r536T8nsvI10t6Is9iwtr+kH5/fmadlYMrXaaXfe9HRUaXm4jU4jJoOeYPOfcXGWLC/xmsHFsuIp8F+HpA7eHa4aBDPIt1HpRcDXBvFUXkPM7zREXkFc9hpcMAJV07ula5HSuZ+xlBH8dEHzKwtr9AU/6j+Y89cfTmJwS4ZpAigXlZTu5yBj4gsL/v6hEVjAe2FcQxv4yIyGCkGgm+FWz1vlQEw1u3VCswkzrWTYOlCjQFr62vfi8yrC30AkAL8vn83o9PWmuBifjoSGXHK9BE5HEGKxwO0GuuHS4OFez3OvYssX84MV5kYBgxjgRhNyacDY2btOIkAadl7Oj2JfT73S+zVOgtXaUnMvcWmA8HcB4xEumJkcdL7e98Frd9vnGukwpD4wBWSD9zUmzjzvde/eJLdB8d6jltSPEqraq/hyJxdwpoe4ZDyLD2Z9HCYsVTWalfZCaEM6V1XDK/EPMZuCtjR2YUbX3rmtfWGB5a9Q0wnw+ltnbj4X36KjwMQ1GXveXk/kvgvzOwoWtHftYsfjW6ngb26jIr2vK3bXHtSGHvxipHTVuW490E5vmk1E7peHjLUhtjruCVVbv3gCJ6gDU2gEIcRNMB3pKZNvXbKiIer8GzM3b0slr1s5ys3yv+tIL6u4Y/HDvy5d45kansPcz+0H2ea7iNQ/GSvXXc4aZPIos6F/rPgxGKsNOceMTv5TY5ArMPYLRye5j07iLCeyD1Vjo+Kuj8zzIRmXsNnD8PSh3nxiNfDeBLaZF+r6OhP0vF0fIXRtK8uwL5vYmFQ6NtFVLd/scHf2uT3qPQA7nylx8gTY8Q880gPEikD+nu7j4NoWGnz01E7+2jL33i5c+JBPgrzHyvm4j+vsK1G8m+YL7PInLKlCk3AChMqGXmvWfMmHGr//+HHXbYulrrxwBswMyPtre37zZ16lR/4Ykgx14ACnYacDQSltgyD4gwM2MmvIYgL3/eTgh4khgfMOn93Pho/+tl4J7IjmRugv8iRBq/gcIUJrzrxiO/6UHR7zlhOd75DN6aoFb1VyYlCk3VeR1TxEcx0z+J8QKHsI4bX+pLf7/7ZZYKvaWriEjvPQVMyTOfg5A6uET4FE7c0uFV2pHLksaOheeZ4odfvDTxzY8ev9dfwKMRx5DiVVphK7VgGphXJs2XasK9RDSCNB3ExMdTiA4uWcV3yVf8ZPZJEL0PxuNuInJi0daY6z4Oh7oXvQimC0A8rpnEmuV4zxNwj79XYToR+UmNgDdrHH2XB8U3fxg4lEq68XClXo+6flmOdzugX2NWP8okCvOQlzrGOt5+CvglwBHo/BoIDXuFNfu9xvuyxpEUgt+jPbfesMyYk7sFWj8O0AOsMOeZk3bapPO95wsfiayUdwExj2CoTxgcqbPoU6X06GXfMSvXQVpfCtAYzd07zE2s7Ro2IP0eR3+OOBG/DqXS6QnhMwL6VyYivXkMfQSxmtGHHtd+r2PAOpUXW9KGOV6e8zROEftzGwuHIgrliR9z7Uhb6UkdydwRRHp30nQmg0+Eon1I0zldiz76Sqh9tYV1VnsO6mZgXjHHux7AaCb8u+Q9ovQ6gW0Fda5PInLy5MlnAvihLxAXLVrk3/g3A9hnxIgRL3R2dt4D4IEZM2ac3SM0/5+9646vosr+3++dhCqikBcUyyq2VXdVhExA/dmxrh2xQOaBDfva6+q66tp7R6W8CViwrq6dtRfePBDFsq5lxQ5vXuglJJl7fp87yYuPkDIPk4hL7ueTf/LunDnne8+9c8+9p+D+++9vznUll9cOIzLqyNX2a02FaE1aqzNvrSlnB63/DX1d5XEsnVixIQJtbl/mK6Jsallsdj5GZGkifRzAQyC4UhSOp2JFzod9lflqZFgapWWKwxsjQYh+0PIpFXc0NwOAKtEmWyExX4tMnBYvviuHZpvzlZ9a1fdu4uQ9naZYI0TpGxQ4eqpTlMylbycW9garvqCWMFOhEP/6rvziwT9NeXClUiCtyddvgVbJBH84iTMgMoWK5wL8XiBdheqFVFnv3JqKdRuwjHFze5/EzGRZ7KasjOFhi+ADEjeKYFfPiR3cjPztql+mTqRJpAFgPc+J/Wl14StP/WhXzLK8lSTSlQTLm6mv2Sxftus/KyKfkDzCc2JbNCZzyfj0erD4LEW20FRnTHOKym3X/0kCGUVLHUvKCrrWGI3QWBWZSuEUUXj9v2NOHZh557GwXmyJ69+qgEBMHUnFTVrI0NsY+Z+NyHFz+rFAmfIQG1KpwckRvU2sbT6tzcfRdv1njF0kGp+lRsbOi8hcQyNygdb6AKU4xXOKu0akke3W5jLmyU89XwOelfnWvEyGGiuVmxGFd+fOn7/2l2duYUp6ha1k3JwRtNRRFJM6DGeL4BgI7tBL5vZQa/Wal4rHWsOlNTJepW76CRFzIIyU5xT9Jeo+YBXxCh9bJSMy1zjM3jyKyDmWZU3VWr8I4IT7778/eeKJJx5B8hal1E733XffDxEY7TAiI4CU0yWyckUg25q0zOtak14HrQgD+BvQi/+5cRw0ft4m2qp5C5D5AEd5TszcQka+ibTL/dEUDoGWa0XxDoiYWJps0e02x8tkR4RgEcidPado59KJFTdBZKgIegBSKNRXpsr61BsDdTrW5nzlp+71vZswIv0KgT6K4I2AdaoX7/1eLv3BicwGgZLpDGBqxxl31hd+eOqmIT88df2Hq8hHw8d+U3g1ZN4cdAjVCECMXv5oygN48Zgpqp7bao3IhP85iDcFMivlFF9dv9l6uGIjVaWnCmF0yaTKD7FuorUrXna5/zk0H6OS/i0kCWlXvvLUvXbnrbS84giBfhTGFT4ILkqNWu/ZfDettpt5kSKekGWeU7RpUzKXupkndFD1R1qdTvacoldt1/+OImcL8KcGceSNkjCGE4k3EeC12vl97ZAfnrolnN8lifTdhFoE6kUQbufFV71kxcByfyslMC6MGypl7TF1RK93VrdxtF3f8FcpwKwmMng2xvLP+iVCuzx0/99JFKdYVYWbvXdCz7l5yNnuuhqRt747ubNraqA+peZK9SBFYUonq7Df28PXmZelN7g8vXkgKkHNW0QF5wDsCo33paZyW3TqOiblFDVbeiYqX1H3FNkDAlMPNdcTpI32hiHZVTIic41DrfWG2ZvIOkYfVErtZ4zGk046ycSYhLeUxqiMAFiHERkBpDZSiNac2IbF1qTXQet/Qy/+58Zxx8Sc7QqongNkroI+aaqz3ndRF3wzpHYicwYhO0NwoygMh0C8eOzcuuFuc7xKyjPjqLXJXjo0m9iiJJEeJ1A/KcghXjxmUt83bG3OV37qXt+7KSNyPoHDNHGTaH3mtJF9VtjYlUya349BzevUEsbDicI/fnrp3sO+m3R5Nt5vFdlpnq9VJPqrYG9ug2hxpoiMo+JgryxmslvmtuxN5NeAvECwIun87CpX4vq7EbiRIiaRSktFu9tVRtv1vyIxyeyNPadov2bGpV35ylM/2pW3Ejd9lyK30xo7K+ILUydXAOPu17DAebN82a7/LwW+pgFjHJq9ZKPNTqRf0kF1EVTBNdNG9nnCdv2FUoODWEAH1F95ZY3Gf9XTMnUNITDu+W+Y+Z1+bcIRs8afH+5JS93aGpIQbQ7TWnK1boy/ehkHunP/oCR4EpANRLB/amSxqWuZT2vzcTSYA6gAOccrKzojInP1fA2eLF2DyorF1GJD8QlFvfd7ZcVfZulsM1k6qcVf9fn4uM3Nt7BZvCK+u7lurYpXyaT05gxwHTVXwqWROPCQr1J3zuUCdRBEtjLlZqC4q166KDlt9KbGnmmNFlnG8IBAuEwo36z2JT7qDMnHAXybvWlsePPYYUT+tiZQPpvfCDMjsuJ30AoR6MArgiLkdFkt8LIT/paAvARyHkSd5sV7f5PPPCpx/XOVYAcIbtPE0YR09uLFZ9bJ2eYyhtkRaZIC4AzPKQqLY5tkF0rrf2hl3e45RUWNDEub85WfKtT3bpSvUtdfpLUcCKVuVICbdIruzqVf4voHEXINNcNC86LwRMUbE4d/NfbsfG8RmmL7N4VXY0IMcn/cWrPwn5bguAB43nNi3Rv0C2UsLfd/MLd6GlKd68oVzhPiRQWO1dD7ek5xGH/aRGtXvEz2XoGMp2CXpBNrrvh6u/KV5xxoN95K3fQBAlxUIFUX1rDz27WuznKTiLoMoi/04n1yb/qbNyLL/Q9EkCRwqOfEmiwVYlyO9fJlgercpdxzisfarr8concH1HFU+DZZFms2QYztps3BxkvQeEuUPDo39fTxX955knE7NevdRAiMEbQQxJ4tuDQ3Niw/G5GJdH9FGnobmIOrZDz22uo2jiaDstm3A1zkOUUm4ViUVi9jXUbyH4zLpyiM08ITp8WLwthPe2Lmaoj8HzT6gfKJKuDdU4+NNbyhbjddjSJY7p5iYLnfQwmeo67N95LbRMljmtx/WlksdIPObXa5f4IIxpA0iZTmemVFo/LZB7TAZ2S8wgMCkYxQ+Smn6PRG6EamFRW7VbqJbMqdlaRJ973STeSyZcuOLS8v/28EpkwB2BVcjSI801QXsyDN+QXP5z7aQSt/IDswyw+zDrx+g3htcdp9m6878BBXQy9Y8rn3139fe5gxIiOvO/3v/Oh0q1P3fos+mzqhe7/+B7KwcO3pJ29+cR0Uba4TA8f99IZULnlXdeu+Z2rk+mF20oFjv3toyWfv3tDjj3s8M/Ovu21W+fW/qxsMTZvzlZ8q1PdulC/bTX+1+JO3j+6+VekVi76afvVnfz94hW/Mluc+sn3PP+x6y8KZr4fFmXtuv8e98z985Y7Pb3UeXUU+Gj72m8KrMZl/f+HjA3pstdN1S779+Nrum2x3TbBk/rMLP3rtsS/vO+XzXF21J8z+qHrx/EdpWZ3fP2WL+qQdm506dqte9gFjqytmP1CwTuzAacdv2Fw9xnbFqyQxZ1r1fL+8oPs6O087YfXhK0/dazfM+t/+yRmqc5ffLf5P0u254xCTkKh6wYxXDumx9eDRNUvmTvvg7AHjc3hvlq+BY797JlhU8UzBOuufnRrZZ9umZB447ocXddWyKglqUjNO63+17X77/YIZr+zffauS4VJTlZ5x+rY3N4fXwLHfPxUsWTB16dcfvrD2H3e/Lf2v8Vd+M+nSsJD8wPu/ubdm2aLPJKhZVNiz997Tjt+o2XIhjbynXsatL5zcf63f73IDaa23eNaMUz69Yr+3V7dxHDjuh2elavmXgA6mn7x51JjIehk3OPKS4g3+dNbrCz6YcnSPP/zfFUu//8+dn/5179cG3PvVDSzs1G/5T7Me6NK336k1yxa+W9Ctx65Lvv3s5k+v2PvVqDrxa+K12enj1u01YP8HFs587bSGfKy93e63L/r4tTM/u3n4Rw1/2+riJwb23GrncVXz54yxuq87YPqJG5tveOR9QAsyR57bA8d+/yRqlv8ggmXTT96sPrHZL8B+EQDz12TL24jMjYHMZmTNGpVKqXM7YiJbnAKteRKwutIyIKyuvHXw1aKKrtChA69m8CqZ8NO2tAqegmC+WHJeanjo1hM5JrLUrbgc0BtCYwwUDxXKel5ZLJuwpM2xN4H4FPWZppyQvQmw3cw71HImLDxTtbx6pxkn9DWGcW5rc77yU9H63o3yZbt+FQO1qxTIrVRySXL4ircD9a6W2pRYCW8i3YUfvnzOZzcPf2kV+Wj42G8Kr8ZkLhmf3o+mrAdZSch6AD8Tk7QwvJUsNiVpQhlt158H8G4iKE46fU7K0ioZn96BlnoIEFOK4WjPqY/7bex17YqX7fo/UniHUPZbnfjKU/faDbOShH8jiPWVxq2gvA1SUHsrdSGBj5NO7Moc3pu/iXT9lGiOo5LrmisVYruZT4Ol8z9Q3Xp+0T1YfO1Sa6351NgZCqO16AWpeJ9mE5jYCX8KyaegZaooTqjyZyU+OHdgGOttJ9JPCuBB1AIoGZZyYntEwX7gBP/gaSNjJklNvYylifQuQt4W3kSKjidH9nk5Cq2oeLUGrRLXn66A6SLSyYsXh94XEVq9jIPG/7SJtgqmUuNAUXIlwEmK+EyL3GXcQMMEccAIkneKFhMO8XlyxQQz7aarEeRa4bs2qNxfTwtdaok3fFaIMYR1VjLea6WDATvhm4Rc1yGMu5czvHiYOCzyPqAFPiPjVZckbD7BTNIJb0Pb8lsU0s7biDQPNXETObZLly63dWRnbVFtIytEi5RWX0PNsL4myNkhYwQlbc8PZH7s1Pde5XEcPHHuHwMdmLjv+RRcnIyHri6RPx62m7maxLoIZJwQfwLZz3OKsh+wVeYr6sfDdn0Tz/kuwAuymzjb9T+gxvFacQIQ/DXl9HmyAb0256s1xzGbsp1K3y6Qy1PxPlNy6Q9MpPdXxMXUDG8ixcKDCz9967LPrj38n6vIR1t+uH8V7EsmZk6lxt8JGSsie4Ocr7W601L6Al2DC1LHxUxcnDEiF5nYRxFs5cVjw7NA2K4/EMZlFLxTIGWeU7xS9sNfa52w3fQcCG8CcZDnxFYbN9s8da/d9CIsYyG4GwHugpIHBHjJsjhFAhludSo89t2j18ktjdOSO+uMAvKBQEs86cRCT4jGmu1mvq5ZWPGytfa6S6uDJX/rpNb6loI9hBxJ6sVJpzjrvdHo8yWu/xrIySowSXxwy9JvPnzg48v3nmg6mwyxBF4XqgXUemQyHtslCvZ2Iv2uFy/eaUUj0t9DiGsB9hXqk1JlxSbRZD6tzcexNJGZaZJfAVKUdGJRKyf87LJbmzxoCjUOhcL5ppSfKOsLUl/MGpwjinsRcpkIX1HU0zU4uIGLcJvLmA/guevOIDezkYYeQ83jG9IQhdsAfbXn9FnpcLF0YmaE1nI8ArmeBZzglcV2zGcf0AK/kfGyE/40kCmI9GoiQVRkWlExXCUj8owzzljbGIskswWoH82W8eioE9ki9K05iKsrLQPC6spbB18tqugKHTrwagav2hsWPgSR+WKpy1IjikxZiOhGZF2NMmi6orgfKNt5ZfXZAdsce7s8M0VpPq9VcKRXVmzCCUzdtM8Z4BhRvEFrub3utD0XhTbnKz8Vre/dCF9C280E1CjRlNuVyJUNbwdKy+ccIZonUXhJaEQq3Lvw8+R1n139p4bG8yqyrY1+6gAAIABJREFU9euvhbY7e09C7Z10ikMZ61rkcbTLM4+J1jspqAsFchApS6F5lyZPowrmeWV9jDuhMSKXUfCUqROduxm3ExWDgeAec0sJmizGRdm9Q2OYRuYrwoC0SMt2fVPb9RpAhnpO8WrDVwTZfrU5aZf755gszgAHieAnEt8pYOxUJ/ZAA76bNyIT/scQfQOUGuM5sSZLRdjl/uyaef7DhT2Le6rCTjcENZVvhxk0lThCLvfKfq5J2hhudrn/BjQeomCaKLm68qf/PjvzwkH3hOudm36RJqMqVZEW2SPVkhE5ebJVsnTX3cmChBcPkwH9fBM5oWIfUdq4cW9EyKlJp9iUvMuntaiveRBrlFapm/m31vKiUtwo6RQNjUivnlbdwenT1BgmlGuoVGUgNZcqFNxPLWcYwx7Q/UhuZ+rFCvB5g0yhbS5jRJkadutrl6c3g/AWapzc8Eet5FpA7mvkUNXcZp8OpXZjINeJkn/8+67Rey7ynsq6+q8iO6uyTvszIPgIkGLPKW4sSVhrYh8yuEpG5C9FpJnnO7Kz5gduaypEa9IyUrQmvQ5a/xt68T83joPK/R2N+wsg86j1VcmRfT7Ox4gsSaRvU2QNNB4Wi3tD61IvXnx4vpv8COrR+Iai3H9bCxIExnhOkQVQShL+D0pwsFi8FKKfM4ks8tkYRuCl3Ta/u78mBUu/yyyjxiBRuNVsehreDpS6c8pE1DBT6ytkzMLti796/65Prtj3kTxlaar7r6b3A8enD7AsnipgVyLYTIwbaiD3p0aFt8uR+Sotz5jb9hJo/AUiBwvRiYKrxDIn9jLHKwuNB2NEmvhZE4uzQhmPkgnpXal4M0XuFfIkz4kNagbbyHxFGJ8WadmuP1eAhAJ2TTqxAasLXxFka7d51BgvJRNn70VtTQJlSWdwl7fKYj810q95I9L1P2OAK8SC6zmxTk3JbJf786sqfry7U6++2wRi/VkheC9co0xGa0K8svqM1o2SKK1b55Qpv0BeVJmZ9f7McwdeazqbZCQEn4QEC0Spc72yWP+m+Bjkzj5RwxouYTlZ7gQtz8/98KV7v7x1ROi2apf7B4rgPAJaE6c2loSlhXFtUV/z0ItGaZlsxABMUsytPCd2aER6PxvKk/wBCDgRWkYI5UiQPT0ndkqJmzG1hLeFoIZafwvFw0DMplJnJUf0znXrbXMZI8rUsFvfkgmzt6YquMoYww1/1MTlyuJjyRFF4Q12brPLM5dA6y0pvNNk//WnjDv8a/fCMNlQK7TIeNlu5iMgeIWiNkvGY4fkOx9XhdcOIzIaapEHMQK5NYGWgWFNkLNDxggKn9Plfw4v46YnEsb0zNNarpsWLza1xyLfRA4q9x/UWpZRjOso9hC1QiH2NsfLdkP3lztE6/u76yXrvD5q08rShH+/kI9AtCPAZ6l48XUNhrnN+cpPrep7r8TX7uO/7rJEdZ+vhDuLws2E3NDwdsBO+KNJ2Qea1xhKWuGmpbM+Gv/J5Xu6q8jHSpuTfHSitTaZ/Sf/FCtcZj0jsJJKdLkQb9KMNWQvoPAoz1nHFM2OpKthPVHgUGjcQMrmoNqiBrjMgr6Rom9Oxtcz5VB+tMszmhqnC82tXmzPrCwlE2bvRaqra+OKeKrnxOxm5GxX/bJdfwFE/Q3UJlZzteErT91rV8wMbwMmzNnMUuotCBZ78diWTfDbghGZeVfr6kmKBXd48ZjVGI3+436KFRYUfFvlf3t1p6KN92CBnCIBXqbmUCgcA7IgWVZ0VnN42Yn0exA8CEt1pcifg6rK+VZh1/HJr3vfZ/fLvA7BJAWZr6ku85yixsoaodZoVlcK1KOE7APBHgSe1TWVG6eO38i4tZqak38mMQxgMZU6JDmi96er2zjabuY7iDwMYps8MtHWj6PxKhDIGFi4QYkcK8I/gLhblH6JNTwUxJkAF5ocZaQsgDmkJP4xtSxmMpeu1nvDkvKK7Qh9MQOcs9K4KV4iIi978diYhr+VuulHzLFCXamusQs/ev0vn914ZLuHQ5Qm/H8LYeJ0/9BELd7WXCdCGDqMyGgzvDWBXxNordYLRdSNUwTVWBPGskPGZhRhkJsp1ZAxAswjcZNXFpuRj37Zrv8gwZ+g5Wko/J8A+3pObP/2+tjaCf9jalwtFsYEXayNpw/rtcAu95daUHvXiD7SpMzIqVuZReI3oxPbudK9CzJzqLGbKNwIhVu8EbEVPu52efoSCEsMDkZAsXjNkm8/feyTS3d9MMIaEKXLr4KXnchcQsoe0LhIKFcKuJ8S2KLk71QqlRxRZAzDSEZkqevfBOhdQKubljBb34bU8o1QPkrFi00mw74DJszpain1H2gZDeIEL17rHm2aXT77GNHWWRTeDSVnek5s4GpkRC6C4DwQJ65OfEVRrJw+7a5jJZPSOzCgyWAc85xYr1U0Io1BcwoUn/HKeoeeEA3pDE58t0HALt9Vz0/fWbhOcX9LBacF2nqcGseKwjCQ3bL1DncfP2+dal0TvHN8bIWMkqVuJimQbwhsJUBnXb28WhV29gEuAI0uYwokmCZU1zZlENuufw9E9aboG0TJHeGaIRisg8o7VOeu95obqpIJ6WHK4kgIN4Woo5LxXjNXt3G0Xf8niL4PNLGKjbo8NsZyvX6ZRGQAx1BkMYAupMRAZUq1FGjBxRYwUUMWKHAtofQCMQ1gL6mRa1KjwnIf7a6rEcegrz0xMwRaH5+Nj1/hOeJ2UfjMK4ud0JCeXe7fLIEoBU4U4vql33/60MeX7jYu4ntb6hYZL9tNfwEoMycHNlHzNjKtlpjK/t5hREZDqjWBXxNodRiR0fQqt9eaoBf/czKGsV7Upu7gPK1h4genRd2Yh5tr159E4D/QeE4ogwEe6sVje7eXEVnq+l+I8AJQ38/l8ofkiX3m2K4v1BgIhQMF2NJzYiMaqPNvZhwHTJ7b06oMvqXGnubjbhK7JONF/zDyDEikd1HEaYpqsBbdjeDr1OpBUXJO5Y9f/GPmRYONkdUa7VfBq8TNXKwogxDgSihea24gqWFrxYsp8pEXr3VBjSJgWJBd6AuCHwjrECG2DWuLxotM/GO43m9+xxcVvdZZZ4kQcQLn5boFmkyWSuHPFI4X6HO9eHGTLoPtvcm0E/4SUJ0JCU5fnfiKMi6/qhFpXJQtdRO07txt49iA1/dgTSM8t3AT6c8GVBzQz3X7b1GX169YmUZdNtDPl33/6RldN9z2z4A4JMchkFGgDBWlegY1wUzLUuYGsDMoNQRn5N5OmmRhIlhLKZUQLZvo5UvXtzp1vcy4t0NxGxMPTS0LtKKpjbtpY9iXGndNxQA12oWCcfHf0mSlDYLltymr8AFvZB+3pNwfTglrDPZThJNz+xZ1ONt8rbDdtE+qZyGyfQvu243uT0oSmb1JPArqZyn8CCLnQHiwpjJ1jjcB5UAIXib4uFDGWlR7aMG+Ar2j58QOau/5HRV4w1dpIr2TECdQ89KGz2nKaQS+9OLFocdKbispz4xTok2N3KeNu/Ryf9b0D88b2NCDJw9WVugaWSfsRPprgAkAu+TsI9pqnxnS7TAiow1r5EGMQG5NoBVuKqJuUDowq92EdeAVQRN+7rJa4BWmdAdvIxkAeDXpFN2ZzzjaibSJNZtB4UuiUNKg/EGby2jiHyk4CQpjAqnaCZXMWF0LM6aQtAZ2p8IhjWSsbHO+8tKEZnTCTnzfG+z8BTWGmMQIFHWvMXxKJs3px0A9KBofklybRE9AegsRQGNZ5Zyvp8y8wL59Fflo+NivgleYdl7hAgY4WwCz8d2Goi4X6r1E5N5UvPitqLpqJ/xHReQjBb4gSvUT0Vem4rGtc42YAc/KfGtexqdIXMirPSf2++zvpRMrhorWJuNhOYALPSe2fTPYtiteJhmQAk/RkLNXJ77y1L12way0vOKIZFnvJwxvRr+EOJfALt02Kuq6SkZkwq8Q4TAqeX7u/Plrf3nmFsbFeoVWOj69hViYsfTrD07pukn/6xTkKFNGgxqjJYy70/8HUYUKeE60vEhgA23hXBH+N1VX5sCeMPtrqILFFFwPYE8dVG2vVOFJovQwQJ2gRJ0qOlgkFh/0nJjBcqVWUu6fpzQOgNbjYVm3Q2SpaOsYLUtvQ0FBfJqz3sclbnokhUeAsrEWdeK0eFG+cXFtPo5hDLDGNVT4UwslbRo1PnYc7x9UYHEiBaeJUutA11xG4QE1mgVWgZg106aovwLytUDuQhCcR2XNMFlxqeWE5KjiJVHXnQhzoFXxssv93SA4lrouPj6HAVE8npRMsix2eUO+bDfzFERPpXCKVjgpWFJR8/4pv1+p1mQEeRrrElnG0FUZ+j6AQ5oY28i0ovLaYURGQ6o1gV8TaHUYRdH0qtFFOv9HV3piTdCx1ULGkknpXRnwJoBzST6QLOttCtlHut0JN2Ku/zQE71DwqhD9QRmVkyGyzWU0KcEJuU6obqSl96lhzTyrptN/qGUfc0IvtRtrk678N6mrO7mzi2ugPqHmfqL497oxesJO+OeYuoBK82JRPAdahOSLQjkHYGXlnG+emnn+gBtbYS7+qmthbSyjbAuoHUREkfI5gQ+TTrGpIRZZv2zX/ycEr1LwBinFmhzbYLPdt3RixWLR+nsJMJwW7/Kcot9l8au7oTmawCQBL/Wcoj+uPkZkZjkFxwvkIi8eazQero7XyHhF0JvWpNVuOmbcQpNOUViKo3Ri5nbRYmIBtw2WVRdNH913aSNyN38TmfAXWsRBAfBCUzQGuZmtNeSdhf9OnrD21qUTjOFokpiZmoSgPkRoHQXKmwxwH5XaFarGk0B1Esg1AONePPa5nfC/BbnAGJFCDNFVlf2sgs5nmTqTAjlGwRx8FCwS0Q95TizW2PjtPl7WWWr5D1PQQ2orE5ib1/eqFmSmfXDG1mEMXYnrn0jgAAE2BvUZqbI+70bQhXZdW23XXyiaf6GSIz0n1lypnUb5Gjh+9tHKssZY4CVasECgHySwN4W9tMLlALen8DZAPgTlWoicDeHXokzdSJ6YGtl7Xj7fyBbwa8151NdOpIeAPIIaf2v4Xq0wQhE1ybLYSjVJ7YT/KkWeADjVuFgHSxduMP3kzRp68OSpCvXdI8sYuioTt0BwcBNjG5lWVGY7jMhoSLUm8GsCrXb7qEUbvt/mBngVZMs+sibo2GohY2miti4YibkaMiFVVmwKEUc2IksT/vOgehlav0XFPwrklJx6aW0uo/3zJu5+DesIkWULC1Sn9xDgYC3oSwt3e05s49+qEdl/rN+3sFDep+aBsHCViBrvOb0fsxP+fVRYGwFuhsL9WqRSQd0rlNMFKKyu+P7JD87u//dfMAfbdWPYNJ/CEjd9N6BOJrEcWt9jdS3+y3vDuCxPI/JVEf24EpUUkW5QeNGLF3fPeW/fwQ9+Vxl06vIVqYaJBA95TnH9Zry0PD1KhIeJlolUvMJzYtusNkZkeaaaosoEweXtyZftpvcH1NkwbnBUs7XgyWl1rtaroHdtulbYifQZIA6AcFdQHqGyHpBAb28SUgm4d7DM2nj66F4L8jYiXX+p0nqIKPViQTX6NoxlDI3VxJzthHxlwYwp8Z477vM8dHAElDrLJD8RysmgOkx08GdFfiPkm2EpD+BWTbkTGqemRhV/YLv+xxTRoPpCRGaKrjmWBQXniJZLqKwtofUoAksEeMqLx9ZpCv//K/fXXy64ncT+xj3W3GJ6Tu8Xsmt+SWLOqaTaHcAmouW81MjiN/McyzYdR8OL7fpLRPM8Eo4XL6qPW45qrJW4mcMVcYuI/sF4dojom5RVeJLW1Ub2H0TkCCH+o0ymUsjlCvJ3TR5KcG7SKTLeCG0uY56Y1++b7PKKAyD6wGx8fC4dIY8UYq2UU3R6Q/phfUbInVAmFpYHiOgtFNXTEP1WMl78S2MjI+MVuirD+rtIcFRuTHruOp3P/iQKjh1GZBSUVmOlb0WFiKyo0SBbfReK1RSz1sS/g1ZEJa3rtsp4lUzM7GVOxcObSGBi0omZTUN0I9LNvCKi/0Hhe1B6GwHP9pzi7M3fKvMVdTNnXPmEai9KMAbgKE0sUiIvUPNIxWD9GipjOByVjSP8pXhF5Su/4avvvRJeJQ9XbMRqeY9aDhELf6OEY/TIwET69AKoQ0XkQhMXpYT/FfIdU55CFNLLK35858OztvvrKvLR8LE2H8fm+Bw0ce7+OggmQuFbaH2qF+9jbstNi8yX7fpTqdUYQIeJQsTi1G4b9s51Yezbf9xP1YUF1r9F43AqPuc5sR5ZvuxyfzSFQyD6kYauru2tEyttAN1MAOijAV6V64Lblnxtf+vMKzv3Xn8PEXQS0TdYin8ScGsKr20w16KqYOSxjEBwBVqlbuYageykAzynLFxBkUcF3JgWPhCNYggODAo7bzX92LUz+WJmSsKoGu6iC+WlqpqCTT4Yte78hjRqyyjhmQUzXjmhZ/8hj5nsqlJ7W3S5Vtwf0KNI6y0L8mog+k5QPUWNp0ThosCqOmj6sX0ztpv5VCDm2YMJZQmCzQF+AGW9BNGnAtqhFC4RBi95Tiz3cGQlkUxhedFiMpD2K0DNNu866xVk1/xS1z9XAwMpJjZQmRv3VyPgndulzcaxfi66GXOYdCoUT/acmAmhiNLq+SpJpI+iUsdR6xohNyDYTxOzlNbTtMYdtPh3mBtKYjuKbARgFsBvJVCnpo7r/V0+604ExvoOnrygsqayameIDE/Fi4+O8ExTXfqWJDKHkrI7dej2vELTCgcrcqNkWdFxK60hCf9zQr8OWuZmvlKCqh5Qha8R6K/BRCpeFNYkXcUWWSeMqzLBywQysomxjUwrKq8dRmQ0pFoT+DWBlkF1TZCzQ8Zo8yfb638Or9IJc/bR5OUk5wrxaKos9lo+RqSd8N8A6opgk3ubpAQ5MYhtjldJwg+gOQiW3CdanwlyqVJqIjRfBGUfQjYW8GNAL7RUwQXvjej10W9pbtvu7E2Bgjeo5TCxcIsE8kpqZPHVO02a97uaoPoeEcwSUQMLIF9ohY2hMR9KOgXLliybPnrTw/JT7yZ7t/k4NseniWOD6OtE5EcS1+eUOInMV0kiPdMYOATCAtqi8EpQUL2l2aDXvbvvgHJfLJEPVI0+WBcWvO2VFRVm+Spx02cqcDChH9NQ13tObItmeI7MV4TxaZ6WCO2JmUBED2U78jVw7A/TlFV4L5W6UaB/oOZIYW1tOi9ePDKCXA27tAlmpRMrthGtxwXL+GerqyndgKOopRQKJmlIZwE+AXBYQPSfnm+dyCtE2f38t41bqii+HCyr2mr66Hp9qpevtHzOEdDqjvkfvHJ8z/57TwDUg8ZFO8wqTdkXCgdBo5Dkl5oYjACzaIHQ8q4XL77IELJd/z/U+hJAzRLiWECPBtSOoaur68+j4HDoYJlYBW96TlGT9SpDWgl/NCiHQbA5Levg5IjexvANDw5Ly/3zRLAdgE3r6gbn1keMMqxtMo65L7ZdPyA4UkTO8eJN18RswOzPRmRt8qBjqPFXUboEsMzN3MOeU/R3uzz9fxDeQo2TQdleoM4R0WbNPTuHXqvJuP1t71/eed2N9wdkGcBdRMkU0XLptHixyZKeb+tb6vrDRExMJ25u+HCoa0B/L158ZMPfShPpmVCqGlqbEl8faq0vV7T20crcwIpJKHRgFGbsRCbuxYtMYpzcFhkv41lE4jwBzAFBwzAUQzMyrSj8mj4dRmQ0pFoT+DWBVmsr65qAWYeM0eZittdqgVdJeXo/ghdDYx5EP+mN7DMlLyPSzbwLrcfSnIpTbQroq5I/JyxpUxl3v+K1gqX9/lBJjVKtcD/JqyCyHoDzEJZxkMdAnqk0ThLFuFC6eWVh+ZE25Ss/NWj+Yzu4PL15IJxCjSMaFove0c1sXQBcRMpBWmSugnpDV+I+dkFZzcKKzu+fvtXoX8DLKm0CIrwvb+xL3UyZwNyc4Ke6g45Jde+JTMt2/S8gvIAi35pnReGJQBfuNX3kOqZwebjel06sUKK1R42DRPG9YFnv7tNHs9r8WOpmbhdIPwQcC0tu9pzYZs3IGpmvX4rXkZPF+qYysxyBHgpLtQtfA8Znfk9dmbCszqcK8SqIKmrsp62azSiFxzWRmr8lUdsEs0GTModLoM+ApimBcoAQV5paoSIitMwGGf8U4KjqqupdZpzQ95tGmGySr20mS6e1KjOLqTFYlLyYzQ7dkMbghzK/D2r0cwtmTDmtZ/8hd4J8AiIbUeMWMQdvCqUCeYLCUwH5A8j5EOOGX3RDlpbt+l9C9PkU9a1WNWuhRt+UOm6D8BbOuHdSZF8Il0Hh9WTODXpjoNuufzZh3omtBTgz5cS+yK75teWC1GaAbKaUdf3UEb2Mq2s+rU3GsZ6B0HDP1BA4ViCXek5xc7HJja5hdnnGgcjh1LgqXAsoFwGcYuon2uW+ycx6PjXODX+z5FJQ/cMbsYJh1Coy2uWZQ3XVskuszl3vgKBMtOwMyvME1006sSH5gJ5dw+yEPxzkH6jljobPa4XdCexel2F2hZ9t119M8BsIroXoQh3UXKSswmPDTgr3JB3jNkzdFE8DJktPa3nFydD6aIaHtnw8xyMhMl5GlxV4WiD6nFS82BxmNGyRaUXFr8OIjIZUawK/JtAKNxX5bKZbGIYOWtH0NNurA692wsue4B9Iy5z8cZ4Inkk5RebkObI7axhLIbyDkE+EemNS3ZD8+ZamTcdxwJgfu1ndCjMM8H8mc56GXKeolgvkUQrfIvCkUC6jlusAzhSFmykFtybj64aF5fODuMnebSvj+MzvLUs/R81hovAXiDztxYtXOOm13fQ7IF0Gpp5ZuCk6XC9bvNm0k/v9EteoRjdgrYBZ3niVuv5JIhhGwmz9P/PiReGNVz5rtO363xNyEjTnhBgpmWBuz5IjY9OztAaN/6mTtgrepoYpAfIQLbVXckTv783vdnnmEgg2U1r+0VwZhXz5ioBns3htM/njTmtV9lmsNIa2F18DxszZTBXWPCLsdL6lMBFEbxG5XZRlUXRfz4kNjyBXW24O6zGry/B7vok/1KQpcXAIaw+XYgL8AaJNiZejLIUh75UVf5nPpnWbu9NrrdWDpobrrqLkuepq7jjj+NhK68rgiXP/GOjgsQUzXjmrZ/8hV5NYpAU1SuMiWDAuwbt6Tuzg0kR6KMjRAqQbYljqZmZRy5kC/FA3x98OKmt6m2RAdnmm2tLYWYup9If3FncpWuvTYaxqagzshP80IH2ErDQ3Vl489n69EZnwryCxvgCbC3BbygnrIubT8p7fzRBfiVZW3wEZLsKGGZab47OeVmkifRyoDoQ2iYvMVZS+HFQLkk7MsSf4x0BhuLmlDH9TOF9E3vHixSZreba1ioy267vB0gWdC7r0vEGIMeYAgcKdNXEzKXd7TrHJfJ5P62u76VEQ1Y8iK7ufUo4TYoecxHf1tO1yX0NkKrW8AlpfiOi7aVlDLaXWq6mpHuHFY/s1VgPVEBg8eUGvoHK5ieNVIvwdKCbL62ZayWOpsmKT7TYyXrbrm+/3aFKd75UVbZvPfMwHqNy+HUZkNOQiD2IEcmsCLQPDmiBnh4wRFL61Px519FYL7EvczFUUfRDIWYA86znF9UkWokBju/6HIK5jgM/rEtnc5TmxbFbLNpVxh/Hz1ulk1XxjaihqRZMc6B6KrhJgLATPE+o1DbmUgmcITBaFGynB7cn4er8ZI7LkoYptWa2fMu5Xxogk5ZlkWfH43LGxXf99Cm+ByL/N/zVliCxfuuu0kzY5IMoYRujTpuPY0vtL3MyZFL07qOYB+r+eU5xNGBSZL7uuFIOChDFronCvAI+mnFjW7avvTo/M71pTVf0qNQ4XhRckkO1So4pnm/4lrm/iUfsA+CfIezynqGGyplwxIvPVkuwtfYd2Hy9dlih/PsGhIO71nJiJ4WqqtRpfA8d8/YTq2n1dEtWi+XuBeo/UG2gdTJg2cj1TgzDf1mq8NcTMTvjPClGgwE4CbgKR10H8PrxY0XwaxGgFHjTVKQrnT4PWJF+7TJq/bpWu/poB9gLxjA7UoLqYuRVI1MZE0l0w4+XzevYfcoFA5hLqR2pJCLEbiL2Mu6CdSMdBdSiJIFlWNHSFOZ5If01lXYmgNqZXI3ihgNX9N+y64exZyzJVSmDX6fUbhdVYv7EEP1l6Ja5/rhLsIETPhiEMdnnm79R6HVFqcxD3eSPq66hGHc82G0fDQHhw2LUwo8ARmnKdVxbbMiJj9XzVZaAdUh83qHCMFilIxYvPqj2wkv0oDNcYUTwVxFdeWVFubcVWkbEk4d9fs8iv6bRWbKxQHge4AcXcauMGk/AnGe/9eETZst36liTS5qa7l9I4r+GzVNhRA07DrKcDnpVu1jw/A8HDIAZQc6Kg5s9UvBmihmqqt1JO0cVN8WK76UtFsLMSXqYJL9RFxW0AOU2k84FefO3OUQ9tbdevsSDHBAhLLG2Vz3zME6v67h1GZDTkWkXp6161JtAyoq4JcnbIGG3+1C/SURfDCGRXC+yNS01YL0v0IiFfSDmx5/KR0TburCbhg8abjZROaFMZw/IXtD5hgP1M0hlFVa4hVaLlRkLmmA+xKTlCkamANVNTn7t0uT7o4xP7WPnI2MJYtqmMdvmc7UWrR5RghBCXgaGhv8Im3Xb9zyjqLxD9dcgrWRpUVx477YQNd4mgh1G6tKmMLTFgMqNqzUNJ426ll2bjxPJZo427FgLZn2RYxiG8lYbckBtfObDc75FNyiQKTwPBrp6zXohpqZu+VkStReoXBE3X4mvvb+R27uzizrCetcS6QjNoWLakIbStOo62m7kOEOMe3omA8WS4w4vHbmlpPJv4vVV5y53fgx/8rlfQucv1CORYKlYCnCPQfwV5usmECuJsijUsGe8VGmgNWpN87eQuKq5hZe36o/iUCqxdp45ad1ZDAoPcTKlxWjrKAAAgAElEQVSGjFkw45WL1tlxn1Mg0k2A96kxGZRdhGp/4wL8c2ZU6eE5xQbX+mZKHwjVKBVo3/xTI3gMKDxIL1/+ddYbo1av+QqkcgsvvmFFU+Ngl/t/pcYGQlmHUG8kndBQDG9QSxL+jQoshJItRWT8qtyGteXaWjqxYm3RJqsqRwjlVs+J9Yuobz/fTrv+yQLZW2leG2JGHETyd0mnaJSRn+BmFMkakfEGa06r7Q2N67BUVu6junQ15YeuEhOjG7ql40LU1AxNHbeBSeKTT+tru5lTSayLQFbKqCoMXaVPb5iwpq6M1KfU3FdDLlAWzdhvDsi3Auu1xrK5NtDNB0UzbVGLJi+hyJMQXhMe2lq8PTm8KNqhrYnvLjdJwtRRoDYHBI2FDLTmOhGK0WFERlOx1gR+TaDVagtFe28qoqlDfa81YSw7ZGxGKUy6cxKjw8LToPlgmNPPyK6etpv5Rmk5I3SzEtVLLD3Jc2LF7aH3pRMrNsyJYTNG1NNQrCI4CiI9IVItQHeSph5apYZ+OuX0MTdPvxmdKJ3gDxAiQYGJ6bxUC1+cNjJ2f4OP+LcQnErBT+H/FbfRNcvPTx23QWMxJXkuEWH3XxUvU56B5M4iMotK9UiWFWWLYEfmy2TRtIyrmEgQbhwtXiOCMSmn6MmsrpZM+GldqoKnqXG0KHmUKkw68qn53S73b4aAEsjLtDjBc2Im9rapFpmvCIPRLK2dx/o9qgvNfFVDAZ1ob75KJ1Y8r7UuhPBfqXiRSVazqq1NMTM4VRXgWxJfEZyVdIqGhl4UwPUE/gzwrqRTVN4I803yVTrx+w1Fd05R40+i5BFAjW4sm2lpIr2LkLctmPHKX9bZYchIITaD4DkKnhVyMIlDkk7RENv1r4ewHyi9PSe254pzPO2T1rEI9Fzz/0BXjS/o1PWUAi76tEp3q70NrXXTfj4gd2giSVBIMmsoCtGj7mbfeDbUJdbJ3AaRGgG2AvGQVxZ7OM8BbdNxHPzggl5Bp6qvTAxheFPqxDaMyF89X6Vu5jSB7JZzE7m71MUKhga2oC80atdYxaEC6ek5sVNz3tMqMtqJ73vrav2k6tS1hwi2IVAA4j2Az+bGw0aUL1yn7fLMmRB0M7fcKz0n2EKslWvc1iZvs96kxqG1OqSLgpqqSwsKuz2RLOtt3FGbbXZ5+jERzlVghUAuJuQJaF6rKbfQUrd5I4qSUfYUA8ZMK7S6/m6pBDicFnI9mnLf3yrY5xLsMCJbGuHa31sT+DWBVgdm0fSqrSb3mqBjq4WMtps+EuBxgCwi8EbSKa4/lY6iArbrzwnTy2uVAbG2EE96TmzdumfbVMaSSXP6MVCvU+MwKF4CyEtaSzVMTS/qewh1uBaTUVO6CHlRrsEQ5aMWRf62XlsHJjK2on6AmsdB8WKBTPGc2H0NNpgZJepoETFFsCHCjYTVt6dGrp91K44oSpPd2nQcW2Ku1E0bV6otYcqYKGztlcVqEz5E/K7VJp+pWB5m5axrQlwBmoyMsYeytEoTc4uEwWRqDBeFBDXi2ZjJEjd9F8ElSuR9DZ7vxWMDm+E7L7zMQUFObGZDss3S2mH81+t0stb6hlRDRVY4wGmMPVOM/HCQewn02hRrrjB4OOX0yRrSLQ3FSuu97frPAPSNgZ+Kx8JEJavY8sKshXesRGvQw/M20dXB5wSvFsiWnlM0wk74JsmSMQ6uAlYoHRPpu1aXOflNajlUFB7TxP7TymL/achbthZv9cJMsnDt3scC7AniEwhfFmIWRIalnNgeWQNGi2ybihev4EVQ6mbmSg2GUklYyzLQVQ+woNOzSxbJjWv1wCxzixTOfcWnCyxrl3eHr9tYkqCQNdv172UYAy+DQCzxnJhJwFV7E+n6xvV/EcBuJqa8CcO6OfjbdBxrk4npyULrfIoe7zmx9SPqWz1fdZmWd4LGjSFmxEAQw01WcdvNmEOFLtDihnRNbVGFLZNlsbKc97SajBsecvof+x5++d9AHkxiWSA4cZoTeySiTCutFaWuf44GLKUxseGPQm5MGu+LFTNLD3Tn/kEheILaZP2tbTXLF11odVt7uldWtFKpkIZ0B7r+0Qo4TbT+lJY6EVpeILkQRM9kWcyEVETCa/Dk77oGlV3mEnJEM94ekWjlg1+HERkNrdYEfk2gZVBdE+TskDHa/Mn2+p/DK6yZRToEFmrIeymnOM+bSH+BCsJEJIvEkm4UPp+THbBN8TJZIi1LnqPGMFDOF6h3QHP7mOuqJHsDHOzFY+Epa11rU77yU6kVeq/E18DyOUMsUTdB4zhRuFCErzes2bVCdsbaTVF/UG7TtOLTyno/8Qv4WS3wst2MSUayrmj5CsSenhP7Uz7jWBvzk8lQ4/+yAmnFixX5XLKsdza+tO+gcn89LSinhiMKYyhyVjJe/LZ5xnb9BwHOFgleJ61HPKeoqBlc89Iv2/U9z4mFMW2NtGZp1Sa1qPpKNIdS4dHm+Op/xyc3F65bPFBq5AUUWB8o0cag3E60XO3FY//MU09Cvkrc9MsmG6MAi1JO7JfUJc0LsxZ4XdmIrK3V+E/R+ipSHe3FY7vZrr9QELoy3iiBPi81stjUyG3YmuTLdueYjKg3UThSUx5VVnBwcsT64c11bistrxiiRd+LoDqg1blARG9CyEwQBRDOBaFMnJpd7t9AcFMtumfKKd4nl0bIaw0OUgqLzf+D6qXXWp27lxsjrzTh/wDBweb/ovg4RPY1pT+awshO+CYJyr+F7ExIcdKJXfFzdlb/AQpna5HtLOKfU53YA6uiF3k+01T3lbAfUO6vbwlmKMqZGuo8r6yoqXnT5DiWuv5ZuWUwRGErQC70nOLt7fLMncYrJ3Q1rl1LTcyqyWga4lvXWlVXS1z/QAJni4CpnzObrwqEfUvLMxcgEON5s/INsrL6QIIHkvHYBrnEs+7W1Dg++//qxXNPstbutTTlxHJLmzTJ06Dy9IVa8xRA1kNoQHImlVyYHB4mLouEV61XhfwEyBGAcj0nZmLQI8/HVQHMPNNhREZDLtIgRiMVTSF+47QM+x2YRRzEtlhYfys3RflBtELv1UK/bNc3p4/HAFhIqFTS6W0+nvm4sy6HBLtTVJVQdQL1q54T69oeOlGamLtdzs3Rn0nMhKBmhQ0ClTGoRnlO0c5ttQnIB68W9GUlnSiZkN7VJDgI65aZTIGkqV94Vy4d2/U1qmHTgsDiaSISpu8H5E2KWi6deELqmLBI9qq2X1VXS8uzLnb6S4g6xhgA+ejXLpO+WbdKd/+agYQuf2FTOF+Tb6TKiu7N0iqZmNkAgR6rhKNg4XZA/S1Z1vsV87vt+pMg+BxB8BYLCh5POkW9mgEzL7xMvBtExnnx4kvz3TT1H/dTrLCg8N8UObKBF8AKpEwSmMrKxf9SBV1MGZx9CDxoOojZvFpYmCpbwV0vip6EMtqu/7oAb1CkoAn+o9Bq8++t7Wb2BOROpWWMttRRv+vce9dvlle8zUBOFyV3ilKXpUYU/Ssf/LNZV+turh8KgmDo9FHrmTq0K7RSN32AAAm9ZOEU1a1HMZTaAwFNZtaNROvdSLXIrE+l5em7RbMHiK0bxq3Zbnqp0gVDBEGlIR5ULb6cXbr/K+UU32G7ma+pJUzEI8TDmsHh05z1Pm4KeNv1XwA4XUQvplK2V1Zk6iSGa35oYBKfAdxeoJ9vGH8dYTDz0v2818OHKzZClZ6qgBECPOXFY+tE4GkF/bIT/jkgdqTGreYHKvTVwJ2eE9vELk9PEOE3SuOZOjzrbylz3tOqMpa66cNEMMIk1vHiseYSdrUkat8SN3MJBYspslJmV1Kvq6Ee9eKx3rmEBiXSR2nyXGqckv1/TdXiy1SXtXqaG/KWXpr9vdT1/ybA8UL4qbIV6ndGwitcp2u6fa2gh+qmD+oi0YrKczj++XRuh75HAGiNk982X1R/ARatOYirK60O/PNXkNV1LDv4amYsSxKZEYAcqcxNJPFBygljYCIZkUdOnmx9U7mHqREXngYr1lgBC971nFhB3SvbFHt73Jx9UWjdwkDMzdEpAL8GpUA0NleC22o3CPydhjQsDt+mfOU/deqfWImvrCscNU7TSkz9y6mpeJg2PWyDJ0vXoNKfS81dNE2GTtmH5O3Q+j4R7AfyXKU4P1lWFG9NvrK0TOIfr6yPiS2L2vLG3nYzYwn9IwJWiIWRnhPbIR/9Kn1oTh+pUR+bWoZZJoUwG8lpnhMLN5JhPFGi4neAvoeCE0TxBkW5fWpZLNxMlrr+WxD8QI37tIV/eE6sZzMCR5KxZFzFRqpQnyjAxRB8BdEXe/E+xp08tzVLq062jyzgyAB4pim+jMtsECy/17I6nwLKJQAHAWqspvyX0Ed7TnE9NhEHstaITKQ/JPC2kIs9J3ZhlGd3mpTeoUbzWGhsSIqvLfVsaniRucGLtO5EeEcjhzH+cCo5FYEpq8EXPSfW3XbNvMEQUXKr0LomVdb7xUZoh7S2Guv36NlJzjA1FAnprSFPIwg+gbLCQwdRKJdAjk2NKv6gIY3SROYQgSSW/fjfv3Xtu+m+IPelqONhkoBRXylaZVIji+wS13+FgiUgNvWc2Pa5dGw3s5wBdwN1WLe0Ztn8cwq6r/OfpBO70nb9/2RdEUUxoSjO1LKwbEejzdweQ+OfSqlAIId7TuiqWWdEpo3xMYNUA0x4QNJZMf56VbCP8ExTXVYaR9udvylQ/QYCGQ7FF714rHtE+vW0Ssv986CxPbLfCGADrXiJ5xQNKnUzxhNnOrSYUlemHSgKB3hObFDOeyLN76h8lbr+MBGToIoDGxp4EWlku/W1y/3LoVkRJrdp0ESkGyy+4DmxtXJ/GjjBP1gp/JkaF2T/v3zej3/q1LtvSY7XR4ushGWQtBwOwqwFu+eL1woHYk0fELQm9iGLHUZki0MbdmhN4NcEWh2YRdOr3F5rgl78z8lYV3j5SJAVEHzqOUUmliLSZs4un7c9dM1UCurjd0Qh5ZUVWSClrdedkvKKnSD6TqVxkgAngCZeiMtIbABt6m6Fla16aCvcXK+d70ct4hRoU50oLZ8zRIRXUPPMRgwf2ImFvcHlX9Rthu+EVh+SeEdLcBuh4gRmm1s1keqzPKdvWEdyFVqTMtrl6Rk1WuLvx/s0ltmysVfljdfPG7vgc6G61ovXp/WPRCs3AVM9Q+RpGvg8JxlMX3t8ejMo3krBaCGvIWV8si4+yXZ9k0HxVRGZRsXnvOYLurfI186JHzauYqcEIUsh3FdMsQkgqYknpjmx8ACkrjVLq/9Yv29hId5HIEeygM8ny2I9GgPdlIrBsqUTrM7dz9I6MFkpuwJ8j0q6iA7dKU/IUy/qbyIBfAlymVdWX7+zSVJ2omIwlTZJjSop8oEo9jPztfKnLx758PydVrhhz5OfZr9F2QRiDOQSsfAva3llv6BTF5Mh9QhTUqGZmoh9j5z8ceabyj5PQGRtETHuzL2gZDsJ5L9U/CO10Zfa5FeNxbaa+o8C3BMsnv+Etda6G0LxQOMyTcXNAh0MhbAqNTI2oNTNPEHINxqh0fL7XIFs1w8k4CBFCQu+Vy+de5K11rpLU07x2SWJzEwlMsr8X4gHaalTkiN6T20KP9v134RgklD3JdSBda6atUak6z8NwTtQtCUIXk2N7JO9qY86HC3qflRCjX0/Sielt5AavExtHSOWftNzYp0i0qvny3bnXABY21LLHSFmKrQjUp4To52YM4UK7yJQ/wh/A7akxYuTZUW5ScpalNGEWqiCYECqrM+kFvjrW5pI7yQMXUl395zirBdPRLFW6GZoXQ3wewhC/nObIq2AknvIG/68Um1MAMv8b/bp3Od3++RzE5mN34fAZNAeHHUNy/arc1X+QLQc2cwa2yL2JYnMbal40VlRAewwIqMh1SLw0ciEvdYEWmuKnGvCWHbI2MzkLpmQHqUsdSg0KkB8kXSKTFa3Fo1IUyhZwK0I7AjIpyYWEiKPi+K7i7v07lFX7LpNsa+9peO11HIayDKNMKlONaDXVpr1tRRF4W2rS1Gv94ZxWR0UbcpXHmtpw64r36CUV+xH0ZdQ42wQZ9XdFmdrG8JsykFtSqwcohVuouY7xh1N6+B6i+omAd7UCjcjkLMauyWJyOvKNwKJOYcJ1IkkTMxpCqK/kMC6rLE6eQ3ekTf2dsKfZgwe0fo5WsxNphGJVsm4Of1YYL1Gc0pe18TCidCY7cXDeLBwvTc3AhA5DrU3S38l5alsTU7bzfyLYryM9EwhXzI3Wc1g1yJfpW7mKoHsQI0rTG01EiaOyRgCZ1pdKg94b9hGYRbOlr63WQNZaX2kVnzFc4q7NcXXgPtnPWl1XmsdgWysRJ7Viv1JFlLj3mQ8PDzKp9UakYn0eyDnGwPbi8fCRCXNNdtNGzfaQmreYWJ3KZghxJ5SXXlY6oSNdmrp+Yi/r4S/KTAvJnmJxlWauMcq4PU6kMtNHJhQrtEi908b2acxLzKTjOgIIQ9X4OMiQYying0EPZSFuwGppubxojBOC0+cFi/yGvIYbtKJv+ma6hpVUJg2+WtIXi2ijwbDDX9fLx7rX5pIPy/ADBDHeE7xz6UrrrhC2f1Oq6FGSZZ2UL3kaqtz9y7J/xbtZffLJEN391ojMgHFG7yyotrEMI00E4MrkHsosgBUN5qEMvU3ka5vSjxNgWAQyTeTTtHdETHPdmtR9/OgtxKtQW5maw15BtU4BoW1hl9Eej8bkeWZC6H11hTemX1WiH91KijctDqoflJrTlaQ2nGk2hSUq5JO0dY572lSxhLXPwiCEwjdC+R6NPVTgWubqEEazu9SN7OXiAwzNRq9LkUbYRjDDNKr0PrabnqcMSLNnG7seVF4rRI/rj/T2X5J9nc74Z8AmoMNuTr7v0r/v7t17tNvWIMb2GZZqgu9MN8cK+XEBkTBK5dgybgfNmJBp2ShVTC8Oqgx3kONxbu2qF+260/0nNiIqPhFVaCo9H5pvw531vwQbFEh8iDXmrTCyR1lMx2Rvw5aEYGq69aBVzvhZbvp4yE8CERGILNSTrGpL9WsEWkn0o8JZF2ryrpHd5YxWjBeAUNImSzgXyoRFM901jMfqTYdxzCxBdRfqHGWKAwTSHeCVeG3X+PnE2CFiUI5ySsrfuu3pl92wv+TEOea4tGi5EyQH3tlP2/W7YS/JSgvUtPExF1AhbWg+XBQvXS06tQ1JaAPBHumnD5D8lOpFXqvMI7hiTP07QBfBHgpRQabcaeSTv/P3ndAx1VdXe9936i4N42MTTG9FxtbI2Oa6SSUhGYSbM3YBtM7hG4wENMJxXQDtkY2BEhCQk1oAWKwNbKxqQkETC/WyBUXydK7+1/3STMeSSNpRPmWv//zXSsrWPPeefeed+5999xzzt6V0fBhHTyn0zbh6u4A/BG+3m+RjpWTrEwdpTeNjieSWN2EHhis9yXTa3agwbV0lDUGV0t8rypWdIn70TlLhDfV+g3/gcdXqmLFhe2Ms8N+RSpqpsPqUzqwF4MqCKIQEXGztbpl7rji51K2WjpteTeZ+rGiJWl6ZEb8Rsz8ZlB9Q96bIE4gcE8iGt6pvX5F4smJgIt66AMIA0ReUZUDeMqu8e+6dVHIEZkvkfzPq5+5/V+fPXHdgkg8+RZlvxSZSESLA269ttqwiuR2BnyG0vsSBhHYHvSOgfUX2Ybau0xh1xNTlCo/wlazfrsj8eR5EIZJut+Q9/vAhyR2JuwZoDmLwoxU1LnFsweWlNdcFCA8yy4izWhC8yHeIAMHOtPNpZIG/y1zRiLWb3bLvkemL4rCeEf5a1bUe116jHAAKgS+BfEhgadBXuYiXZHy5CugXgZ4RiIadjYUtB2vei+/+1b9V9IiHd1Zu+zrw/L6bjJire/9Js80PGPkaEoAl3VgLSdVxYpeakuHpRU178jX9QKrafB4Ilq0S5riI558UdJTIke4g5uqaFEQretE69D2f4ys5nWonO2v6ddt3inu4LDDts6JjNdcBGJH+sp0Ip9UyI40vnkUVvcBDDIrHNI1PHtrIlqcyVmYdYy7/7Fmh9Ba+5DENwyZD+kYS/2LYO9ENNyM9zOjt+7w6nBJrvTgF15hbd/ZozZNHXZ2OKiWthopT94WgNpYZUvNdtRGL+ebVVvMGj0oQPJ2raS8+hyQw43FLam/rf7uv8O7DNj65ESsuFladXsdKp2++GAZOxFQ70S02NlUquVkEymqEQMea4F/JaJF2aLMHcoqKU8+VxULUGFzahucyJzU9PNu5nLrQtarOjSITsj+KWW5x/6U8jbI6sSL3KD7zinrx+irtCJZIYsdCLwlg68TZQEaX5tOZGn5ol1Fc7ffwAs9DwNpcBesQw21v4Kh21jvs9YPDVowrs+yH9OvLBpoHaWLJ4+gHFE4fgfaX4nexqStlcX3FNPAAjKcDjhwnXAqnfN/zXxsqqdym9yLYXimlf2wKlac5uPLhGdnyGxtff9ckJ7qV9czr9vOID6wDbpj7rgfDBvfai0cNr3m98ZoNxdFcw4QgT/B4kZreAvE+6pi/R5rx4I7rfvS8mQl1LixcyAoicJX98aoUe60PidZJdMX70RjA/7HdL8Mfuug8DPQBweWVizeCY6E3sc5MnTUDwsT0aLAMYrEkwtkcbOR/4k8r6M0ug775YB6rOUKD3rQRe8pzYJwkQxu9S1unjc27CJC2PW6104s2GSnkwkshbRcxK5GmBvqjdPf+FX4+6Yasdc98RifeiMRDed1pPtIRU29wCMM7GmVZeFfdbTalDy+ciOuWT2FxGDRLIBVHzXUdoHnXUqTdy/gnEL9pyrW/8q2ZDkqIYIXAthcoAOH2QjSMpDTafW431B7X35+3rg32wGE6aif7W1aS+LJq0FsScsBoNwG9ztnPwQXCqojOLUtnshIefJqEr0E1AAYBtGnHCAP/uIqqlyEW8T9hHduZaxvgOab2SIVi++DtUOXL3hxYq8hBx0pmqfUsLbWY+h7C21Fw0mJaHjHSLz6TYKPC7oiES1Oo/8Ovf+brl6X0GJX95ySu2bRJ3sXDthqtPFDx1nPf4hWQT1bYzYCbkk02U82nUXi1f8VdDF870t6mpOIhjdNU3xUJGdBqqJY3KJmOFf1d2j7uQrKNr+HPpzc3QulEZRf9/sUhecdwdU5yGwWiaSwPazS6dMpSh8ZTYfldQQCdFt52AgW97YAvMk6xqAmUNiHVpe7QyiAB9FqRPBOaGYmyvoFYFYt2sDSiurjBJbC4pcuGjprdO+0g5fDuDIvGVgar54CmSpIASBYyyaDZzxx2OxY0dep3yLl1ZcRZmtI6ajzmq//PaRw0x1+l4iGt8u1D021lY5qq38iWrxFe/Mxm8zSadWOx9L124FEOcRqk01fHR5yx2veTESLcs5q2OBE5vaGf9aJnVsXsl61vvbLdXZ97duGfnXO4Dboqx19ReLJUx0lBgOuNySrYgEHYdtO5PTkUHnmD/Tt+aIOFDDWwEwGtK2EkTDcqb6hfvv54wckf+45VFqx6BjJmxB8tD0eAmuHkGYlpC8za0JkdLuIyVVlxanT2f81NhGM0fJkipfJ4HwHHpSIFl2ReqWlM5ND5Qcb8bHubwQ2Fu3hDWvXbmUKCocZYo2gD2H5b3DVjYno5p92bvoEVzfTV2m8ZhqBNRCWWuPIpV2UELfCw03ybXlibP82U+l+iE2kSeEtPpTBK509pHDgP5T3R1itS3EyPMZF0xPRcAqRcGBJRfWuTs9B6rBzMqUuVbHiM5wCGsFL7GWG3pfZ6opabgw72uiUViw+RtY/1wB3WcBFe7oTfAkGXmVZmsIEwx78/BXmd5tjrP4smH2Aho1Ab0tS7zpQlT0qqrf2xZdRX38M8vLa2nilujcwMj25Lw0egMVIGd7ZArU4q2mUVtTcLaCbfC01aOSfa1i9/KxQ9z6Fgl8C8A1I3yRixUHUNluLlFf/Q2AlrPJMyJxpff9F0qXTmgZRHzesXr7srVO2dijRP0VrNb8dwq9kRwL8As5BcsjFNDuJribVDqdwVWUsyMJo2QYOLU9u51GTaYN6xCdFczagfxIsFfUJLa+CwT0WuKgqGn6tpYDSePJkQIcsm//S1N67HeTWxYxmN5cx17nNeiRe8ybkO7L5EZk1ZaUz/ttTtrcDdUqDlaz+8v1duwza8UorHG2AG5zdOqHW6HrK3JuIFbUEaEo/MxJPfgWLU4J6aYO7v37p4bO/il8cpG9GKmpm09qpohkpq3eqxobT0akcX8zPurYOK/82YhiaSkd55OHltQ2hzZsOLDvqXrpfAe+szDaZTpMM7oP8+0HvQkJTYBnUlMrYIsBMb8FHmd2JLE/eB7KLq7WUx+scCrKRrrN0fJx8MlFWnK3m10W6o4bYTtAvfWLwvLLwtx0Npo3fB5aWJ+8VMIvCK9muEfUngM0oYCLxRX+AvL7Uushs7Xcf71uw8dYXJcrCG+Xal5KK6lEE3Xo5IFGWrlt3t+dkE8Pj3+xgEXqGlqNciv/mXYryn2id2tuhrEg8+V4iGt45137/YCdywoQJV5K8uulBjz3wwAPBKeWpp566sbX2TQCbSXqjsLDwl1OmTFmRY4c2pLPmqKimyzo0iE6I+yll5Wz4Ofbvp+zbBlk5Kn09t7H14j2WxmscJcQ+hGoELEvEit1pZJtOZNOp+EuU7iE8zxIOUtyRjJcJdpXAja2P0+aND9ABf9YxRiqSv4VwgouIwWCkgJGO40vCuwZ8PmUmMpgk2ceqYv1TdV8/a786Z57Nrm4dba1YPArWH2vEiaJOJfmlcx5Sd5VULBpBmbtoMSE9Xpp8W796sskvKKC4e4M1Uc/zXbpU365e/YRXTxjoIiqdac36FYlXXw6YAyCbAHkxwKdpdbU1uMdFS6vGFFW1I7zTuo+UJz+i7KWA+UwGfwt59Xu+OXqgI1MPZJXEkxM8YrUa8hOV43r9t5Fz7JkAACAASURBVOWzhwccgYzTKo1QK+IIGG2eKCsOnO/G2qTqwQIvosUFMjrU0RwkouFR7sfUxhsGi0AkEmVZT8lTj85pjCXTkw45d5QAVz8kSK/5tv7MeeMG/scJ2qNi8YiG+jW3GlNwpsjTQf2C4BOS/UbkkKpo+DfDHqweYvL5ZBNATGJQYdaNV7pfpTOru8k3LzhKCIco6iJgHRlCpKLmH7bBPuYZDBW4OYUrl739YrjnkAMnAtyK0tMw/D5RFj4/m6ySeNJRskxqTMl2m2U8YIBvJXQXUEzi+a8ePvvCb159NBj3T9Ba6b+JimTHkOwUCzPcrRWEngbMMyLuEfSc02eWZweyIuXVZ9HwalktFJzz61KQ9bLAnY1wjQynyDZMrBq7USuakJLyRaeTZuTy+S8+3NKJlMdNId2SiIa3jsSTH1jfXm88c38iGk7Xtu7x4Jd9/fwun9A6ztvGturzd3bsuvkup8kzE42vsyEEa4KMrpEQr4oVt5kN4GqMCd0A8VMZ/LX6lfhxn02/IHCaGtOT+QcZHNgEtHZTJ99HTrafo8ws6+G69U4Gfw/B3+nN6EauzrSjlhmJdBHDrWh1T+omGVwjKU7yTlpTBtjF7jcLvzdNyKX8ZtJiZB1jSUW1Qzg9iuIFMngCoKPu+QTQNjS6srKsf7bo4MCSePIUCv1BHAb4+ySiG6UP+vauWDVgTcPqfY2nbsvr+fiHJ4a/b2egAyPx5FQIrn671WFGo30gbqUxc2PF84P37cDx4N8qcK3xXSpqY1u5cO623bYeemciWhzuSLGp3yMVi6KCN4bCtolo0eYZ9+VkE8PjNUf70BXGYoIM3lyybFnPj8/epq7F8zuUVRpPflYZDWc+v90h/CAncsKECceQ/IMxZkReXt73tbW1rv7gtsLCwheb/vuFqVOnXnPyySf/0T095WDmoMwNTmQOSuqsceUoskPjylFO6rKfUt4GWZ1T/gZ9/Q/pqyRefTbAPQj1IExdZTRAWGy3JnLY9EUXGWMOF/m5kRxVwIeQNrPAfSQu9mgPmF1W/PHP7kSW18RAHUOLq0XtAfDXDl4c1r5JmPRmzhpcaKg5lWVpaoyfzL52u23BxLfPG+yc6J+iZdv8nkBiDHxMFDFBxKJMUvdMCpB0BzyzX0N93biQl3+9qHMI/iWArDe4BQzFK8v6pEGHcux0s34Nn7Z0cz/UcA9dWiO4nTH6CmINLN6qHBt2KYvttU7rPhKv+RLSaRS+lcEjnvGOnT2m77s7Xf3Cb7ttPvh0CWtg6JPsSemlyhak9y56QXgPBvyPTU2Uq6cdkogVHdf0J7eZG+pIv2ldenQQZTo2EQ3v734PaiKNboEfOLKJxMK78zBpUoCUmaXlPMaSRxdvyno5eo/FginLrGUrmVFzAGprf29CBWda6gxjuVYGnjH4ylrtlogVH90ENPI0LY6XweyVhUXdm0CtsvarGY2Jh2dziTSUxpP/JFRuxT1dTSRk+y9f8NIfew056BqAWwOYQVqvsqwxatuyReKLDwHsxU6vFjrY0PzKSk8YjwdbaV8P9UPmRAcu72jdydFW3WWtnY/y5N9I7CKrh43BYInOIT/FXSziDkNOmVPWLwWylPmoDOcj+QGs7gU5mfLLBG8jUge79EdL3WGkayrH9k9RQ6RlRMprziK057IFL05v6UTSwxArnpuIFu0ciScX0prfyejRzHqwEfHvihtgPqDlISmhzonvNeSgpyQ7njAurT9w9hwgFKz9U3vZAJF4cmVwIOFztXMqVrz9wvn/uXX0PwI7r6h5X7692tAc2gS05pB8222lM2t+VTm6KIUGmrPtdyQ363t0vLkeb6GP02TwtCeWZKZmtiMz3a+SeM0VpAbRh8u6aWyOg1d6A+SNxtqDBBPwcVpXZ2/4TC7o3ns8uLyvn1f3IMBaAcfT4AUIu7n1tzIacHFmnZMl8eRMI+WJHOCFeNjsE4qCw5TSiupz5FLwyUVBeaYUJunqnh9pS1akvHqaoXlWVm9ku6Yx7VrnVsaKZ5XEa66l7AEAtyBVa8EltPYOwry/4r9zNuux3XB3yNSMDqS9d1ZSnryZpDvI3SQRCw/IuDYnm8g87JPB6xnYClnnY1t9KSmvriZYkYiFL8jBxn4YxYdzDiU9MXXq1GZoXE1RSJfydNIDDzxQmels3nfffekc4nY6tsGJzOWtrbsmJ+PKUeRPKcs98qeUt0FWji+x6bIN+vof0lcAOAEMo5iU0dpEWUAv0CE6a+m06vEKIUaZnUFVyup5im+6TX4G6fbP+h5dBIrSLyhOtga7GyImyRB8L0Xx4dQo49DyVFMZLU6dtP5k/Rr20Ndz55648bDOva42r27tRAagHGYULa6Cx/ESlmamszZt0C8PUjCbmqixtqF+uBcquEPU2STmw8cDICaC+Lgy2qGj17KDrfo1YubSwfV+w8UEDqXb4ADXZnAutqeOTus+Eq+uMTK/kbTUGjxgpHPcJmjYQ1++wbyC+bQsJnAjyE1EexFkbslM5yudsXi4ZM+j37jRbmr7yWCfJnqDYL0vLa8pEXQWaP8EmMMp7COjclrzkqhHKB0CcY0M5ixZtqx7llPylOycx5hCV3W1qwDvSpQV/TVTeSVTv/i7V9B1oWCL6eMZ6/FAB1zh0jET0f43OeoO1tsnKfxWRrP8NQ395p0ysK0asbSjbKw30Rr/xcyIV1svrXRGzbWw2FHASvrmMZiGaEPdqnyvS48VkI6GcB8M+iTKwuloeEtZkXjyaZFfUCLFjQE8YWFPNTT9ZHVNYmyQBtrhupPjPGul/9J4zQuii/YiROkbgIHTJGq0pO1Ac3sbIDKZEawnXPRKxEMUH7C0q90BnAMkkYc/WKsb5saK0xkQqb6WxhefK9iS5fNfrGiVzir1l8cHHZBOJJ781tZrvMmnc+7T9WBN1AfzaV2kqrE1OZHTBd1FYBuHdtu01l0B4dlELJyt/i64NxJPNnjiCCv5LoK6cuHc2z+YdOjjjb9VfwLfXABPhzcBraURO9vSfSReXZ6IFqei/Dnbfg7vMsuhWs3+kJ1M8UwZ/gVoGJkZuWtH5rr3WJ68yqX9Q400UE16O8kYLrZW7rAjzQlprS1gyLyciIYzqTfaHOOQB5cOCuXX32DAX0tydZVbJmLFWWl3mh7tMiAuhmW9dZFIY06sKuv35tCHa0pDId0DmbshG/DwWugXxvCIUD2OeuPEcLa5MjBSUROn8CSsslK8uNIOQL8XQpsRdjT8+onw8q4l+LagbSF1pXh+k305TsmcA3Wl8WqHkn6wpD0za3pz3UsPj9eUWuj+RsRk/NPv4m06b1Rfd7iU2dq1r0hFzZmQHPfvZyBmeAX5U2aP6pVCus5qHjkPMHX3WWed1bOurs5FGB25bcpTDdJZTz755FIADxpjDnVOY9O/HUDDcc6pzMHoNziROSgp45KfdcHpXFdaXb2+9m1Dvzr3Yjfoqx19lcSTFxg5wAwkQShRFnb0ETlt5iIVNb+mdAYs0rVQLaDuf1bdBwiX0o60OA2GO1roXAIu3eePtEinVIpyPJg9E9GwA0tx7Sfp18j7vylaVeB9DIT2rBrb7/3OmWXWq1tvfiuqxwHm1/B1jXMOXc1nZbTo0tTdwyuSR1o1J4qWdIhsw29NKP9GUSMgbRXUVHqBE/V4oiyc3jzl2Oes+kqdHIP4PlFWlMkL1p7YTus+iJz4+gXJ1c6JpPCUIT9vqFs9zsvrcr6M3KayD4TTrYdTKXRNRMOjU50oLa/eS+Ttjs8v9TcL7QmDw6uixQenbKIkvmg4Ya6QFHJjIrgLgeccJQZAt7GM0EIu1apfUVHP53/JlqlWKfE5j7Fk5tLB9P0ZhN4TOStRVtSsbmq7y58/rtd2JecC2krCxwS2oqc/V44pDiIbTUBXj9NitIxey6vngDfaTnkbWBKvORjSUY0pmHjDq6ntM/v8DtAgJVNakXzIioeA+pTgFv7a1f9hfsHZlOccqheD1OB2YPWb+E5d+dAWAF150CoKH4lcCmFJIhZQSeS07uRgs9mcjzd8XxWeh8MhbApolciCgKcTQR9eTcTCf8giO5A19JFviryG/P+6lFJRd8kzV9DX7iB3DmrgDG+G9IdELPxMSxmO3F7irsvnv/BIlprIfjLGURIUR+LJpRSOluELXTfp1+XV/ehoX+Ci1Vhr5xjhyJTsYJO/+0FTZIN9bK1ZF4m8WOKrVbGidKpmZn+G3q88r0vN6pSjZD084H+/9O23Tt92fKM9Jb8GNQHirwV8nYiFUyVfbao9Ek/+11g7ds7Y/i76lbPt/5D3WDp90cGWvNKI5wQpo8KhiVg4AMHpoKX75UCWXPooFaDrNragRtruAuIA+tw79WcvRNNgNTsRDYcy5Lc7RtdHGXNDUGJg8FfBvzgR7f/HADO8dXOHBxMJLpWLDrOR47OkvPp2gsUUbhXh7LLegavJYKLEORn8tpkSnSwXpWz2/cu8QJ7ugvQkYPaF8B8Kj8DwHlnHf8p3RZ0vqXzFgpc+7DXkoMfW+isHLRi3hQPJ67A1HUi778AhiWi4V676Sl1XWr5kL8G/PeDpNXgRKtgmEesZpBXnIqu0InkTxCGC9oPwLqmFTuHdNg0fn5pL2Qbxg5zIppRVuHrH+vr6Hq4GUlKQz59Kc93gRLZpMz/rItGhpbZ9wU/ZL/eUn1LeBlmde7Eb9PU/pK+IgzuH3ckB64AMVZYVOUcjp81cY02iRgfAEus+xvdYKAUw8bO+x0h58nwQu9PiNodyCMOj3CbbcaAZy3dTXbJUmQG2rYwVp2C/f3S/go0IeYisSgzwnRBsQtOOS+deX/rqVv0Koq3AL2nx+xQXZlUs/LvUHQ71EuB4WqTBdtxv1q+dwryCFQTmS/gFwDkgN2fdiljlhC1delRnWlZ9lcys3oc+HfBGQSIazhUKvtO6bx45wdWwmEma+oa1q84I5XW5UORsUDWw5mYSA0kVzIkWnZ0aoKvJM8BNsEgdIrgURhc9PiERC7t6vWC9byT95hTQzDJWz1joIQqlIH5pXU2fEPCWycO//NX1Re1F/HKdQyXlNQeSuBqyb4FcnYiGL265adrxca3oUbu4SsCLgnbJJAAfVl49xBgzg76iDr5/bYPXHtDIwNKK5AnOoaHVHTJ6Li+PQ974bdaoRvNuSCypSD5McDeQdYmyIndg/k2kImkpPCZi40RZwDfYZvvFc+q5OLn4bdHOMzD/dNESGR4AaETTAU9O604OhpvFiaxeIPJmkB9R2htytZ1KQnhOhmdDeq8NnstAVsm0mhJ6mkaLmKufc1EOiVsRdnNa3iviRoJTKmPptM50NyNNvIQuBbhVTaRlL4T050Q03MeB2kC4HNCzmVQPKQReWvw6JdSvW3Gh6dLzSALWQu7Aw0Uqr3TgWwSqKqNBRkmrVjpjcU9Y+zVojgbseZJKZP3vaUJfkKZcspeQ5jK5lM4WqfMthZXMWHw8ZcfC4kAYJiR9seKt56d+eHs0K6hLDu+t5SWt3+O0b4+DFzrLZV6IetTSHj03N0TfdZHIePXvAfalxUPBA0k31tODxGagGOA/KfugqxkN5rvBw/6az4fNO2VYikqkfScynvyNKz2AVQNohgJaA+krQRVVsf4tnXsXiZxsA8AnHOoZXDynLPxqaTx5pYDNHN+jy+6hVAtxPDxdYn29UjW2fzYeSDe/H7dCubFwmATp5oPDjbHHAWZnSEsgFVriRU90kfVHDPmKhDdAnGMtHl7x9guf9hpy0NSWNZrtvcPGvYR2BXB0iwyHnNb80pnJ/eSQcf0A+XimhXfs3Gjf91quh9nWVseXTIOb4dtzRFSS+BeCGmzeTPl/qmyt97TYH+NE3pZKZ03VPrq6yGyRyDVr1pxQUVGxMIdJ4LzwVjxBOdyX7ZL+ADr7sW/rURtkdf4lbNBZ53S2QV//C/U1ZMq7Z3r53ba0DfWLQdPlrdO3cdxZOa07u91c+ZtQ740OXvnBG+kNS4+d9560+qsPp3xw1YH/BPCz2kTQ97xuW37/4Zzp3Tbf5QCvZ9GxkOrqqj+9o27R52lwgsKNtx2c32ejI6tO3MRBh7v2o/q12x8WjM/rVXT46q8/eaD75jtO9WtX/52e6a262o/nnb5NOkrYOXPI3q/dbpkbDfUs2mvlv9+8q9s2w45yV711+rbp6MAuN1Yend9noyNW/vsN9+3KaNquxw4jDmFe4fYw3kBbu/KpVR/Nfug/t45OO9ed6F9Wfe189QsHdNlkx9NgvI2qxg1I0w90ILdTui/cYoe8Xa9+7ePl8186wsntseOIs+pX1Ly+dN7fXgqPHDetfunX9xWEtzrbeKHN6pZ9N8Xr1mcPf3nN8wsuGFKe6seOE5/dq+vmgy/6/r3X0o524cCtdszru/GYuSducnjKJna+flZp14HbXle/+Ks/2LV1y/PDg05e/emCq2XI7lsNe3TVx/OiDSuXLOk1+MA/f3rPaYOTlX9OE3a3GHPOYxx85/vn5nXvfahfX/cZvVDveSdt1hLcJZBV8vBXf61d9EW8oP+gcXPHbxzowrXtfvfIrj13GHn7indfPbfn4AMf/eLxK/de9Ox9baVv9R9y14fjTChUtPLDynjP3fa7Z8lbz534yZ0nfpiLLQye8sGFJi8vbLy8orkTNr+scMAOS3a98fWP65d8e4Pp1rtk3oTNgmhWe61k+qKqNZ+9e3H98uoA3KkgPGiLggFbnl01bsAJua47HT0j2/wumf7trLqv/3tdXc1XX7W8v/t2kXF+3ZpPFpyzSzb0zED/u1w364iC/oN++/17/7qh+w7DT7WrV7ylUEFxKJTf6/sPK2f22HnvS9Z89+mM9y/fJ8XvmX7MkDvfO5sFXQYtfv2PTxcWb9Hs3bCwW9ce2+/hgHC2deBNy95++bDeu+7/xMKpp+xeM+vJlU7ITlc+v2/XzXe9dMW7rwU0Ht23Hno08wv3Nia0Sp4X9tesqjIFhduiYe1CSWv92lUfLThnl6yRyE2OPKdo4DGXvWr9hk9prZXf8K1ft8rV270V6tHnMJj8XVd+OPuEbpvtdKT165fPP3OHG7Ppe7vzHtm1x877Trarl78W6hk+y1+z8mk6LFNp4FunbZV2dnN4V+1d0moe7TL5nwcXbLTNid+/9/rknruOvGPpO6+c9fFtY1o6GtlkpmUNmfLvSxnyuq/6aO5jBQO23C6/eLNT4Gs1XQiJ7Ce//gt4Xs8V774WZNj0HHzA3z667ojtl3+YSGUetDu/h96/8HavoPvB1q//WPV1nxpjCteuXlKZ16P4iNpFnzzw3mX7ZqY89x/2wKeTGmpXfhjq1mefNV/++873Jx306q7XzfpFwUaDTlrx7r+u7jX4gJnyVbvm03nnFQ7a7YKVn8y+9j/XH9fMSUytYSXTvnmkfsWSp9Z89o77/gYt1Ktv366Ddr3M1td+TBPqp9o1802X7vvQC2226sPEyV23HXZrw4qamSavSx8WFu654t9vXFL3zce9iw8cN3H5e6+f/9GtvwnSaTtqbi0zBQWbhrr0Oi4RDW+WcX1O6+FOV7+wb5dNdjz3+/dev6rXbvuXf/fC3b/84pFrWyLVZpU1+Na5sbxexYeueH/W9b2GHPScrV87//v3Xru8x877nMD8gkVVZesOXluOo9NOpBPQVBP5gQPPSf3b/b8x5gJr7YaayPatJadThY4Mrun39VWW69762rcN/crRuNZzG1sv3mMkXuNOvrcglBTYKxENuxqYnCICJeU1p5MaSYv0RsNBzAPmvqpo0V9+7jkUKU9OEjHAWDwQAKWQZ8Glp9FcQF9fpsxEwLYwuiyDAPlH6T5Snvwr1AjeI4O5Ep9ygAeAf2UI9qgc0QKzWXHrk/fy6jMB7h0AZzAAWcivjBY1Eos31jCdCAesYdUM3Melu7moRyNZtgPqaFbT07kZ1MZaWBJP3kZgT8f512LT0J78Tum+sWZQs2jlIl8OffJswLyfiBbdtNsd711f0Lt4X4A7Aaon4MBp3kl82u94TFqXOlY6Y/HBsnYiLc5NdcyaoJb2mEQsPCS1TkQqkvtCul1i3IBvA/YGGG8cLfpa2Ar49ggaU+NoRvxCb7Ms9Top8TmPsaRi0WjKHO/q2ECMSUTD6VS6zPUrUpGcT5lywbpUsTRx+bDymoihnUrL8TJ4niG7S+UJ/ds6BHLpbldAWuF4VANaA+r8RFnxv3IxiOB9Ey7yuGtlNBzbNf7d8kJ41YC5ArAHJqLhdM1eNnk7Pv5efvfa/rW0KEn/Tq+L6D+XiIa3z3XdyaGvWeZR8lsDjZfYCslTBqe1U/8XyGqKsuxMiztAjbfEcgPTDdJaCH+UkVs3H05Ei9P8tKl+uqgSgE2WzX/xLy0jkamauyXLlvXu27vPCscrKIOXvLX5W80+qbGWq/Thb3dUKPSUA09qmgO3NaxY8kGoR78+gFxN8gzA+0jGjoXgasi+zkznztTXiEcW79HQYJ8S+IWRC5poL7++dlsvVPg7EReION74Zk8ZjSbtyspocdZDsdJ49XWCi2jjqkauWD3pAIZ8f+0dXqjw4cpYv2x0Kc1eXWRG8tTEmIBSqlkb+Xh191dHFTsHutV7bEbrZPCQAU+ZEy3KpdQsIxJZcyOBQljFRVcDzc0lLiQ1DsICgrcK9twAdVp4Rgav5tVjYEaaePuRyBnJ26zFaCOeb6WhpMMcwLkiHLq2qYwWnZgxYDcn74Y4hwwQce9KRbMj8eSDgEoBswOAtaCqZJHIzERpoTpX8/y0AW+HlUtzbmyG4+RS8eWohPRbK8eByWdI+xhIl6raX+A7hLpDfIbSX4J06cEHXkrixspocauDkWxzsLQi6ZCBHZpraWJhUQSTGtOxc90HRCqWHCb5FzahOP/V+A17zxk34LOWY8waiYwnT6U0CuLvHD2IIefC6nQZXiXokww+4FZd/0FOpAPMAXCeS2etq6tzL+gfkk7cgM6aw/L8f8O5ytnwc9LY/w2d5bxxykFnG2TloKTMD9EP3YClNjiSkiKLqqJBDUxOTmSkYvH5kA3SSVN9cSTLIh6tKgvPzPXjkeNQs6R61lxHoQel6Y6zEqRziFfLx1hDpvnYSBVb8iEHXtGZj1pb/YrEky/TmhsdDLyI2STvdRsSS9yBLl2OrRrV3RGZ/5CWZdO0+BxZW9pYG8PjRHSvykD6Kymvduir+zXRrKSfmXIi3R/cptQP1W8zr/PUHil5WedjpLw6RtARre/harpyHHCn5nbp1EX9VWDepXUpuUAALmSto6K53NlXE7fjnwUsIjA3RcmR2ZfSePUvU9Qdqb+T2trSTHSomCmbKKlI7kfxEkJrrW8fMp450Vo+SGPLnKNKiwCpteUmP8u4cx5jSbxmrAGOkDADtLcmosVbZts0BTyV0o2iOTkRLUoDf0TKF+0Bmrtd/VUjkXjtsNmxTdsCAXQbVges8TYt/y6PN9IiawpmtndZWl7zMKCvROyXiIaP32vmsjVrG+o/lXRli/rSrKYwYubSQQ1+fYKWqbTy4DoZ/PPzx64dsejZO3OJKOViZq3nUTy5SMKJDuG3lQCDk0V8kyjLWv/X5EQmnyZYDQesY3CewELj6q+bOGktcQ/JykRGGnXqOakavOULXvxrSyfSkJ7jHfXXeP28Lv6XtNhPRn9nnXaunNB4GJBZ9xroi7i/rubLJwr6bXoQDA6A8AjB50V7IeRVkQ5EbF3ddOZ4G9F87SsAv6J4h+MmtP7aEs/k/wbG1UHKgXSVwDAqqS4RCwfRz5attLz6bgvmG+E+d5BGaDos7/Ib1txuCrrM6KjuumRGzXW0Ok/kW5SqQ17+XxpsnRvLtsEYLSu/nn72/S1pX0pdqigwpsl5vY/yzquM9Z2Vg1GscyLLk7c6ADYDzpDHSyTQs+77pyNdujPEhxwgmYS/G+FvjfV5ddskYpuk6vPand+RePVDAN0h1UWU9rSG+9KqjIZ7Wtm9E7HiFCK063aalgPUAS3pWSLl1S69/hRBnufxuDmjg8PZttrASLzmH/Q12SHrpi6SMS5VdwsKDwdAa0INhImWdrKBsaL2p/gP0jwja4MIZxOwzimOvqcN/tRWfYiUV98Amq6ATl1ZuKj7B6N2XptaW3PZUziMBVmdYYRLZPAXj0qhvGc+q03dR+LJ10EtRCOi7dcydHyiR8rgnPZop36QE+l6lMkTKemqVFRyA09kh9Mx5w9kh5LWX+cqmNy5GH4OY9wgK0clZVy2Qfed09kP1lcaZMCgWsLARDTsTs1zcyIdX6DMlo4zct0HC1cIcJxrDrTgB/cry/BbRxcqkrdCIC1mNvFE3uzKAQleD6s0ymXTaf8riWi4sDMftbZeQWlFjSNsrtHahn8oZP5kwFdI86KVf0Qi1iqS1Jk3mcVRTl5giMHwcbs1OoZi30QsfGpKaABmoOCkuxkoSHMnko8RuqIyGg4oq35Ay+5EVjh+Mx0s0EWhMoEU2ntEp2yi0fFoeIMWv3JCrcEt7sRcnrm0anSRO23/JhJPrqDb7JH/SUSLJrd8eEk8eQSBc2mRsSG2m4vm+kQsTYrtkA0PhHQs5OqDVUogLGANwK8JhVI1lTL8R31D/Q7zxw9oQRyffnLOY2wkosf+tN4Ua/yXskSMU07MUlleRuq8jD5j+Iwle1rr3+FAgxyHpi9vxLxY3y/aeAEDHQWAAwuCOEvGzVX+rSpaND0Xm4iUV78i8r8Edk9Ew78qnbrIVwHfo8xVmXQobclqjJoGdYXRzGss9diSqmdO/uSu8T9fLV08uZa+vw/opera0l0I0JuJZGVZsPa1bAMjFckhEG6UMDtwmoj9abAXRCdrnqPPcYAnBP9cGS2qaCkgUl49mUDvZQteero1sE4QXX++blXdkIJuBQtoeaiIZzxwWIq6YujDyd29ECrSejO4pWHN96u8Lo59dtOUNwAAIABJREFUgb+kGHUAWgJKjSOZb5GtkNmf0pnJofDxiEt7NcqbaqkC2fpzDc2RoK6TMfvT13BrMMYAfltIzqUzkudaq1+hQZPpmb+CeMVRLfn+2vu9EM6tjG3cpmMXKa9+SMKmNBxO6R9WXELiWBi+4tfjllBIrlYz369dxXmnbBGk8KdaabymTNBxTbROdxnDS10NYQ72m56TpRU1t0NqgMWj1mMZhT0p3AHAIcym0uAvkltrfL0vg+dU2GW3jMPB9iOR5dV3i3TgVfdLqpExv28CZLqcBt+2oMIZWBpPlkt6itCBAv+SiBWnU/Ej8aRb612mT5cO6HucCpxD+k8DXiorx6MbNBkeSupoWN4G6jBBax2arwxuo3SnaB4xwN5yNZxNrTESefBxov20KlrcIUKvuy0STzZ9g3SaVxjuO3sU1zSJy2k9LJlePcp4HBvQWRk8nkl3kvF+23YiyxfvAcpFzg8J4M/guDJVkanPbHbyg53IHIzuh1yyAZ21c1rLybhyFPlTygomZK6b6Rz6t0FWDkrKZaHonJjg6g26b0dpJfHkowS6Q5gHaotEY/pSTk5kSbzaOVC9MtFZQbl0kjerosUOcv5n1X1JvPouyqykFKSQiXgdRBdJlxmHGJnRZPBaXj1SyJU/ql8l8ZqjjXSxdQAFxD6kcdx5XyLkPZQY3a8RrOGHtdaOsgMrIHakrylBpEDaKBFbR6VQGq9272tbFwXIfGSmE+miJAYNl1TGBqTrZDrZvaz6Ko0nz5WwB4jhiWh4UI4yO6X7YRXJ7QzwnBHOtY1o6pvKRZ+Jhf6qZR/PO3XrskhFjQPhe4TQm5XRYofy2axFZtQcBV9nOHTD1A8O4t8a3pGIFm2R2ug45FJCR7sNKg0G2kbe0e1pdYWI62kR8CCKep55XXepPKF7m2mjuc6h0njNGRZ2L2N5SxAxtmuGzRu72Sct18JIRTKJBp0Oz9ybiBYVpX4vcbx5hrc4hGJ3eg/kjUxEe6frgVuowm0y/0LpAYhvy9DRQcxJxIqy1r210mM8+Txd1hZ4YiJadEjJw197DOVXEpjkokOJaPvAOo0RYVxKy3RacaBPg3tXflx58wfXHN4qFTRHm2p5WTMba4lI2vJia+T4Q1dURYsvy/xt5LSlvb9fu2xaqLBbWKBD7qwm4IB5/m5JF01a5fQBi38FTqT0VLaoTSpCs3z+C89ldyL5pqCDXbZBIzIl/0SZslSErTXPqQ628scazzMCejnQLEqbw/CvjrQDhi69/KRsuotULNkb8t1mf25jiqM+hvX3gAnNArEpyN3oy9HfnOYCdFXRojS3aqa8wdM+7Z1vejwMqheBnUUtl8xn/soln751+rZpFGR3j5vDc8vCQd1tZFr13vAccqnOdijHBN6UWAniJECPExgkl4BpcYVv6++FZybPjW2U4qBEaXn1eNEc6dL3AyfImN9XjunXipszy9jTNhF8N8BVtHjcWtuHnpkIg9UQ3oFFTxgMBfCfIHW50T5bHs60u4aVBLyqLHb1+QTfF/QbEk9K2tSnPXdedKPM9Ft3SPEoZB8lvAMlvZiIrUPPHjp90VYezT9BdPfX1G8775SBQS1xG81FIt800Fmyzb/hLkOIQoFAQ8MCWVWDdolXWHdWw5qCpcZxwGa04Psx5MB9RTrqnvShZXvzMa1X4PRQJ9J/02tZU2p/cEDQnCos87Ht6/7hxZsaz3/b9dv363eYN25gwLnZXtvgRHakocbfO/Xh7kDk/wVZG3SWm13lPLk7Ke7/go2tF2MsiddcB9ieBqwWsX2iLOAQzMmJjJQnbyJZ4FI5g48tFQNdeqMjJMezX//tlse/+fMN8zv57tv8QLbsV6Q8OZXkdy7qKNoJohlLoADCg4B9mDKpdBp32j8FxMVN9V8/Wvcl8e+OMPROktXBINdIPLsqVjTjR461tRNZXn2ZgK2NeLcFXLrVplWxojSASaQiOQkwG9G36+Dqm9KRUhtWGdxkiDvmlIWf+oH9y6qvkvKaS2js9hDLEtGwl6PsTum+ZFr1YHrmETRyrvWk+AZc2pkw3q9ffSMLuiUInQHwT4BdmIgWt4pEOgRbwpwMqzQVDYz6g5xaWRZ2nIXBeh+JVzsU2yNoEdSXynjbEf5DkhYAdOi/f6Kvh1zaaF4ehraDaprzGFOR5IBD0XFUCq42akGDtffOG9vfOZOpSORK4zcc7pvQy1WxdbouLU/ul3JwA+fDtwdXjitOp7K1eCduk/mSrJ1kwE9gAsqTryqj4QAboqMWKU++JtpXCXN8Ihrev2TmskI21Lt/TxL8CYlYcbs0LyUVydEUfkOLSalnuXkLmqNs/dqvGMp/dunyZZPb4d/sqIup35s7kY8v6eXV+l+k0pFbCXGpm1BtS2Tc0vLq2xvq1mwfyu96uYsOGpmbLO2vAa1wBO0gaiG9FNSXUpeT/HtlNPxAS/ml8eQtFvBWzH/xH9mdSLwuL7QnbcOf6WOUDP5MXwel3mNJxaIRlLkroIxoarVLvj6yIDxwR7iaZ/IbWP9tyjhEYUeFs0siFg7qJ1u2TF7ZYD0xcIi6exlgmpV9nDSPuNRxea5O1y9MRIvTKMctZQ1/9NvNbUPezRD2AxFyKN2VsX7uIKDZ96O0YvG4yrJ+09z9peU1Y2Q0jj5cpC/hcMIgLQTpHLf/QgHoGShM8BvW3GLyuzyVyT8bKU+eQvIgWF3v1jUIt2WjVcky9LRNROI1Dwl2kbFs5IkP+GXlDgUGUOgm8NXUwWTjOtAqtbIDJ9Idrpp51sIj7V4g9ybxlDxzZ+KEfi2BNwdGypMvkHwK1GArLcg8zIhULNoNMo9B6Ar6+3bAiekOiebJ17jMcg43hsa0aXuyXNQV7BbU78bCk0bEvytugPmAlodk6ixwIgcfuF3AXSnFQR5mZPJFLZLfMK1q3IA0hVbqvtKK5D+lwBnfMz+Ut8Ws0b2XNv2W03pYEq8e6/g1YeEOCCqsNHpurLjl/qF93U+rHmw8PiqhWB4PbS+NNdXvDU5kbstqTi8xN1H/JxxSp4oNOsvRIDqzUOQocoPuc1TUj9V9JJ68EVIX0CyCtGsiFnak9Tk5kY7LypBBWhAMHNXCZpLyjLRU8Bbb2hXdl23acNzHv9ymLT69zoyytYNVkXyEwn8EDIHUhzC7yKAPhZdcPQ+1brMKgxmQd3xlrO87P9XcLi2v+ZXv193g5RXYyrKinTozmDaubTXG0orFE2XtZmwkdD9MwHaZoBlBlAPoRrFZSmJmJBIergT5ROWYH+zkZncim/jWYHBi102K0rx2HeihU3O7dMbi4ZAedvCRFK8XNADgWZSOqq35fGRBeLNjnWNN6M+iV5co69eqhiuoo5LGOa7MdN8801fyH0lEix0QRLDel8STh1EB4E6jI2pwjQAHdOP47zaDVENjktZqD/hrh1eN3zgN3tRizDmPMVJefTGgMtCsIdHb+pplyAIRPQoKG8b/a9SAvKaUXV8+h9PTS2v90KAF4/oE3G0lM2oOoMU1TZGdx32fh80bV9TW6bvbZP6VsFNgzQcdpSy2fI+RimRCwmMEzklEw8P3eKSmp9+gZyFdA/LMRDS8DjAnixGUlC86nTRpIC4BV4DqA5p+Wr3yM3bpthpSbWJsmrj+h06pZvof8lByYF4e3qJFVuAfC40haROxcIo3HCOfXNp79Qr/uZWfVN3WY8thC4OomcxppLpb2TMBsxhUHizvJIKUxzb5GQNAIsEuX/Dii204ka/48g7zaB9wtXMyeMyAR8yJFv07eMeN0eZbaZGOCDWb3xlasobjCDvEK6w7YvaoTVuh9JbEFx0N8FRjmQbMsWp4UqHQQZ71woLv1tSjgvpr2B5VseIg+t5Wc3MLQlTENoloeJuWa+uwad+O9Ly8WGVTRDNSUb23hBuM5dmWuJIGR5C8URYTAqAX8UhHF0MfJdavu1ehwslzM2hTIhXVZ1LcCxY3y+D31toH547t3+gMtt8ynMjqcgJfwDJd8tDerS3fR0ffj9Ly6uckvkjg9cZ1hPeQCqg7sjxnHRiO7H4CPk7Eiq9LXVdSsXgEZV2WSQONbqocU/yndvrqHNJ3JY4yUFZuxybsAJc5EqQJDy1P7ueRk2l1VqZcZ189dzuwJwzvd3W/NHxR4McQ9zW0m/hWZ7V08ErKkxUEPnFrQYt0/5zWw0w6K0tOg4cTsziB7TuRbj30raPDCgN09eMdpshvcCI7mjpNH8hcN4Y5iMvJIHKQ4y5ZX2Wtz31bX3W2oV85Gn3TZeuFvlKn5AbYyBGBV0bDR+e6VkTiyXsILrfW/4LkqYS5ubHmgmsdAbdtqJvCwoJ4NgS+zqkquDqLE1nzBiVfUg/COES9q2DMVkHtEHWeQwyUZQCn7sAoYHTeTxWJdDJLZ9SM8WtXTzD5XUasLCzq9sEopiOfP2B8WcfYjBjbg0sfHZSZNpjaoAak0RmteU2kLpZMmwTk2foaiSeHJaLhue3ZaioSLeikWvjF70Q3aovyIvMRnbL74RXJkVb8AyQ61ESKYUt/EsX9Vy36eM+uG209Pni7NI5ioLgyGnY1hs1aSXnNGAN7AsSJ6R+IngKeTMTCvVNjjMSTRxI80EU5YMxhgP2VwDpaWyVia8I8KtgLXMq0MaET54zp65zLbC3nMUYqau6RtccamPNFjKJLixYfBnGzyL8nokUzRk77dMlqr/syWuzpUuvk2X2qRvcPKMcykWcdoJWl3x5vnnMiP4IfRKtWCzqKhll11oZNvEeLO2V0XSJavGtp+aIi0Twui2tp9LtEtHhwe3ZfWpG8EBa7Qa6+FyMpjWmctzrf1q780ivofo0l/mBgp1bG+v+YqH4z/e9RsXxrX2tfokWA8NuyycMFFExlNJymVxn5T4VWf7X4teVvvXBtryEHryWcs8wJvmyBR5wjcmsCnwu6kpYLrcGFAGdXRYtcGn+zFonXvCLJX7HgxVvbSGf9h3w7hh5uoOWJjiOPsqMqY/3dgRci8e/2B0OTHX9eSnBLJ1Kq7wqT93uSA0H1k9WHMPxLoizs6sTTLTI9ea9L13Tpz6k/+v7aqV5BftzAf9m33p9ocUJQfw32SUTD6euy6c6lYwt2X5D7JcrC7kAm0H3p9MUHy9izSO4uyYFuvUCPD1SOLvpbqYsEym4NmsGSunvEsxbYS+C/KQ0G0RWyT9o1q83cU7doRhfSSGjPobS6TQaTQDySKAs/2p7dpeZ36rsWiSdngviIPp7J4T4XiZwJ2uMTZf1TVBftzu+miNxjtAiidTK4SuLjbWSqNILhQJMF7ENwcWW0KL1ODZv+3ZHGmIsBdssBidbN7w9ldZgBs67FFtqTnjksUVYURB5Lpi/eiZ59kj5+m6mLtcurTwj1DB9Aj7tJ+A9dnpHlrYZ4C4YTQXxWWVbULC09UpF0hwDvADrbJwbPKwunQKxyWg+DQ6YAJI43iHhQxpxRVdbvzRbvqIMocNKB/I0gkGctJs0d23H2zQYnMpdZsP46azkZV25D/EkdUvfI9bVvG/qVo0G0/Hh07rasV/9/p/ugGF4QgO9A7NkZ0m8HQU7oW1h2scTeBpwiaByoQlqe3VD7/SWma/evqqLFLrr5Y1trJzKefNrRYFHq4WhFBF3ioqqkA/rAOMF+YVK1gh5uEXBLoiz87E81t0sqak6za1Yd5hV2HWzyQnvN+W2flnDknR1z6zE2gXIEjgV0MIwZWhktSvFdOjCDeyktg1w657rWbJNJXWuB76pixR3y+AUbi2k1JcbDxYKqZbHwy0cnPf/dP+5+v+VgIvHkq67uBzQRb+2arWaf1DrykUUBnZpDw8qrf2EML4HgQB++pfh3UdNQb/dpqF9xutetd0/K1UkG9VSRRKzYHYI0a5EZNTH4OjYzMi2pKzznpIVdalew3peU1/w6RVmjRrqYTQCuCPQOPEvwaRidKoudfdmhTemm2d5xzmOMxKufIrg7xEsAHRcQjAsnBSi0EBNl4d+nUFApHCDDCvn2hKpxxQsaN4HVo2jMuUEkwWCGaH+Tsdlt1rcufQduusvt73xK62gDXHP2hGGV0eKszlXr9129kKBLr34wEQ07XsOBgKYZ4feWnJiIhlNIt1nt3qU/G9rtXP2uYE9yaZeN8xb71S//Lpnfs/8TjooHMB+1hS6a44Rqpn+XEkiZP8JiTLb7ZTAKZNdEWVGzaExJeXKmXbVkjVfQ+1nkmXspXgjycBehc2BIABZDODVAfPV4bmMqYvjWLPMkOGxbNv+F19qIRD5rrT3DM+YiB94kg3JaxCrHhuc5WaXTFx1saa40Qprap5UTSV0HogcsXqHh4Va8hbQnU+aByow0ewfkJOnQdLTdhbjqV9/kFXZ9ENZ+BmPuoY+Tcj1giFTUPAEFe6VhBhg8J1q0PFL+VR2Q/4wB5lqakwMQG3AKof3WhkKj5o/u83mkIvksrEaCJg/EPFo71ZJRIkivJannP39k4oXfPX//OqqKwKHOqBEnrrTkkzkCQ62LRJYnH5P0rkHjAWNHTUbTAY7r6FAtJScSTyYc2BLBJ4O/0dVvmvmJsiKHKN2yBWA4tPYyGbMnCCXK1kXEXbaLXJo70Z1quLSDunYnayFk98ss5ch8oAwPgOxRqdTz0unJoSl7S11npV2ohouYl/+hHHBTQ/3FMp5zbAso7CvZ/em579C6Qxd3bySefBLSHJDn0JhI5Zh+KU7WnNZDhzTu6utdfTgM7vF9XDx3XKvobfsOfABUpkME9gNxfy4HDBucyI5mQNMHMtfoQg7icjKIHOQEH+71tF/rc9/WV51t6FeORt902Xqhr9J4zR2O60zAtyD2TzRGcnJLZ41XP2rAf0t0sN4HEAFk/L4Cio1wjV9feysKCmbNjRanSd47p6JmV7fSV0m82n2oax1PIUXHgeU2/l0Ac5ODMgc4l1YB0E2LU+ufRPcustKwZuWIUEH3jUU7LRHt34rzrJPjbT3G8uTNru6UVuXBBgBydBppxMJIPBkX8KmxaFbv2MKJHC9jlrWxiWnWxeHl1cdbGvcx3xGyswkWNtStqYMtOGPeKUGNXro1HiLwW8meIotdq8YV50Jt0indR8prjhLtabL4myFPBFgHE0Sz5vu1q1Yyv9tMt1k2NAsERRLRcKSlzhu5NNfVOgb20OhEPp+Ihh3EZbDeR8qrjyG5p0uVAzHBErsb4S0ZnAxhFsUHRJwNamtYDE/Ewq5OM1vLeYwRdxBCDqbFpRC2A+2vII6Tx8tl9UlVLHybc9YI3N3kYNwr4HdV0fBrwcatPHm44/dr4lYrN0R0Tlk4GxE5Njpkwk6bjb5uFi0ODHRAjiBxRGW0yDnJHbZIPFmlBt7BkMoT0fCmw+LJfQwwkTRXSnZyE9djm3JKZ9RcK6t+tHhI5NgAAVe8U7AHqm51P5PfbZKrc5PwalUs3Iz31HFMAnD/W5tBHdDWs5rpf5irowPOMgrQN1s36liRvVtG3UbM+Lakfk39raaga4GgbSl8JGMa4Nu7QN3uUFBleaxLHQz4Bo35d6KsNUhRSTx5P6Wa5Qte+lcbTuTfrLWXGWNOosV5asF/mI2iphlwlheAP13oorpBrWYQdccYGPw2QNyOhU9IDboJDMtxBqad3YbalZd73brPkuU7JK52qdHODkVv40RzTsNWuovEq++kWOfmhZWGz40VLyqJ18Qc0qhDQ3YckhDWOgRUeLwOQsJF2iIVyd8CikIcBOJat9kvKV80hjTu/TcQmpiIFTtwtGbfokiACI4tKd7j6DkgvZyItuaazPKW0zZRGq/5M+T6pWbga20ZUxAZNvx9RjlAu/M7Eq9+l+Bk2EaaDRmc2DLCmPGsRjCcAGiIwwU1i/42UZqUBSUL0E0dcDY6kJ6vXCpwm2MhdwaVTj0fNn3RnjTmTmORzuCQ4Xm2fs3WJlTwcuAQgg78qACwpUa6xadx0e6GqhZZH5F48hkE6MA41+SF9sk4VM1pPXTfU8lxj+oOR5dlZK+pHNu/JWhS+7ovT/4OxC4A+oD4W6Is/GBHC9sGJ7IjDTV9IHPdGOYgLieDyEFO8OFeT/u1PvdtfdXZhn7laPRNl60X+kojqknfiOYXiWgA2pKTE1kad1QXdh4sHcT9/RC+JfQFYLYVUWnra38JhaJzT9rop+B/yxaJdDUmDrmvzPFi0fJpMUjT+hTUztZ6l3ryA3Lxxg2H/3KTo/eT6D5SkbzKX7lsm1D33n0hxH8EhUbKcrKNcQZA36UHA45DDvskouEjUzdEyqsdT+V/0YQkmPp7C4qPUQ6YIRFrHmnJZq6RRgTO2RLOIfWqIxBvqF1xhdet58LME3J3b2k8+UcrvE/ilJBXv+ebowemYeXbmQqd0n2w2RSiDq3R1dwCdj+AowE9Xf3MzbeHj7hwS1fjRYvHYIxDDR3R8tmNYBw62I0l8zd5qEqUhR0UfLDel8aTJ0nY3XFuGmKAT0wm+DZkjwM4yxotN+AWsuzr5eEXs09ou/Yw1znUiOSIwYSqYM3fRE2G4U2QPRzyLkjE+n0+dPqiLp4xjkLhaOdkWYs7UmlaQaTC4Cz6ulgGD1s1TJgbG+AAS1q1QeNv3qP/yLEuza7xEILaTXR1Q+E072R7S1gknlzuAUf6wAvvXHnEdrtc8/wgg4abrLXTSdOMeiSbHLfWGHENhD9aE+pONNwWzFsxaetW78r8LlUihxvD4zOiGBger77COude7CXYlZR5KxErWgeS1PphzWysNL7kl4J/EW2A7tuqyfCotlKhtzrxtj2LRo6JynF5AjMJvgGLXztKEwIOHfXftGYGjN0J4KfZKGaCwxbhm2ULXnyzDSfScf9dT+AYh3Tt1lJK51bGigOajMaURu+cTIqa5k6ktz3UcL6RuU3U7gAOcymp8vKGAPWHJcoyDp0qai6TtQFQV0oRDauXnBbqUbRU0BuwOtOhGMvD4bDaIhErHtueTQRrgNV7NOY8Gh5WOabfFyXx6vEES2GDOu6/QvoLxZtclNmK71fFwldGKpLnw2IoiM0ATU9Eix9yyKug+Z0gNYGqOPTj5k5keXKSiAHGwh3oXECjysqy4gBFtYO2LhIZTz5Fh+TtIye0alcKQax7Hx3tWyPx6oXwzfmkgpppEce7w81ErLhZpDu17jgwHCONt2AEhlsmyorShx0psBnHS8oACKxfm/WfPUsP32b7M6fHM9OeW+nEYBvHBZqIFjtHCyXTvzuAJnRtZk2kiPP/H3vvHR9Vlf4Bf59zZ9IhkGQmELooTbFngmtZ69r7WlbJBNZefnbXshbsBdtil1WcCfa2rL3rqkgmKCqKIiggfWYCJCSkzNzneT/PTSZOkkky7Lv7fnw/m/OPH5mbc88599xzz3Oeb+GWhgIrI+8pMfIABP3JllfY0DGG5AUBDTHkmj6vfGCHg0vnUFfMq2RwqQEf+Hm5d2mij+msh47SuJjtIPKgY+VE1l2h8gJFDiWXXgL46M1EGMgiBd3ByzuPSV8Q2dur0/r7Vn24030Z07t1j1f9VtvVN2Zb/3B/q8+yr109PEsHDglSFbXVInJsqMKjHm5pBZE+/RizIx7woYC3J2OVC3hbCPUnSNWWlYv/sfCavbuoFW791Eq9hukJLpgfB5FLVR/FQiu/jaXOCF4S3fC1/kMhjLlNQL9YRNM/Ly9U2Glafeyprb7KyJ3xug0DXP0KswD725C/+M5/s2+JP+syV8uCkcdEfdREXtAAEoB6MrYLhPgCkVdJ+GPAdNgQdchEGnM4E29XXe7RE+1uSxu0SQU8LhVDcwFZRoxTm2tWHZLpGbJrZ9ijirSAea5yVwy5T68qH5DOyf5WvY9qcC+QHdX6INFwMTKDyJpWVV74XVkweoD6xqm4k5BcVV3h3bFzB32ByPUghwd2Q/JvYjDPbizK+eIsx++vxBesOQlgvU55NSqss7cQjhVBGQQ1hrCYYD/DMH8Rto6pnlLYBeLbVn/affRVRu9vFbaiYRAuhtAOZDBPbDwYmuJwvUrKZtcMEOY5pCbaKpIk9GLCj1DtS4T5HBVKEYOZEHNeqKKLAqTTrAk3vH1qv1G7XpOAdRLJtjZoWnWFZ3w689YXjLaonxyLvL2y8pI9hlfcNxTg64Wh4k4PhSo8w3t8XwKR54jwHRjOxlDI8Tc9WQyGgaVIiD4WlkfnT/W+kajHVxm9AiLHisgzRuhTkNlJSNQO4pPOaqpJ9+4w/r5g5BRATiWmVD6Q6j2qXNih3WTdSspmR/cXlpNUVVb5bQ58U+GFwHAGKkl4TxCtgtA8VbzsMv+CkdkaLNd++W5VqiBShVeE+EPn2TOuF4MHSXBVVYXHeadVDIfEaHB3eaLuLsI6RLOMkbfFNmvEkstgy1Ew5jIQ6qrKC9vfHV+wdZMNW55I1BWrC5/kHuAdLqAwQX4HxlkgHMaECdV+TweuXIq+hUB4HaIQWEyu9nuWlAYjuxGctj4N0HWk6saCa4VwDxMenu/3PKvZQBU/03HUjGCownu/eiKKYCo5BDyn/2oL0imIbPXcVHh/T9nfFPMwKYgMv0mw3gbzJ+nMe4VWMvCXRPY/eT+95+ORkha3VECkloAFoYriz33ByDqxZUq7QqrB4SBsV5V6/W0VwwGfRLB2g0FZqLyoHZLvjIlmdUGu7nxIE33wlB2x3ajzZi0gxu+76xcbHkEwd7SJIMH3ZORwGFyefMCiyrzc0niw5cqaLpBckFwBQQxEKpz0PWDdH/IXdEHdlAUjHzLT82TkIrbl4qT3OK31sCwY/psQSsim29nIbWTMw6HJRa2Q4F9Lj3W1HoqbBogMFtCi6ooiXZt6LH1BZG8j1Pp7Wg8xvar+J+rqG7M0J0O6L/dWVtc3X7duwP7t8XKgVqAIIMpfODnkd6BPaQVYZcHoPBB/AVv5eq2FLVHz5t+F/F6FFf7b7eppE5D4rVRPcEH3gcXhzZCv+POIAAAgAElEQVSRiXbcxI0RR9XQKSQHCeFUwOSJSBMRorH6DT8sOHdsu1z+1g31r1frByteV2Nn9CsaKJDCUIU3pfrjVtSfIhMZDZDICgjmkKE9GTgs5C86JFFnWTD6ruhvIh2k4zsGkdhXBPuGKjxH9tQWtRIwMHfCxoViqIpEYhDs1Vy79kT3wEG7VPu9HWCPvmD0LRJ+U4jOJ2OOrppc2IG/1M29tmpOlAbDFxjQHmDclahPjNxIoMoqv+dfpcGwKq5uT7b5Gyy+O+T3ju58XyfroRnGRHDYdoEY+aQJ7GkTBCopq4yckoBTJddBBqez0CIScUQeOgufpDNXuxv3xPtHLK+IkZ0BzZgbf1IgWLJ7IFxsjJlNtqgK5l9g5JNQudfxBS2bXfNHYft0YvqrGDwCWy4JTfWm3BxPuO7NE/K2K70kkamwgSHG4EGFpvY2R5O9FtXiZP3r9x5efMTFg0VwGcjcQaJwbs/gnurxBSPvC8sc03640/aKWuZIO958SvXUkjFdn134ZYj5gljegvAEWNZ4CC9lwskbN9Ue2Y0dSMdM5OzoucLSrgrbpY3GHC7gMSG/JxVnssQXiB4P9fIk8yZDLiKhuwC5SIBRBLpQIGfAoD+EXg/5i7pA98uC6gOIRZu+ere6m0ykqlpqVn83pQHAUn9Cc0NVeaFzKOOYsBOdAUF79rVLEOmi40X4UIiqbON3IHkfIoMAuUQDm0SffZWOIbyQ/asQV8um1cdkFA45TBiPJTL2YkTXmJ1Cfu+JPT7TysgCYr6byTqGbVzzxdSiujY14YdV4AQiqvAZI5GFgKlLqLRqBhOC76Q1MPk25C+60xeM7g/IaQLykIEGEOqn2DGIrIzcSSKZYArC4EwhrAmVezocDvW27vgCkffUU5Psjmtmd/1UeyhhvrZ6yqD3265x5lfr4QRdIGKvh1CMDBULoL6pJ0Ksc0nsVmEZi8pZ5HfVKaD2rYdXKobjOtxQbBchHBrye5PW94jOM4Wn9ofI26GK1vc+VWmDq39CjIO67YsK6Bk8knjn1fOYhM9KVq42lsmMN2+5izKztyCORWQ4T4jKGDKCm03pl2e0qgZ3eVeD4c8gpFYuf+kk8JXWml8WjN4kQKFSUESVsUWC1RXe5zrdp5cgMvKMESwSYIgQ1lf7Pdf3trb1BZG9jVDr72k9xPSq+p+oq2/M0pwMSZf1zbGtG7PfxHj5gq1BChNWGkJFVblHNw1pBZG+QOQDUn8+kXbzZLHMLhB7asjvVfPi/2offcHoQlW1S3BPOg+/O5NcsZg8BJgvBJKpmw9h60HmLbfDynxgfmum598u6jfWsnFNNHPg4LBA9g/5/wtBZCD8nBAWGqY3hWQPgI4JVXgcTpuWssrIpywIGEYHHlwHuJvBZAKUS9krbLGssuZpQEYJYxwgTYblqrjdcprJzHouVF7UYQPjC4Q/BtEzavnQk6DL1mwCumxMUsDv1E6BIB9X+b2v+Cojp2oGB3H7abhMMOT3OD5zyaUsGLlOBMMcm5SkIha93xK3RrbZZSg3abJyQcmW+3uaFD14mCX+LO1579MslWApCVQkqlXJEfRykliIZiKHi/DDjuAJ0bmgX/0wSwPhk0gFSRjXiaEHDcmVna0EfIG6QlDzX2G3HADLPQSkfpKYCVWoNXglVN6uUNttt3dzvBb5F2LZXwyC9UvnT8sbvWtcyDrH2PZ0cRlVyUzYpaSsxxeIfEug2yFJhzytUPNhEo/dXT11cNcDgEB4Lth1BaxYDmBeA1EDbHu14+0ndF/1lJSbRGf8S5/auDPZ9lkksq9apqgHImzuvClFq7ciJoYqvKm8FRMw52EG8g1DLTToHoYEyICISZEbewj4MBij70gXmK0vEFbvxAW1X733ZcogktTXFu8KyTaGSf0P707mv02/48O/7l6z9izfppV1FiR7aW7BC8cj76MudRmzrzhwbxxMIo/ZMIH5FUUdoM2OEA7LL8lqzo2rv98lc9j4K4nw0K+HLV1FvFI9VF8wsoYgpwvors4Q1NLKyA+GySPEKtx2rz3Qc+8XR9IWrcfxHBV+1hijgdNqDQR3fzJylDGOeFAdibxaVeF9q/O3KFmNWkgUatsQqvD2BG3u8k7qvUF4JqGe2tsHQAzuIzY3VU0pTPDzSiY8/21dXlPxmwJ627A4Aj1xive3jDUNYvYSG5MMCeu/k8GuDJnS9k3sfDs9pHhRyLqKED9Mn13I72lXOfYFwlcTYTvlJPYG3S05/spdhh59yVvEpPWkLsIFYtEzIb+3yHkOTiDseLd2CMTrl3+5Xe42u+h3ZigR5QljLggHksgFCZh1l7U6GAmJLQ/B0BVg+VNC/CvdfYBjV0Ump5X/j2sTmVcVsKsuL9JDCS29wFnDbwH0NoBhKsYWqvB0sXzq3O6+ILK3NyCNgU+vivar0v5AplHvb7WuXidrGn1LvuS32s++dm3dg/z/xXiVBdYdDcvdmD2k4F8f7ecIz3Rb2jexxqxQgZTQVlh8lAUinzJ1CmAMTdBT+iq/R82j/6vj5auM/Eg2XwWY7lRRDxeCCv7MhMjeYjBUN9uxhk1nufoPUOXLM0qfDE+tnuJ1jLC3tuhpelN09eKswsFL2JgbyMYFoSmO+uu/W1JkIiP/AGgusbzPFvkgcmK136MbRad0zsYm/r1jEEkTCXJuKtGZzg0tm715gnCzwtP6aV4ZhiKx2poPFpw/rt2jLvE3ZYFIFUQeEWMuIUumVJ3aqibZS9mqOVEajN4KcH/Dzgm3U8TgYpBsDJV7bysNRs4iNSg38hSkg1BOezNaN55ikVAguW1i4S2X2NvP9Q9S3mxJWTBckeDk9NQHMerJ2TI15C+Z76uMHiMG9dVLCj/CNFIFWS1p99EXiDwHkm+ISTfM2rfpAlDSM1Yfue0M6E6wnKvQMzU0CZW3msm3bQL/5EAtSe4Xy1xbPbkokTHBoW9I5oZoNKBWJdy4eYDJzhsBSB3BigD246KKszCHhfyFuvHqtuxWGRlsAQvIxuFi8OyG0D/OGFh6dLETwIqjfJxsl5KyHl8wWiNEpxqbI8kXMGgAEH+uesogZ2ObXMqe1A02FsPIQIhj0aH84AYmipPIcoCWh6Z0saEo2fXvK3NcGZnK51qnQl8EyReiLBIsJKGOhwSG/sDg3ar93nbV46Q2aKboMv1/EjNXSK5HDNPhxkxAXCRUIYTTIaIqv/9Sr0nlmYmYzIzsjMVzTx7wky8QfhnGVNV++c7X3WQiHwRkIxH1a0UBaNBiV1ZNGfSYTLl13LqcnBeX5gwcsMPm8PJ8btlpi5WxeDnTktN+V9GenW9vr9husax/hfweFSHqUkqD4RcNzBeqHpr4cfP3nwzNnbDXc4bo1sRhixicrgcqoXJPt9DI1vkXbSGb9hHLfojVO3BK8bJfrTSi74vgXSINoDzjkhvjC0QWg+UaKPcS5jsnE9nKfz4VwCYIvgxVeJ7tGkQqXJEaiPG8CgcplaGz1UQ3kzgJzhqdq96zJOhsZJ/yTzWoN8a6Y97kgoSaa0npkzUHk+GjiHGzWDiFhEaC5VYxdDqA00i9ZNuKAGNg6OqQv8jhIXYqOr9WE2N3RxXVovOS/VYdiyeFeDJZIF5S5ffe1t1LOrL81jLvQWe8RIyju7uGRTxk0U2Je6giKhk6iGx0yNil8iFVPjaI7w+VF6f01/QFw18J0XQSurLT9yCt9dBXGbkbogczeKpVY0G+VU5uaTByaZLqcW9B5GcE8zSDhxCQF/J7L+hpXXPe694u+P/4d13k0jE+TadZaQ18OhVtzUctjfr+F9qlw/C/0M++PqYx4ZM3FOlm6dKo9j8+9mrMLswqI95PxQkIZEHk+Z4gMGWVkTmweYnA+gZGLmgTbUkvE6lS5kIPkki7cA5DRoPohjae1X+8j502Ir8YwnnCqTOnhrA/E46E0GMg2VsgO6j1SMvmaIU734OQv+iC0kD4m1Q8ujSen56mv8qNtQ1Wbv52IthRgI8IYkPogVCFJy0Pss4biq5qhI7QzdtgfKIcMhBOTfaJ9AUji4RlmgF1UE7tsAkQbKdqn91sYlJsNCOXEqB2E+rNWBXyO7ySLnPCFwzPJZhXheREInNO1eTCeWmM21bNCV8wOgMkTWTj1wzSr5tH3XheqhsP5V8R6Jkqf5HC4zoUh1cKbHQ2nklFDF61hEo/ryha3Qori07VLCwxEqfe3W0qnzAGD7ONI0HIAhTGJhGB/cx8/yDlAKfdR19l9GUwV5HQe3ozVeAlkj2ryj2JjaBmIndQOB0xLhKi44SkqNrvcXhu6lUqtpyk9iVi5D5Abg75i9sDQl9g/VmAOYUEl8Qba8+3cvMLSeh5IZ4OoRb1FITgGxDVut047bM/eVK++2VPbdxP7Pgs9VoUQ4G6r9++NH+Xgz3CciJItK5kpdsu4+b4Lq6MbibGXp1/JEMuW+yPqyuKszr/5guE/w9E5YCMhaAOQvNh8AcSegMit4uhGUJ0U3V5oROEt5WSSZWRM5mxj/IIhfhawKoh5W4TrgSL8uralXVTqR4n11UWiN7MJCtVAVkMFBo9FkI7gsQyhGcEmKheegKOElklAKu33kqCyQDhfRKZKMCntV+9uzB1JlLugTHLIE6A/JAY3EzGPF41ufBFOe2Wm9dl5h5389h9Irctei8nz45NfLl47Fn7r19y1cvDdr525ojdHb/QTvO6Kufnb7M+mrZf4lCj/WeFFBPkZTC1v6u6VuTvcuBsAZ4lATuHLRb2E+ko4tX5Pr97dv3oeMx85hws6AEGzHXVFUUKaXfmkB5waX9g6ObOUGdfMLKU4nSpWHJoAnaYMJsHkRB4bVW595YuQWQg8iwIta3COnQcIN5QhScdasKvQWQgMt+xHEn6bvW0bonj2Yp7q/0eBy3QagcU3hugUwzjQzFyi8PLB25noiJiqVArjESdKgQEoodC/qIunOH8sfuMGnP1i98bUeEoXadxTbJVji8YuaONM+0mQqSq3JOS16v32ubMB/cq2uvEIDFO6K4/+q4x8EnIX+QcMpR1A/VOGUSS/JWA16oqvO30leT7+IKR74TMDSR8dSdPy7TWQ2etV8qJ4DkVwhPgA81A+gLhZaEK76jE2Pe0BysLRL8REv1e7ZTKtifVuPQFkT3N/qRF9be8+U2vC71eldZE7bWWvjHbiiHqcOl/cvz76tq6p+CMl/r2kWClmnnrnzNRGRFOFY5fl8Tn6FCzLxh5HkRfiS0ryODykN+jUJh0g0j1qruTGCqA4BQChrDB/SG/Z8TWbKbT6G6XOVEWCH8uRPcn3z+5Hpfb1T9mx+/TDSep3A7JIWCcyfHGe01W7pNVkwuf6PSB6rEZZZXrj68qL24/JCwNRj+DHRtGlkuNyE82MKcw2QcBMsl2xY/64pSSaBr9Sr4kVSbyA1IPSJEqIewCkgRU2Pk7XzC6zLBcKIAGQu2lgzqr8DBY5u6Q39MFLpiqfWXB6CytjyBZApiQ36MZj65BZGXkRyN0JUOu6omL1+keW/Vu+4LRIER+Vrjn3d++tf+lOxyiEvIJ0Y9Ly4KRaSISIaGXxeATuzFW9MVZJQ5kLlF8wehsiLRDRhP/LgZPg+T0ULnDIXRgiwrfAuPRnp6bI2Cjsjss8wn0sJB8AKFp0GDa4ourJg/6ZSveIUcWnwSOZYeK3TDRDUmZm5KyyvDBIvgzMV0EQ8pLbfcK7eCBSdAA5I1kjljZk+F72ZCqWU637ebHjDuzAaBvCTIZZD4Rjk8y4MlMrvMAbAn5HTh7l9IKDY0/TYxyMTKz9vtPpg0Yt3cRg46GzXfAog+qK7xdgkANbctGhc+GsfYA5BgRUiXI9kxp0rOYZw+M5X9xZMdn58zxVkXOa0mkDs5hiRQaY54WW14Wwh1EeK3K73HWvLZS4quM3irAJmNLJUh0PmtQp+JLF0LkFRIH8pYoXVSPO9QViDwE4DNS+4J2ywacqUkTIvkXxMwRsQeBzBEgrHYypIzHmF155IrdAFARBE/UfvXuolRBpIqIKITTENYrv9yBNBOeqy73PCWn3VT5ZX6J98kRu7rv/PatYZm2PfrZ4RP9B6367vIfBw596pLtD+0ylrDwkasFJZ+d5tmc6IdzwGjzwSBcSMB7EP4nxDjcti0rv981e8T4mwG4AVqHeOwOWK5CkBzQE0R/UnDNeCb3a2TjxKRAS9EIa/adtSxri5VXR4w9xODj+s0yaNF53nq93wnPi7WiKdpCDB8Dk8kCq/KzYz/i8P94vb5eqdYdpV8IZLljaaSCNSITqiq8J/f0vibmxK8Z0sjXAO7o7rvRpS6D24XowVB5USIDV1I6K8zkwitg2gBSRDT6ExEzcy4IBUaoHRpNgn5sYU7I78nvXHfhPuXjR59+zzxi7C9Cw2DJPSG/Z5v259ZmwcUEl8Izqys87eJKnesaff4T+xf6jnxYlXl7Wb/aDxm644t3k4m8WIAFqbxQnfc0GF0GkVtUId0y1gXzJhe0Cduld6hWGow8BkjUML3EBpep5yTp+07yAoR+gjFPLL7jhDm1337Q4cA0ua++YGSFYfyfHriqSE/I79E1vcfSF0T2NkKtv2/Vh7uXKv8X6uobs/TmVfJV/wvz4jfbR91oQqgcrCfvjvCIblzOhSVXMsvG6oridh+oDotuG9TKMC1nYjUM101qWkFkaSDyPZFcR0ztp+FiuAho56b9V8fLF4jUCeFIw3A2J6mKWHIChI4SwWYDbMuEhbyldv0XZ297UtnT64s5bn1X7S/qAqNLVZcvEHkkVOFph3X6gpFfJN5SZ6zM21uFNvg5EvOBEN0Kgw9Secb19FoNOfaSnYb/6fqVn5+YvyFxnU8DVZFZDvQqhSWDLxher35rxKZDwNrR4sMUAazefoPSea3bzLIfBVGBEHat9jvm113mRFllZDVEzhBHgfFXNcn/5PfD9+T6NwUmZIB/vlz97GXHlZ58V5K/4RRfMHwfYL5W4RUhvBOz4+MW/HlwB7hkwgQ7ke1LtE+MvMBEh84vd1QgVSXxTBgziGzWILHbojxCgKLEKqji2BYcYwQ+MXwNkbWmqryoSwZF55pxZcWSn62z8aqMapb5tYRoD1rhiJ+G/B63xitOcBsI/06ITlObE4bsaYw5IuHtqLYIGsipIEtn+4/W+sNXQOgPag9hx7bcbmXmLGPBTmQwAixvEan5uFwMoWVi4V5jW1fNm9K++Wsfg7LAhr2E7PuIcZaQPFD/U+ievG3LClU50iXmTptkbsjvcXUeNJ/D6aUCEuhme28A60joK5XxT76Wwe9DaFwqr1HHK4/oJhLUQKAejYoqGNEmJjRdmF+onlKcnD3WIFJhbGPJlpuFlAsr7xPMtyC5WMTJuDkBoRZVPSaRg6oqvKm4ZAo3VAXWlyDmV+43iWZKjnQySG2BJYDjXMLHxoHXAFpBQmfYhP0NyeUk1i2bvnp7ceogEo6CNRE+UsEbMbiGyPyzqrxwlvz5pru+yh980sPblNXd//WrAzKES5bl5M/Mb6qftDB/6JNX7HCIc/iQXMTgLRfaYdrwPb1pf4rFbhRCLQR7qyWQwAl8HnD+Y7dcQK6MISIYYIiWCSQOonkQDA35PYd29yKUBiO/J4Uv2nJOkhCKHsismRSMjmfIa8Q4UQxC1MwlVWcUq2UHfhfc7I2jcRExHcxG1Ju1IFTuObs0GL6GQCNbvWdlUKjC4bt2WHcSIkUQvOFk7UX2rKpoz9r39Nq2f4vKgpHvNWtKzF2yuCm/IYZu6WSv4dQ1KRi+gB2OL80FsUK7CwSkEP/h+p4kzS+CYGaowrNL5/qHHHP5zkOOvfwdEjq0FWoKtTtpX6fLKiOPilBEmAfA0IDq1OJPTrVjL3/6kPyJf5hO7HBFe1q/Ps7JkkEfneit91VGr4ZgtJMxTiopg0jgdDIUVZ/PVJX7gpFVquxLhq5jSEo1257aldBnUBE5UW4s0QCCFIigFCK/EJnldksDZVLOsckHJMl1lgWjGwRQWPoeENkxVNEK+++p9AWRvY1Q6+//1c1cek1IedVvtV19Y7b1D/W3+iz/J9pVFggfIiCFrV0hJPeAzEiIeQAS24aM1VLlL1LBgi7FselQzyxBXIhOCpUXKSQ/rSCy1Q9LLiEyjh+Wlk6nrv/VsfdVRmIW054sYvc4XYUnsGVOMHC85s6qXfI5548pU+/EoSBMEpFZoIxbQ/4ByufptqgnY6jC28518QUiq9huXmNZWTMAOV8Ia5UjA1KRE3wcKveoEmKvpSxYcynAh3OspR+53Y0gWhQq97wIYOLA0iP/Wr947ma7uanRyszJdvUr8DauXtyujpczYuLOLeEVPzHbncdAN/QOnI0st9s9oHhw05rFP/TaGAA5Iybu0hJesZTcmRlW7oDCprVLdFzUBqNDyRk+ceeWyIqfXAMHlcRr16+NN9SqMmNvRYOjLnV1/qOMAcVek91/gHFn5YjYcYk1bRnV3JC5eEv9CiszK9vVz+NtXP3D0qySMdsg3tzUUhuNZBWP3LZx7dIfJNbcklxf7oiJ25jsfgsRj3+aWTzql9FnPDBff29VWbVOrKoo+KaNE3mOMBURHKGTbosQXibCOjDOBWmWAmqsvjtb5jxiREMVhZoVc96hxLMVkSwQdHOuz7b9IEJ9IsH0vIG0C6AIyRwGzphf4VUOVklpZWQ/tfdQyGrngwQHAkh0KNlySypZfF9w+SiSnEoYM99uadqDrMy5xqITwRID07ViyQ0E8ySYX4eFuwz4r5+XFzsqtMmltLLmEBL7amK6WNeX+mVfzczdZueChHKumsqHyossTaUm/s4XDJ8mZCYbWy4TVawEdrNI/qF9Y4NbjP0rBJvB/zRC+1ZN9ToG7clFIX1GEQ7ADk4Wle2vQEazsmot5A2Vew/u9Cclk55cP4qNNR3g10VoshE8IxY0YHYppD35eja0JwkfHqroUo9eVlIWiLwikIdIqB22r156IBydsFMQogoQTiCWI5T/JpBjwTydyFUthh8Gy421X723JDUnkq4BlPNJn5HIy2zkKgK9F/J7HpHTbt5nfWZe4NOiERuPX/Pd9i3GWtcCU9vAdvPRe53RhafcNq//4bJce809daDj21qqa7wtC4lIM7cfG8LFQrSPsMIsZQs3NbhMVq4HoJ1J5DblkIJoLwHWVPuLOigyd3wuYYW8n9FmL3ONgOZU+4uUa7nGF4heDZJjiXG2ED4EuXdKrK9ls2smCLPaQ53EhMOUe6lWIm38fDcRfdXGUdXn1CmI/NWbGCR7gczhiQOVXhaeX+GslZGfALqU7FYfx94KGzwGoU+qK4ouarvWqasto6qaA6+08m4xlIw5V5ivSPb0bHsm/2qC7W1Tgm6/ZRuP8UViHEMW+jHwj2ShK19l5GlSqDRBjU9Gh/xFKuSUsoy96qWj8sfvPY2YeoT36mGb7c4c+8Up/aNllZEbReAh7rjmpQwiLXMSxM7qjmfoC4YjZMspYlk3COPa6int3Oy09gGJvqoFkBi6BMDeBPwVEEWGLNT11o413mUyc95UDm2qQfBVRmMmhr3ELXuDsXc6Bwx9QWRvb0Dr72k9xPSq+p+oq2/M0pwMSZf1zbGtG7P/6HjtHlxXYOB6jG252hi5h4jGidDNIDlQROZUV6Q2ZPYFIyoEo/Cm5SAzvY1vl2YQGV1FMGeCbeeE2SlkZQvi94UqvLv/N9edbWcsySwYMLCOWLqYy6d8DI4qnXna2PHSuN3ytJWRWy2QMRDsp8b1ALlDFZ5junuEZbNr/iDCyqm7F+IO6obIF4ysFDvebIx7mgiPgzG6iTxFDO4lY26umtyu5tftzCidHT1XvRgBWV274N0nBu5ykHv16zPujnwYHNgUXrEie+i4CfHa8Dq7pbnJyszOcvUrKm5c/UN7EJk9bMIOsejK5Yqj6nST9iBSUXfZg7YZ27D8mw4Krp0b5crql2f1GzjQyu43MLZx7SoW4Yz84sEarKUK/HJH7Lhr4/plP2YMHFQSq42st7dsqk3jFeg1iHTne4s0eOXGuk3638ymhsZ+lrtfod3sWralfkW9ITtjYMmwxpWLftAg0m7YVGM3NWzJ9A7fpnn9iqXcsqWDmFRWyZixiWu0fbnDtn9lwjWvv8xEs2DhtOrJRdVOJrIyeh7pib/8almTqj9s0SwSMS4xZ8SJZ2hwRMBNAPaxgWfm+x0+7JrkZ0uMO8ighCGXg2ixijpp3aquK2yeJOF2kQ/10wMwvY1Xq5nIQxLZRuUck6FpIb9ngv69L7j+bIJ1IFhU1fNmQJ4I+b2qBtpeSivDh5CQqpQeKEQREBlhWW9A94PkMoczrPB3I6dUTy7ax5G26FQcKxHh08jGNRqsNq78/tnsIRMKDGEnhc+Lwef1WevzFp24Q3sAXxqITBdBnqVBOeFyUVEc0JsMPptA75Joxq61sMSfR0bW8dWnDlSIfIeiaxSReQesdGMcC0E+iHaE0ByCPa2qolgPAZKLs7aWBWr+KLA1yFb+2goRWSosD7b79yX+gvjPQpYv5C9SK4XORbmy7wB8QzLiAobOZ0iWSVjPGPVFpD+Q8B1MtC85ey75SEAquHM4Cd206at3fu5GWOcKqF2ImH9C+I0ElC+xZj9+42svHBBZsdeIxk1FNlDfZFyrz8ny3vzjrkd0Cbi18WLwMCh+Q6h88Ou7PSo5rpzoOyrYY2WYDNuWF8G4gmzKYsvWQ5Cmlo3rP8gYULw3yOxlRC5Xv0gBTwOZ9SF/kZNpTS6ta+8APWw8k0BZqs7MkIdF5MfqCu8lpbNr9iZmv+OnydYFMPbz4jYHVp/S6qtaGlh/IBHdTUx/hvnVfsgXCM9QASgDWSVkDg35i/7cJYgMROYov1QzyY7PqEF5VbmnC8821XNsP9gJRFaLaNuxrvN1h679wTN57cKjbZjYmqz+P1854aBPHG9Q4FvYaJgAACAASURBVNmQ3/N02/WKWtiVCEex4HAYcxqJtIjIuwZ4TYASYTo3oc7a9kzeJBdPrDqlNRubKKPOemQfz17Hz2qFBHMGyHwU8nsyE787nGmgCqKoBPldyN/9N2r7a179Y96YSZc7h1s9FQv/5FjLpOo/D1npq6y5kyAZUNh3UkkdROIIFRBK2LR0voUvGKmTOI4kl65DnMzNTmuv06oczAsUau4ciIG2VX6n41ks8hMJypvrN0zN7F+QUeX3dEFW7Rhcl5sFEyGmvRWxQZY5PFRe1PmAqcvI9AWRPc6W9h/TeojpVdUXRKY5TsmX9Y3/1g1a33j9G+Ol3CGQciswjgzlqw8XIGusaNMJn18yrDFVlQqnE+HXLdAyhsNl1KAszSAyEiYyp8Lmdvhl2wfzIzJmSNXkwrx060qjux3mxF5PbRrYEo8tI8EBafwthFTkgj9kmCulueE4lzv7YmezTvgdMSa1yurjkSq/owjYoSiMFcB4EPYUwesGNIjV8J5xFceb6407o4WZvjOkaoFYopCman/R+em0y1cZmc2M9QaMWG0ES2f8ualx7eITXPnFg5vDy5dlDd52TMvGtask1tLiyunf32T3y29a82MbB5Uod+TEXRrX/pQqw/hrEAkge/C24xuWf92tempmYckQyszLAzObjOwc4ViMmxvqTVa/fA3WugaReu8dd21cu/T7jIKSobHN0bBdv3FTGn3uNYjM8o4cKWJzrG5DdMjAQdv1izVyk0hsgDG5jcJN9ba9JZpbkKXBbfbQcdslguxMz7CRzdFVy7mpvgMnMnvIuPHxzdH1dnNje3CpgeT4615XK4SL2iTrS3yBsGY+cklUfbX7ogI2BFrNAg8IE4mQLSKfk6A+VOFVo/BWjnKl2ndwmGBZzPhBs41iFFos15Ghk6omF67yBSNfCovOqXbFQyFcSoRQG8+vpLRy/dHE1v6kQjIWbQ/InaHyVmiyLxj9CyB7qUS/GNxAwOxUc1ivLX1y7QpjrEdY8DOR2qRQAwiDWLCKABdsPBWa6uliIu78bTA6hSDHEOMmMXJD05olr2eXjB2gYiAKTe3kuekMni8QmQmibGK5lwmzDdEr6pcoYOVffkxC7cEuc+xJY7nOSWUfoD56sPmKBOIhLmYby/ANArqguqLIESTqVDqsFaXByEYDXAFGyvnvCFYZnNKNEqnOi89gXOeTbXcMOgzOaufPGjlGYPZ32iE8CkS/gKQATGtBJh/CD9d+9e6KboLIiyFQW4eAExwZuqBVmdIz3Rn7QGT6gZGfRl6/+MNJLZa1xobVPCl78K2p6tLrdazJuE4OlQ/82lkn7dibRugaYSIx/AKBdG0aKkZOUgSKvbkmZOUWbgODQ0gztnF6C265nuBAF8uSx7b0mZphJo57BbYHIiMgRteZH0FQFMLH3FhfZrLyhoCcdyBD1XE1oGaLjmk7rIFvdvRYseVco76X6j9IcoKqEfsC4ZkQrBdDK7qzmyoLhN8QoneJ8S/nXRC5KOT37JrGuvNrJjIYiRCzegfXJP/dHd++9fvdN6+ZasNstoma3WLn11uZy/5YdrIrTq4Xq/xFlZp9/KlmacCVnT8cxmwH4SwWWmcMWiAYA6IIESxhWWIM7hG7lasuBi/bzPt/MaW4A59vuwsrDxqw6yEzjMDxKBWDDqJIin4h0KcChXPSUVV+T7cekDv/7ds7MgYWH0yM03pev/AS2XKQZv2TxWyS/ya1sA72129gd4GsLxhphvC+IHMbGNOTlMrT2s/5gqpEznOJzftsmZtJeAIxjgPhCceih3FCvKnuYldOv6yqFErKjoI0y9cKDe7lne4wPH1BZBpvz38zI5De7bu9Kq3JleY9/pN16S3/k/X11ZXmQ2y7rG+8/s3xKgus01P1GYopI+DdHLt+6kdTR3W7uW9X6wOWQWhmVYVHT+PTDCKjNRbRqdxJsl8M5gD23iH/oOZ060qju0lwpA3nC8eOBpl9CPgAIq+TULuhdnd1icFzAvOBNNUVWxl5yiG7F8CeKvAgJLcS0ZudBDp0w1NBtkzmZroamTKPiJ4V5u/J0IHCMrRl7Y93ZQ4ZqxnN7UC0MyBF+tFnSBTgF6r9xXqS3G3xBSMfwKYZMLw/QOd+d+MhaxtX/bA5o3DI8JboL8uyBo0e2xxdvULsWMzKyMx05XtLGlf94JzokzFW9rDtd2xa93O7sFHSjToFkaPHNaxYqFy0LlkmV25+fw1aFZJqMnNzTWZef26ur7Ny+g8ky52xZcVCvV8HCGryvTOLhg63G+vrWjasTmfe9B5EDt5ujF1fE8mybRqW239ElLlugNjuPGNyf2mJrfO4TH4ktyArumrxdznDxo1p3rDmF4nFYtqO2Ia1q+ONde2CIjoe2cPG7xDfuG6VHWtpz5JZGdlrd3lgUY4IX9MmOlXiq4xc1G5k3sMzY4O7iHCXCEpI5D5Hw5ZoZnxA4dVtPnitQWQg8gEMzYCtEEdMBZn7yOanxaIZFOcprZu4yJcEvhdsVNUSaA1GjoVygYg+aIn88m1W0bAmFRwh5gVC5hAQ9iXIP5jN+zCsYih7OBkxC9cx8LwKsqRqvu/JdVGC+xSAawAzUowcBWA/gfxEjLt6sqcpC6y/EcbsBBs3qtJv07pl/8oqHnEIaabNUY3Fh3a2NeyLEwucbHRZMHImg04gSBmRLBehESR0HgwdJmxvb5M508XSrh7KdtMj5M65JtlqZPdA5HJSuKNgHyK8zja9YJE44yQOJ9F8WF1R1IHLler74QtGWsi29wFZKWHUYmRnwJwW8helQjUoJ3KBMJ1iIN2uo8rNJqId2PEilQAptF1g24j/nyH3vcwS2Pz1u790A2c9lyA7iNBs5caKwTkqHlPt96rYjQbjj0xe9dWgKb8sGPJDXtGciZvDU3fOHX5ed0GkGHnCgM+c5x/kcDh9gcjdIjLRWNajYHsGYJTycIGAvwKokeKx35Mr8ycRPpBgzgPkbDGwVfU4WQnaea6B8INClE+Me4WgvOn3hWQiMbYhg7XxLQ0Nrszc60G4TwgrdH4IeH+xcGT1qd5/aR0OBFvkUBK6xfFQFPmz0gTUMolB34LtZWRMSpG3smD0HRF+lYTmtmXl1a5i7FZ9P4KRWkM4Wmx0WCfe/nzWA5szcpZ8Ujis3f7k0LVLzppTMj7/wRGl96oVlKoFc6zxaMuVc4UQqRL6Rhjl37EHQpplLCRgDgjDAGpS2w9nvho8LSTXVpd7OyhEj7v8hSP6T9z35kTgpzQIdwyDE5w/FcvTLCggsR7mqNP9HW/77NysIWOPIhZtV7dFYfzGoqvnnVr0sqNczRIm0CvJf9CNOuseROao7uDDvmBEFNYvFt1hIDPmlXv+uTX7OQcVJapmjI+F5GwQ6aHGR0LQbPgo2PYFzPHJ5Mq4p7rC28XvdffKyFgj8iYxncBGJhqYczofgqQalL4gMo23py8gSm+QOl3VF8hs3bD1jddvZLzUABqtQhYPKK+mp2YlDOMBXtYmiKPk/3SCAZQGwk0Eaz8S7sBBUwsAlTmvmuJZm25daQxdK0StMnIjM35PgnlQs2ljPoPwNkboAenF90sM3rOFb6J4y/GWlXWBfkwhMpCEDlOxEGO5bkzyAnOa5AvUPCKwNxqhF8VgPom8CCHlwSk/bVLDL99dljd0h29h0Z9FZA+BlFhCj4AwVDlcAtySJA3fpZuqhMqwW4wY2fTl680rnruh3N5SV2vlFRY1rV3yY86w7XdsqVm5jOPxOLkzMjIGDhrauPJ7h5tFLrcru2Ts9k3rl6WCtXUIIrMGjR7TuHLRQuF4F/5oZsGQElguV6wuGs3oX+gR43JxY91GKye/wMrK7d+w/JuFXYJIl9udXTJ2gt5b4ax2w8YNsc0bOmSku3mmvQeR3hGq7EsFjfXxnNz+3kjzlvWDLWtgLpC5pHHLiiK3Oz+e1b/fyppVS7IHj9lOeZnKCc0oGDIsVrt+nb2ltgOsNmf49jsmAvHkNu364Pc1rqy8W9ueuaqzXsIslgHN7nETpoqgoPurKorm+CqjmwiyglluTdrYOHO1NBieBZEYweRBOZSgYjDeBskZ9bsVHbBoB2rxBX9VimSSPxKZI0GkdhT9CfxhPNbye+Nyr4VQFkiKCeYngRwuMLcSeD8i1Itgg7OpV9idyEuhCm8HP8xEX3zBcIxs3rtDMEVyORPmVvu9CsvttpQGolcawliwPACDx+JN9StMVr8flANNIk+KoXdsV8tYVST2VUbPJ5FyGDMPtuQJSbkmyCCi60HUCCoFlFBudO7J8aZ7kZFxX+LQpSwQvk9AO5IqyApr1vR1gEuMZe7kuPwiJBUw1BQqT2km3v4taoW4WRFiR9QnZRGSHUB0frI/X9KFGkT+YJgPFZhuPXfZ0KGGpFStWXyByAIhhAiwQ37PuSpUpZzKugXvrUtt8aHCLTLQZllhge5Qj8ZkOwcVHLl06WeFf4gszXnHMypw4upFT76ekXvH3BFlH74/aLsuCtBi8IiwXFo9pTVoO3P+fPdXi0b+HSI7E8k2IKPiSj8adlRhEW+p/6uVmbsHQKv1PERAtYz4Pw1cJyTDWXd7dE2OlZPxvkjsSsOueiG8a0DXayDKxComVdcSXj4rs2jk2w7fmI2qH/8sJI8QcEmV3/NY2exVQ5kzleNaAsZlIB4vMJeq6ExZG1RVDNWT8Lkhv8NR7Sys8yG3cYgVHi6CR6oqPEPS/X7odfrdskQOSH6et/zwfplv40r/a4PHPHBweKnfZdv9I1n9qoxI1vqM3MMu3OmwG0Llnr+rWnRL7bpoZr9i9TK8D0IqeHaoCOIGWCXAHga4y2ZaTkYuMwbna7DqKDqLOS9UUdjhsHPn6dWXZw4aVQ5bpmrbhOTv5JaKqlNaIdq+ymgIjAdBGkTiipDfs1N3fd3prvlXZniH726YuvWSdN41klmwjAPjLw1GnjGCRSpUlFxvqiAShJOEcEQCSl8aXH8cGdMyIqPonUjDcrPF5G4ioT3FcvxGH632FyUOUNPaG5YGw++oyJgBfSYGJwpktAEVisOFxkAAP8Q2rn91wYU7XJVqDMoqa6aK8DnEegiDMUJyVTr2XX1BZBpvT18Qmd4gdboqrYmfZs19daU5UG2X9Y3X/4vx8gUiClN734BumecvalcUTL3wRj5lQQBMPxOpp6RHDZF7DyJFyFcZtYlVkr1jEYV6kjWtqtzhwPReV3p9LdktsNplGfdzhIzrRGIeADeT0HUgOU0heabN2qTbzaJRFUzrYI5vvtO4cprE0FEQaSRSTqgD3eoCAyqtjD5IwhutuLzBlvUsSN5SCJtYumHH3vVLvzx/wOjdf7aNPCrMemK8PZGV5RhPW/R/xNJSVdGVv5Fo4+7ByMmWQKXTTc1nzw1Y8/oDJSLM3NSwWTN7OSN23LklvNwJksjtdmcWlAzf8ssiDeqgwjfZg7cd17R+uXIWO5eOQWTxqO0a1yxeJPFYl2xMRkFJCVkuK1ZXU+MeOKiExLbtxvra1iAyL3/LqkX6dx3g0CYrLzfLO2K03ts9YNBgbqzdGKuL/keCSHe/gQNd/bzFBS0Nku3KyI3G47Ueg379OW4t2dKwrNDtHmBn9c9bVRtekdGvYEDL5g1RiEhGweAhdn1NNLZ548bkwehOfGjCta9uzBmx4/Q26f6S0mDk8lafPCS4T6mDjja1RobdQEIqfvOBIfyt88l74tkCxALUgWUILGzUdzNU7pnmbBKDke+MyI0itBQGdwHmZ4AXCXApMY6M160/wcovPo6I4gJeRmKeEcj9JCpywQVs4Q4IPjWCe5hwnYHMSeXjVja7pr/Y8bUkZp/kTgnJuSDzc8jvKMp2W3zBqPItC4jxuMJtWzasWpxRODTfkftQRVGSN13k2n+uv+BbR6wLWIBWX8UbCVIMYIOARnRnP2DHGm+jjMxgdUXx7N2C0TIX8DewnCdGDgHoVBK6FZD/Y5JqwzSLIYeSMeND/iI1p+9c2r8fewSiQ2ySL4hxeHedYyj8Xy4P+b0KKe1Sly8YWa6ioqR6pt0VI38A0d5V5Z7DlCJATDPFyBGh8qIpTrZZ6J5NX70TTQ4ixaJhELkahOEQKPS/AcKq/NsCosaQ36NcSfgC4Rdu/uH9/LJNq7NdNudnc2xMHWiFy3K1rMnOf6985+M6HnpY+JtyOKvKi99Nbq6vMnw1mCYL0Z2GxVlDtDg+kTsd4IWxtD0tDqTWouMgODjkL1Juu1McIZnG6Gfg2OXkzswWtl8gMecZUIZN9q0AbW6KrHoiu3DoO0L0HgnfCTIrheRBBl3tAnJF5HjHN1FEBXR+EaaXyMjUKr9nfIJaQZDFAAVDfm+XA83SQPhTiyggjC+JaCBDXgxVeAb0NHfbfkuGs7LYVJbMWbxuycele0V/nvr64LH3H7Fu8QU5sdiENTn5L8RgGsNZeYdduOOht4XKPY+WVoafjNVGw5l5nueEEBAxb5Lho9TjE0R1IPERk18MDDFfJuw6j8jeIobu7yQ24zRr+2nvnpK7zU7nOPY9WgzNFrJPDpUXqw2Jsz6IyI1kjEJF7w75vd3aNO1y/8JbM/IHD3YOenooesgAkkvU2sgXiH4OcpAIisppLymDSEMTGHIRQX0Y6RwC9JugEN5VcZLnLOV9s3oz850w1ovq8dh57HtqlyMyRvS8sSUE4qNB1jDlX5YGIjaRRAXmioRwU6p6fIHIEbo2GcZlZGgEi9weqvCM6W1u9AWRvY1Q6+99m/L0xin5qr4x27ox6xuv38h4KXwLwJcAXR3yF7VL2adceIOReUTmUYrzMnbRP0LlRSrY0Wvg13bCHyZGh02pcw8LNyl8q7rC8d/rta7dHl+7n+V2HamZGgKvMDY/8/nUQe2bnMSHaI/Z0fE28/WqEAlDfxSRowmOncbuLLKzYagVRbdFDF6ymQ+o+fiFouL9TrpOgEP0YhGo+fhsIZoC4RIiU8dEr84vL3zXsVAgRxnzVQJdAZJ5IlIFoSNhzPb1S6rO6b/tJGKyryIxd0F4mBjrdGI+kYBxbKQ85Pc69+mulFZGTiVg2ro3Hx4Q/fS5/PjmmvUtG9c5AgwO71DhqiJClsudWTR0xHvPzmzafffd8x586JHo1Xc/0r85vCKVVH2nIDK1cqneIxnO6s4fVPLOCwF3Welu7nse/rt94z0PmcY1i3/87OOPhuyxxx799Pqffvqpacz2O/6c6R0xujn8y8+q/MqNmzfF6iIdOEbd9LfXTKT+nbtfQUFedv/CwST9a8g0euPNbmKWtS3N4aKMjIJwRq5s2rwxklk0dFgCzutkRLds2qjBcPK9k8cw+d/HXPr0ln7j93y8bbNTUhaMXsEiLUYUPtbjPLpRRIIG3CRkBZULlvD1S8zVxLx3nq2qqoIy1PwaYN2Mtqv2apaLRK5Riw1H6IdxjzGqlIwrDNtnb/z6/X75Ox/0vBBsI+YeQJYJ4SoSVsXIT8XQiyT4GiI3iZqBE72lGZ/OrZ80a+1Im2iugXVk8m9iqAKQ9oClu16XVUbvg0gcjGdUVKZ509o1mQMHKydSg2PN0s9xWbE9555asqIsGKlScQ9hezBZ5laozynRzwJcSSIVqe4Rb2mYZrJy/1nt98wsC0Qn68FQa6YKFzGh1AjdLIaOhHB/tToRYB8ydGg30Lr2b9GkyoiKn1yrKqHd9a3Nm/O6kN+zfedrskbuPHLHG9/9OdVhWYdxJCgf8uBQhedAXyAchi3lsOj0UIX3BF8wvJBAt2xa8O6mDplIQ7eLsBukUGY5jcR+T8gaDMh6Af1Q7fdcrPfwBSOvzfjm9dxda9eMb3BlLnVzbEBUsG5t/uAPJtauO3HBgCGVl004WGGPThGD6RDc0ybM1N5MXzD6EKBBzq/2E/pjN9DFlNlZX2X0ITDnAFIDMYcQ0W0COckJhIFmbqpf48rJmc5s1N/2NBgco5xdtuU5MrSrAd3LIn6w1IiFYW2ZpsKQ3zPSF4yoSvhTYFlELnqjqtyBqXb4fviC0XnE/ChA3xA4i431YchflNHT+5r8Tu72qLit7Jr6VIJs78wLPLDRnbXI21S/V7NlRZss99osO+55rXhM/gOjJ82s8nsfLK0MXyhNjYdb7pyrhOgVEpkhhqYC4iGhSwSyC4EWwOAE2A51wIEk6zMR4N7OqJSJN300NXv49rpGOAcGYmgGkT0tcQCgBxiGcQEDuTBOJjLVQYfTxV0fWvyAK6+QiSUlEqF9jJIOGRyOqdC7BDhZ60RJ7RNptoHwLSBsIIKKNc1houuI8BlI/gSBHhIdlOxz2nk97Ok5+YKRTwwQ1AMCIToY4F3ILedLnL4DSJFSd4b8hYpgSLmnKH0yPJUMqSLwDWJZg8D2w6EKj87LHktfENnbCLX+3rfBT2+ckq/qG7OtG7O+8foNjFfbR7IBkE+Y7b/NnzIowUtI2TpfIDLf4W3FeRksejPkd07ueg38dnlircftcn9PLF3Uz8Qi9VD7oLq8aE5vdU2aXXMSs1xAhDUE/MjA7o4Mv7H/WjV50LykRpdMmr1hFLN9OzEuAmSSEM4gmLvEoBwsm0iQUvY7UYcQnhG3Obb6lMKNuwfCOxmCCntYlpjf2wa3QRAzZL5giU8lop9J5O/z/N4nfZWRmWApFTIjVBKfBKsVnmaI7q/77jN//tg9iI253hhzv8TjzWKZJ1Ssh41MJTJ5mo3obWqUBcPnrXrpjjNrquaMbFq31IGnaqYxZ8i4iSpeo/9vXC5XRuGwUe89+1ijBpEPPPRwzV/veji3ObJSMyWdS+cgcnRLzcoV8Ya6lDYcmYVDh1BmTt6Cj97IG7fdaLTEYpjx8MyG6+9+OPPvd15b/6eTThzw/PPPR9euXRs799xzB83/4sstB5wwxei9nSCyqb42VhvuAq1L0a60gkin/8ZYw4q32Sm3ub4piyhDzd1jwi118Xh9tL8nz66v2eDq7/Um4Lwq8CMtjQ3NNascMQtnzDKysrJLxkxIJT405qJgpP/4vR4PTSnWQLCkNBi+WsVmiNGBt9SlD23cQ1VkBOgeAlUJxLFkSLVpcnw3hRR+fWACCpaosywYWSJCfyGRX2CZe9sEehbC4A5hnN+09sfh2UPGqLdhg4rSKN9KINeSkdslHl8K434KoKo20Z3Ee5fsmejcalJlZFc7HnvGkHIik4oexkDyFXbZ0xz1VYafJNAvunGEwZktdeHNGf2KC0Cysi3j+BJZclDVqcrzDH9CMG+QyAE2kGVAyhMcI0QHEEsHe43EPe2W+utMZr/3QhVF9/tmrT1BXK7zjY1LWKjcGBkD0NMOVw/4npR3aGiCQK5MFfgl73d8wcjuRPREAi6Yuo88Usjclipr4Sk7YrtR581aSOzwsrotQvg9SI4J+b37+ILRZmG+iQyVK1+v9aDAXLPpq7fr24NIg90EOFszlMpXhKq7Ml4gCy0ClEGg88l5Jsqb/se8p4d4Yg39FuQXP7zNlk17NcZi7k+GjH/iwMhPJxkW9+Fl/nYenHT1NXTaXRqMXkPCo0ioR0/ARxe+etRZOx61RDRb1Um0Rq1ejPClQpioKA4BNmgGkkSWiEGLvaW+2J3db6SIjFc7G+VVgqRFQBaArwzjMSHcTURfQ1DN4L+QMcND5UUDfMFINYQeQFy+gxuhkN8ztPP3ozQY+cKA7tNAU/skBp+NyCrKfeFE6tnmqW0PvOfjkX4xN1YTqyp3x3LPd28esHPtWn+mHR8WM2aTG8iqcWXNO77s5KZmY32mkO/dHp3vFimodGXnDQaZSZpxF+KBYIoRUROIG4UpG8Y0EOIzYBtnbRYjtwhZT1SXF3ZYW3a47dOzc4eOPQo2HO9FNnIvkR7mth40+YKRyFFrF19W2NxgzRq564yQ36MZ65Rl10d/esbK7rfMML3Uy1xVwSbnkMFXGX2PBK+AJflbm/JggYAhtkGAgM+Icb3qCIBof0eYzqJbIbKHjqsiIiDyD+WQploPu2ubrpNE5mHY/A0b5X1jX7IwTWylnWCViDxVPcX7dnd7Cl9l9HYWGWsxbibIaDZ4KOT39uoB3RdE9jRbfv2tb4Of3jglX9U3Zls3Zn3j9RsYr51nbRyQ4bKXQ+RTMJ4KTfE80/PmMLJAgLuIFUZnfxiq8G7TW+Cn9e0W2DDcwP7cCFSco0NxzL2JalJJtHe+Vj9iYLwLI16FxTm/Gzlf7QBCfu/pSde38czUJ0zyLbY/ErKOcsydwb8XMo8blg48qy79tmiWqIiD37PGNztaBhblgVnC/AGMsVScRLORBD7WFrrbGDk65Pfuq/WUzY7eKszHAybLtlsO/mJqyQ+6Waxb+OHx+dvvuxaEm0DwstATRDINLI+BsJ+xzGPzJhf1fDLcytO5ctWLtxy/8Ys3x6n6apZ3xEi4srKsjKxcjjVv4eYt9XbDpk0ZnhGj33v20S1OEPnwIxven7sg7/EZt+sGDaefee6aYcOGuKbffuugNWvXxsftsPNPi7/7epvBgwa5f1q+EjtuP87EYjF56KGH1l100UVdDgp+XLJ04nbbjnZO9fU6DVKvueex/l9/MEdKBg92XX755StXrVrVMnPmzFEC0J8vvCL+1isvLMsY6B1kNzZsjtWGI2m8AukHka4MtwaA7ujKVdvm5I6Ms8Tr7Hj9auNqcPUrLOZ4S7NxZ2bbTQ11dl1kvatfQSHHYy0tG9Yo9w5Z3hEjyJWVbTIyczje0uRkS+s3tYujjLkosL7/Dvs9FSovVF9ItXLQTXatkznroWjGD5aZo6hfQ+avIlCLkIUJNc3Oh7Y+zfYDLwjkuJDf2yEY8QWjywzLhQKsFgtnQ1BqmF5k4j86fmnScpCxMrKYzHKCDDfAe9IqhvMyCR3AhoqIZS4JZmogIkSfhsqLusDZfMHIxRyPnWEZt/IT24v69BFhXOj/Ye87oKMq2vffd+7dMpzqWwAAIABJREFUnp5sAknovUnNBgQEbB/YsIBIyUZFmooogvrZFREVFSyA0rPBjoioiBSlCWRD770kIZDdTU+233n/Z25ITEIIfN/fc36e3485h3M4uXfnzp07d+488z7v81jNddFCq85LtjnEwnQncBRUxYeDZU6QQ6JjieAAA/yVJPgKFfYkZ8pwQGF1ASJKqQGgz5DYBUL+EADbg0Sf1NW1QX/pC5Iu1F7ZhxabUwh9aECAZ0QvAnkJ6EZU2HuAdPgSlfFHe6pZWGjULlXfoqSljptQYu+jQhOu+EhRSSSUZtmtZjH31Sjm5AdaNXti3h7k2K++McEZ9UZkw70UvFUPkgOIXqhU07TYnCeB+NTivRs8lSASEboS4jgg+IgDjUeE3kIZlSPkIZDwXzycaY1VPRrF+Plluy02NOCX90fELmjpLu6j9XvarErs+HLf/HMDJc719yWNrMqDq8OSQm26UMtFYfHCqQbIqB112vTnwu9v6vvYiwD0vN0aq+bgCb9RAuOrCNhOKPkSQBciEON6HXDpd5D4vxAodv/Tnad1nL13FoKwVYEvJI6/BBlMYMQbcITNAuAQgNi02SOi5gKoAkAbu9VssqS7jgPni5BwPTHYfHT2qM4lu3+rQdW32FwHRKqA2HAU7RKeh34ut9j7SOTVlKHVMaFufmrkw6hUsFBqlyE5h+KfPfvnly6N/k8j8Zhbej48jhg8A8B22a3RlZTP+B5L83oxxr4DhEVMgZ+QQXEQRK4+NmGgZCuk/M5AU15ZvxqdA1yRaY2pofx8w3s7JukbtLhV4spshclPkrCmENR3gBNPnLPvaFRW9Eq3ovOHNQTS5pim7QbmHO6CttdrW9qol+kx/+wvkt64Vbyj9c5fTKSBsEUZqdHLRfQPOQh7jxrKxXXSWYFFE+PfI+BvwlKII3ykjlshpsPgdWB4IwbpduGTCkC/VWNEXNPaUOSHI+D76gYBQ+HffB9K7D3i/E0gykVkGzKsMWJeqPHtSlrieBhkfExEQpmwLwKyIwchLvjDtVCd/79B5JgxY14FgNv1ev0dn3zyScn48eMTOOfCbLcxEf1Z+ff6Hkq1Y8I7p95dgGusR5x2TR1/jfVdr+saO6raadf77D/rs+v99Q/or0s5QDsBcTtwWm1PNddrnJ6c5jxCCB9JhLsVpG12q0r/uGoksvsSV1tJol+QqybiNQox4XsIYLea36+sq/uS3LayJKdyhBsZSp9kjIpertbB+OeCBgQMphCHGxDAypG3Q2TD7FZzdepd9ZyWeYBwC3CIBoBzQMr3CNKaq3V/tVyQU5alzn7A4BUgkBHwHDJYQYqwYEAbEDVFgpuECicwfE4VIFh68SmUpNuBoJEqblCRE8qL96wbVLkwJAYvI0BzAmoufOk44Lyd1pg5ol0C3MtS4AGG1IYAj5gk/U8bR4RVRe4saa7p51fMuKtg1+rW5HeXg6TVCtsMXXRiM6WsII/pQyK4z10imSLM67/6vFyAyI/mLijbuH2n9mogsmWLFrr0b1cEtm3dUvDBO9NjRDSxZcuWqsJr9XLo0KF2qzZsNQ654xZfk8aNtRWRzs9C9v2xiiXEx0sCRM6dOzf/5MmTHRo0bKh95sU3/Ys++/SMNiI2jvvc5f6iPMfVnoEKDGopvV7pN0yr1+nimrdWnFlnOpjCWrl50F1E6C0xRZgAkBR/uUfSmYzEiQNxTgGvGwDR58rK1jdoLgREZKHyqolMaKy4iwqYzhSquEvyg+4K9dbWk5bmhHcc8GNGxTMSOZGvIZELCetV1BXm44h4AAmyAeghAjqOwBzV/NNqzIUWm/MEcHgVGCyyW83G6vdrsTlzgMO4Ks+6CvpmewRsAkCFwfLCzZIp0shIUB4VIyEOQoJGglJGRBuFlx+KSIiCQga/ujVIjW61pLvuJZ97MpMNKkWyslRE0OAWu9V8xZxBca7F5lqj5n8S30oII4LuglDZFBULgNuQ0wZiKjDIR0BHhWcl/SZMY4XNg4iyEtAeJPbBlZ510FvyLDOGCuCk0v/EYl+W5bcQxPxCItolmArfAwdBkRfgoSEgfAWESxDAnpEaUz0vsNpckfcvAPYScgEErlCYFEegzL8U+apxUoN/jenQZOSMLcDpitYK6g8Qkwn5YxQMDEZZKyLDLxPiWLvV3NNic50jhZ4s2b8uUDVXKAEEjWZ+xQYaCBrtnSBycRnEAZERAE/brWbV9kEsrn/Z8YU2NOAOP2OKWB5gkqddsfPJ7xp1GnfHheNPOgyhO1K6PFDl86fOQ8hWZaREV0aC1CZabM6dRPBHbbp2dcDw6rENPQY6T324Myz+l2VNuvT4ZFJXFVhbbE5B5/dVPFt8iohuZUBCAGq6yOcVSqUEPDYzNfbBpHTnACQYJmiF6rNi9DwAMyCRBASvEMKXyGEZIpK66QBSS7s1RmdJc5wEYFPV8cJgzfkfZtx6/ocP1dzAyqLavQC9LDw71WgVwSuA+CUHNnenNUoVHLtCqdiEXHy+Ecra7chh8JVO3LBtyWKX1rArNOhrckfP1Oc40ouIeLIyR1XMFb2+LfYqXv8ZkQNYzzX/es8YPE+EG2urCXd5f9dzutgmyYQUgwQMieUqoJR3LHM5nzu+ZfyhULPhpoJza9bHNv822udeeovzzO/ywhfVzYXaJWlh9mbUGL5FonqVytX5C9But8ZMqBR9YhxrpI/UBSI5kKDUrkGAnSKlhJjK5GmKxF5TcxgBmoOgsyII26Et9tTYys2sa1obJtucRziy15jCTxFCV0B6hIjmibUAABQjwt6MFNWrs2p9ouZBMngBg/xHkFi/CoVc6gAIIqWnu9icuNrz+f8CkWPHjhUeOL8R0UEBFsXFvF6vUClau2DBgjfHjh2r5kbMnz//oas15NLx6yDyGjvq0mnXNLiuscq/sy5xyb+zvut1XeND/IePi3/8c7SkOVuLXUBAPEMAJzKt5nH1dX0FiKRXxUdZqI/ararS3VVBZI80R1eGuAw5WGvXL+TuAbG53Rrzgmp1YHMKCt3TlxQqbwKivQB0DpA+RM7mAMGkCrsNjGMEyxUJSlGhvvbUGgvbmgvz9ILngQdvRhK7ntdWONJHjElvCMGfJJvrdqygx2kQwE2AWxjxPAIQAhHnkWC4UN9jgFOEOJHw4ETg8YTsX3arucmg1aTLd7lKivesG1w9zwmRYglwMkjsq4xR0YtFy5KXXWhPXPMugJoT5yagEAasWOLKs9su+YYlp7t+PP/D+23z7SsbCVAULL6oPgNtdOPmgaILWUIlFSSNRtIZQ9d9+VmZAJGfzPu86Pdtu3SLPn5XjR5eKRIpAOHseQv9mzdvKlw092MBvGHMmDFnVq1aVUPiHi9F/vb9vlKpApEz5xkXffBGcPiwB8MEnXXTpk1lM2fObCQikZNfetO3cN6nZ7UR5jju97or8ziv8jSuHUTqTEaduVEzyj+f3dYY0rxMUco9Gr2cL+sUoGAQOCeQ9TqlLN8hh8bEUdDrFcY2/iJHnjY6oZE//3y2pNXqNJHxjQJFeTmyITwSgMBXlKdGKltNXHI2vNOA9fZUlToWn5zuegsIzgOnKs/GOu+F4b8JaR2QcgJQng6cthECq8xhqyMSWQiADwgjecngi9z+4F+erRab8wIhe4RVt8lBCFOQJohFdmaK+RmLzSny0LYhsA2iPcTwNSLKzEw1TxMULiAwqnlQFQB0b6bVfBlYS7a5UoK+8pGyxlhD/l/1U0MYWdvKofZ9W2yuP4Fohyo6xGhIsKw4XgoJj62ISoAwZF+BAC7gMBYQ2xHSewD8TQIcAyjtYwpXN1OuVAKeokmakIizGSlmsalfVSw2x0kgmF3DwodBXyB6lCNrhEAHAYUdBZ1TPMEJu8bFC4/Qv0CkAM8EjzNOdSo6VlxIjbCk261mIQBUo8Q/8ErXxMFPrUEO6vrwiqWCnvoUEr1OyGYy4i+IfDFBt7WkOS4wgEcL966nGjmRGjaYFFWUJQwQmqh0YQCHCGIwBo0zrLFiPQmiD37dvswvojFGHmjkYdLFsKDX4pG0R4LI3M+0v+PfR8Jiq7xRScJPxRxrt5prRF9FbiZwrIriVd5LJWD4btc3j0f6PN1N3NfhpDFqo8JY77Ylzvd69p8gFIFHo8g5J00USYHlwHE6MX4vAtuHnBYCw9s58O6Z1tinLOmu+4lTH0ag+lwSg8kEcAwRewPnQjwmGTjuBOQxBLgeAYfaT0e3sDR3ZSHQY8AxjxB+yNu0bNi5xc/UAEQWm/MUEE5BoIcJMQGAtyJidkSKAFI+t6c2uNKmqTomkpc4WpGEvwnPwbqepSnoldZvT9t+ILzBjBZl+XfdcuOjowHxCUB+IsMaWxntje++NM8gMbYRucj5vHohhvMA6Lzdar6v+tmdZ+19RRcdfzsBGhmhoLP3JwRz2u4VpxjCqLdb9YlcuucHKNboN0/uMKjb5/tWHdIowTRc/MoCUU//10ne+DqqVjlJi8/vRUk3C4nqA9Oi/1/kQGtE/rHF5twLAO8hhxo2UXWBSOSKzGVpKxBfBMDEeO+MiOVAJPL3d4Nq9YIPE8JkQHUtURW5vZY1hSXNmUUcnmAIucD4nRzYcAQQ+d09ELAlEM/PSFXZSX+BSJtzHgpRKoLZIp8USNmBIO0B5FOIsKM91SzSOuot/zWInDhxYpjP51NBIhGFCRAZCARCOediR/ux+fPnZ4wZM+YBRPyQMXbjZ599VpVnUU+LroPIqz2xWnP0tQyua6zy71zgi0v+nfVdr+saH+Kl067313/ZXz1sjjsYwCcIbDMnfiwzNfad+qqy2BwnCOh5xtk5YjDv2HvDhhcf/L2GIXJdv++xNK83MvYxE4vGWoWY6ut2W0aKWZ3whRclAP2OHNcQg23I4UZBfyEgkdDfmUD47UFLQLaNI2kYpwQC9k2tXdsaYyIpzTEJGSajAleMblzWbgZzCXCd3Roz12Jz3oMAD6ggknCvEERgEu7lnHpd+mjtIlKO21Pj1KiqxeacB0TFgDgBQNMFmZJPnJ8v3rNuaG3ZfkFLFFGqDKv5TfHbnjbnQqGwgBz+ylVj7HEC7q9c6CWnuRaf++rVtsWHNnYnJehXAZDOaJDDohsES1wXkMkaZgqPlDR607ov55UKEPnx3Pklf2yzS4s+makX16mPzvrMS294LuTkuBfNna0qGdYFIpkK2ho327/xJ6wEkS++N0cfKMpzbln/a4wQ1hE010AgwEtKy+CxSVO9v678PksbHhPLA36vv/BCTTP2ugfeNYNI2RAaoomKb6QvynPF6/SxbiXo4XqTMY+EvxsiM4RGcr9H0HzzVRAZ8LiBabT+oou5Ij9S9KFsCg+XjGFRog+ZRm8QeZ/i76JprZ5cfCKi84AdlxaH8cnpzne5wk8zYPXmEYuddkTczIUBOMDTQliCCBPsf6n7Vo1VkUMl6RtvQsKJxOAXibD79tSYqrWExeZ0ILKRoPAayrbEcCABdcy0mp+1pLuWEPFfGL9kiyFoqwAFImcu2eZ8nwMIKvYyoQYMnB+xp8a+W7vrk5e5Hg+6ywbJWpOqCltVKgDfZblvtX8voqlI7N9A/AxncA93F7eVDOFmBFwORBlC4IeACsR8gBLeT4RdgEhQ6YcK4A4E6rtwpRLwFD0uG8Od9tRYsfFUVSxpjnIiGMQAq1MDBV3yLBFFAkK2qhgrIj0ARzKt5tdq5USKDayHKqNidV2fGIaDUPm0mqNqH2/y6Kxecf1GfYMENRb/l9WD1JkYviAEcoCjWDy/Dgjz7FZzI4vN4URFGlG0/zfpMosPxGSO/OaBzlP3DcvenxXvLSst0urlP6MaQ8rrdwuRMzH35K7/c2nZkVBzWqTiiW3gLks2Bv3tyyXt8Wc73vHMgWoAUpwvQJugHldbxKvNtdhcBcRhaG2/SwEY3jdpGw1wnn58e3Ti4lscpz/M04Xs/aRZcvyUk9uKX2x/K9sdkRBLxI8CYpTICUdAEeWs/mwHiHnfbjWPT053jiYOjdXc1Yr2zEMEF9NpR3F/YBwp8DoibeaMrWFBvpEYbVEizTFSoSuHuDKUgVQkLEKK9qx+8vis1PU1x4MzCxBXApEFAT+9JDL1ASCGEcADZfqYQYcfxLI6nrP6TvZaVtBJEaqyvIItc9l7Unw+bNaB1T/+GZUwzVKY+1S/3o/dCwjjACGncj5XN5yWOhuK6Htdm6h1jjFhSYPMY7fGqAI6laXLRwfe0kbE9QVkRqygNg9lDJstz/jqQLFG12Nmq95Nl+5aqSnVaHY+3WFQ4zkHVx/T+wO/4OKX3u9py5/GkfoiQkMilIG4iM7vAoItSCiihHWXarR3Ef0jhV4VGgDVT66bzqpuYG1XPGdNsqHp+wQwAUB8E2GJRobZgQCsEqJNdcxD17Ses6Q584nwQTE+iVFzJHyTI/3ACMJFJBsQTmRY1dSQ6iDyByS2UTAkAGmJSG9BwE0c4RkE6GI/Ha2B1/Eyb+Tq9/pfg0hBY0XE9kRqgq5KZ/X5fO0AYCFjbKAAjZcileJhDBWg8ooP5a8D10HkNXRStVOuaXBdY5V/Z13ikn9nfdfrusaHeOm06/31X/aXJS2/F4AylxDtSHDBnlphJXClYklznEHgTwNJORV5KKM7l+xeVZdlRI0qktLzJyEpjyDHy2wxCKgLMBxjt5rv72XL66SgNBkVepEYTgagESKHAhi7E5CaMp9niqLViw+DyFER0u4NgcE8+6iYl2u1ucaYSLY5/g3EWgFRvRGO6nUIuwGhqilUY5PSHEMRUeQ7ikjkMgDWmoDGomBGAjJEyJI1cP+fw83qB8tic/4KSPtAiKAw1tGruIt1aNhfvGftyNoLQ87oAQQWKehC7b8lbYjPuYlzNkkiUoDRFADmCAaklZJWecueEqPmyAkZ/3PLXoopPbatNw8GfAIYcSUQFJYeC99/wzt86AOhy75d4R///JvaKhA5b37pH39m4KJP3jeIOuoDkZNfeqM8NzfXv+jTD8PEuXWByEsqrfEHNq+Wq0DkOx9rlLLC4kBZQVW+o6CzmkJCNY89NdX964/f52jDY8zVcxGvMnSvGURKxohwTbg5TlOc52qqNyX4ifuZpNGd0Zr8KnWVSVruKRFUR5TDolVKLdOHhPoLL+RowmIbKKWOPKYLMTFDSESw2JkrmSKigRTFX+hQwW7LJxceibjhVpHLKN4RIazzAQM8InIR67sHlTbKWAYp3AGMRiGxLYA8qTJyVP3b0f3L3BgpqDleoVoo7AzwoYxR0VUiFhabU7R/CHKq4W1JDJKAYLg91TzcYnN8g4DpwCvyljiDUQxAybCapySlOWYzRFU1lSM9gQAn7amxqsF59WJJdz2vlBV1lw3hNQAmITYGpPfsVnOrK84Ry1ypwGmu2EBBhQ4J2w3u8yQznSFapZOSEBeBNBJglmCUSk0XVimA4p0RIlhbgNfvvRl0F4xnpqiizFTz1Mp2XGI7bBB99+/jm7s28pYk7ImIM85vknQ7An5AABZA3h05PgUSE3miyfaUGBFhqkZnzR8NSHeiQle0MBE0PWT4i91qVtWHq5cWTy6+Odpy97wrWZNUnkvAOwBjQrlyPAJMAR58k0BWc7IsNmchEtxftHedri6fyA8Or7k5xueeERrwrNgb2fB3icO/mrsL+7cqd83t1WdcBmf01Zpt6cVHQs2zz5nC1fmoX86RMQUhMX8+1mXw5elTDJ/kBMcyU2OqNhAtaTnRwHTZqFzulykAwyql6I7woK/R77HNvx+efSDNqTUefKHj7Q1TsvZBtiHiwifNLFoxKyKRAIfbCHBp9WeLDHtz4nfaU2MfsaQ7pwBxQM6+EG0lho8Dwil7Sow6Li02p1jUC5VY1TKFGKwD0rUC9GUzLt1GoHgF5bL4yNZpx2fcV4MVIITgCKAIgLIYsN8J6GkmYRonjALg9yLyBRmj4moIB116RuqY6JF2wcJQWoAcH61rvL98fGPX250nX14b12r6HRePzb6xz9ibKjyAeaHdGlv5TYpPWupqhxK8hQo9eZX5ruKwSvdkzTJSzTVykrt9cmimJtzcnAhaI7B3gZRWBGzIgr0//qCn4BMz2vSVFu9aYfJJ8tmJN9wlfbz/10ItBN/o3fexezhgNHBhUYVdAbAEiDoD0loA1hRATTWpUyCMGExChP0ZKeb3LTbnaSR8Bohyqt/HlUEkLZKI3RkE3gdRtd0RInCLgHAfIC4RwlnESPg0nq2kptdeS6uK1YgyId+XOTJWRELVYrE5PRTktzDGfELEh4vIItI54FQGiOcQMD/DqtqGVIHIZJtzFnHeFIEJ9eafGMeZnIkvgvII59BarsX8qOtZ/VcgUuQ9KoryjSRJwxRFEYsgFUR6vd7bqkcer4PIOl+P/wsLfHHj/xfu8/o9XtMXoOqkf3x/WWyumwFhulC+AwS3PUWllF6xqDlZKI1DRblIDNdnpb3U++KGz1Xlu/pKctrFwcTkiaiIfJdaBVkzQj7dbjUPsCwr6AacP4mcXgKkRwHwXkFZ4sh6A1Bju9VsTVriGIgS/oQIM4hghN1qblnHtWuBSNc0AooWUYirtbXyODF8mYD/mGmNXZtsc37AQXy40YcERzNSYx5NWur4hjFwE0EnRPoowxpXlWeUbHPuIo4fAeNzhciGX4ELGg3sLt6z7uHLIpEVeWb97VbzPR0WFkeZdIFfGLIpwPkoTtQeAS4IAQmS8A2jHm7f+GBsmZDxP7vkWbns9J5b1aiZITQCgj4f04eEjbzvzsAHb71qvHDhYrDb7fdL+9av8DVs2FAz+cVXS5d+uTxwcPuGMCGeM/WFFy/269vHOOzBoREnTp70VxfWefbF10tzLlyExZ9+oObk1QUiNaFRkZIpMvrA1t/0f4HIj6SFs9/RjRw21Fidzrry59Xe0U9N9fmLnHmasJgYUoJB4Wt5Dc/imkGksO9gupAQbeEFR6Le0KAoGCgxypqQHIMIHAEFvaXljDEQ54jApLpWk2StECJCZEz4bYLi96NGb6BgwI+yRhssLXAq3nI1qtVmyleBkLa9CjJTzEKpUZjKzwagfSJiXu99XKKNIrJiIH4nER1FRJFXaLn0u6qxmvyFoxUpuA45PEAMFjHAcdW9W4VoCgThLWSgUmz/GqusOQCfZreab7akOW3A0CYAnDiublIQRtlTzeMtNse3ROgTHqkkAAyDrIwU87Ta7Rc+j0p5UaJsCK8hbEOMxwCwNLvV3KD2b5KX5fck4u+qnU2sDwIeBKBtJERuAr4kJuv0Qtm5AliqjIASRNIRh2YCZANRCAFESwp7myOvV3QpUJ4/RgqN9lSjBENPm6sdJ/rxx4wvDoQovtYcmceLmogjYTExH7a6aYpD1odwxPeRoJegUwpQabfGiIjhXyAyzTGxgkZZQa2sqwSVYJgkS9PtqbE31j7edup3d4V16v8Wcrhss6zG81L98ugjQP40gDRCZvhGkNN2u9UsW2yOMkAYVLx7vakuELky88t/7w+Lu7NdmePbANOUpSd0KEOU70vN2hU94Ya7j7t0JssP9i+D77S8KfPGoiw1utcz9+hI0JqyhvcYdpmdi1DPpVobiBU57PAbcrq/9j0KwLA6WHRPSNCXsCGu+XcCRLq0xgNTOvyr5ZisXfkxvvKVqV2H9CGEVkDwKyH0ZoiHCUhf+Ww5oIUxejDDah5pSXd+BRwEcFbHoVDRJoQ8ESVWhd+k4LnquYTEhDANsxDngs6rgktBTSzPOjD/0MsDaoiSWdJdRUC0BQALkGAdIU0CUH0nL4LYECEqEhsuGamXvQPqmEj6wnETU9hM4FSnGvGE0/bWD1048PaKhHavDMs++NnIbsNuPxMaMUyM+eo5kUm2vJ4A0vj6adLV32e4CQluy0g116BFd/302MdyWCRDYKEil48B7FWABkcoys9vHV57Z5kk63vnZ/lkInlPREMyBn2HH+t+/1sKwGuM2NMc4EMgXoTAvuLIbQgsnQgUZNQEFZGbeHkhBhMISAV5IsqNwJ8HLnKu/ypXBJEIaxWNro2seO8mQgEWTzGADETYzEkI9MFUYvAYETgzU6uo6WrfX3qf56DQ6wXgiGjkBH9kWmNe7P/6H7K7eUcvchAphnBpXhJ51pkE8IcAlcKT1p6iUvWrvjNJS3NvQqadgcSPEeEIQEhHhG6gsEyS+AhFLzXa9WBUjQ262j3yX4FIketIRN8tWLDg++rCOleKRHo8nhHp6el1eXHVbo+gQtWb1Frvx6nmQcHPV73C/oZyva7/vBOv99l/1mfX++sf0F8d31h7iyGh3ePc59kLSJpdj7epkWN02eIyLW9P2dkDk5UiR35Y55uXnZo3YXhBxg+Xia7U/t0N7/w5WBOdOKTs8J+XLc7k0MhIU/Nun9ofjrtVzGE9FmZ9xX3ug0yja8q0hq7BsuKfmN7YKlCUt3bflB62ZtZ3E2NuTv3Rfe7IC8Ym7d/OfDguqY6urDG+un9+Zg4CKaVHd9QrHFS9npB2vSYGS/K37JvS47cu72feJoeZ+xPn5Yqv9NjeSZ3nWpZe2KS4yzai1tAJJclMfveeoN99/MzS5xa1fmrJjvJT+542Ne8yq/xExpjSs4dyG9z26I+OdQun6GOb1aAi6hu2aKeNThyROTpBFW/o/vlJkWcZjiJy5nWfkIzhN3HFn0WBQP7uJ1qr0u49FuV8c2bRpHJv7onby8/uPyCHm6NlY3gY0xpMQpl14ex3NCOHDVEjjoJSOmfOHMfzb38oI+f87ZenShOfeDxSo9FgnsMRDDGZ2PncXKVdp65njx7c20QFnC9P85+/6JIXzX4bEYGPnjCxcP2fO3UIXKGgP+AvduVLpvAwSR8ScmDrWkPTJk00n8yZW/jSjFlwS98b2eK5s02xsbECAMK2bdvKbrl3RAAkjSworNrIhg1EUoj34qm6rEZqP8o4rTEyAAAgAElEQVRrBpGasOhIZggPN5YVlDbQ6aMLA/6SCI0m9KSi5MuG8DBgTBYCO2LfWVwkWF5QqI1o0MB78fRptU2IiAwllLRakbPJvSWlQU8FgBSl6SMf7IvofHPZ7gmtRZ5gXI8F595S3CX73GcP1PBMq30DIa0tjyoBzwlQgn7JGNFFjClNdMOROx9NqBSCqhqr7Z7/tqupTZ+ZpQc2Tg7r2HeaO/vgB4deH1RVvyUt72Tpke0juc8tjLurihQSHhbSsscCe2pc/6TFuV8FivJsnuwju8UJpmadb0atvuWu8S2e7DbvxDuk8CL3qV2rTa2SRnIl4Nw7sb0QtKpRus05Po27i2VP7okaas3iXTU26/xS5iPxl4l19Fh4zgaKUuR3nvtJl9juA5/r/Ie66IYjFL/nKBJPZFqTKegu/t19as+voR36/tubdzpNNkW00ETFT6GA7yjxYE7AlfODz5FVI8oxzlfYZlCgvF8Y8mgDp2ixoDxpiDCeCYkunLt46oOb8875RONbT13e5RWDnDbwwtGsNF3Y0p5BTzszVxq6TZH9HRpj4XNRzWdpY5uMBxARfjkGlKDDfeHIrEMv3yrUK9W1U5dZ+8bKxrBOpUe3qzlkU32FHXsGypJjgBKLgOXt0Rh2vWmM2x16w4AfL4mK1ei35hPm3xPd487RJQc3qe/plYo2ulFjQ6M27/tcOdM1oVE3lR7Z9klYp37vZS2fMbLxsFd2lhzaOtR7/mhI7blC1Le1NGvG5616Nhp+KsPeTAkM+j4iYcUvTZNufen4Jvoe5ZdW9Lj/4/VbFxVO7DCwpATwUO8Tf64d7i4Yo5HkQN+QxjVyXNXx0SrpQSBevvuJNlWKrR1eX9Pf2Ljj0yUHNld9D953O2/qonh6e5Qg00oaXzTjjdfLxq8H+0peKmXyxZlt+5vHn9qR9wUzzFje9Z4JgLwEkMX0LTrfqI/rdHFSfo6zjAdP7JMM+95u1tOti04Yljk6YWyPhedmBkuLtnqyDqkRd1OrHg8Ckdqepo/MbGTuZ11Rsm9DFSgP6zxgQYF9rTUqeeCakr0b1DkztEPvKaUnd/1x7J37a4gDTfkwM+vu7P37TEgt/QH/zm+aJbXfFt00hvzutShp21LAdxx1hp484Nvryz2x+OBrt6h5xOL9FmOiw+vr+hsatXuq9ODmOhk6z/oKOz7oKxq70BD5yURP4etPG2InZbTr1wcYsd0T2lT+Ju6GmZn9tJGxg0oP/VmZ91ff8AD1mxCTYM18NLGGgFXXTw4vZTpDWdmR7fNNrbrfJ+lNNzJJ0zTgLf25dd7pA6PL8ibfUpAVBkTStw3b5UzXx05nptA4TVj0LeUnd84Obd1LKKGLvL8AcIXxYPC4UnhxpWROHC3mnLoaFdLa8hBXAsV7nmz3riXNcbD01M4JvLSoBtDyOs5E1TVWwzvfnJb362eDTO1ubG9q3P4JIJA4V0rLzx2YE9L0hkmlh7bOqP68q/d9t8/PfCam5LIj2+YYGjZvU34x+1REh54veksursz98cNVLR6ZnVm8d4OaqyobQ0ym1slLeTB4IlCQs4zpw5qhLIfvntBK9HcNXNTxjd/66hq2Hi7pQu7mQe8OxV222316zy/hXW79sjjzx+7HPh1zpr6H8x+DyOrqq9UrFkqsiChyeAR99XpO5JV7/R8fjan3bb72g/8X7vP6PV77eBBn/mP6Kzmt4IaABkAb9AYK9vyREH/PiK0bB6C3x9K8B5gkjQXOdxJizNWEddR8HZRGiJwsYRjuXP/5/WdsL9uv1i3JaQ4RVRxcV64TypKec2W23WoWC4JcS3revUCS2BVtIThORChU/X63p8Q8AYiUnObowxE/kgknKKju3quWFbVKTWEdm3MuinwMXr8dQ405/q9coW+Sbc4HiQQdTlCjsMBujXk5Od0p5NE9xKAtcNIjSh8SKBYQfoCIBtXEmNF3xNgYHpTPSizwe/GedeNqRxeQ8SYc2FuVnoBdF55uIuvDPkQOwibgIgAJ8aJ1bh+feHBMnPpBtNhc207NG3venX34Tm/uyWPEg0plTqDPlXOu8j70cc1be3KOHCQeDOrjmjXnAZ8nWF5c106r6hMpG8PCJFN4lAgmCRsT7vd6JJ3eSJwr3OsuFfWgxmBEhoz8bjdKGo2/2FWlsqoJjYoCIKl6G0RbhH0GKUowUFZYqAmNjhYg0ufKrgEWrjCGrh1EhsfESIbQMFNZUblZo40U/pCRsibiiLu0ckNXFrwlXXRiY8VdXEiKP6CNSmwqfDUZkyQ5smECdxcXijzIwCUxneptaj7m463RyfcYMlJUill8UppzHgJsRYLf6xv/hCToeacr0Cs2JU5rGeIbGalmkQ5TY55ISncMFOJPQh2UM5ohLC8yrXFV6q9JaQ4vKHSzoHDVviYx2H7688c7NR839zcmVDA5qCAShMUHQj97qvnuS7YNF1UxIJV2B4ViLNeuy2JzbFZ8XresMdQEHcQ0JPFNdqtZV/03lmWu+4BoEiqCuoudOMC/RWSJkO4BhFYU8AVA0oUC0heM46+VVPHC4uKVURERFwQFta4+/PfxjV1vcZ15gjOpVOZKhIYHGyCgcswQXkqyrOtYkvcHLnpF9VXtu9R1y4I9y38o0uhnnA6JzBYRsgKdYcMXiZ0PDLx4fPykG+7IzteaEgnAyAAOENJe4Njcn3921d7JSermliXN8SIga4Gc5i7c/f1DLTzF93gldsGlNe03+z3tNTwYuz889sunO931tv10jFw7f6rD9M2PmRq3Hyro+PWOCeKNQGJfA+CrALwDcvxYKNTKwNsHQbqQmr3nuaFndo+4u8/oy3LIf7Yve2VXRIO+PQrP79YQDzluMnsXN+5643uH1x7/rHHyjOWN2i/8Y+si79ut+v62LaZpl8fO7Zze8sKJm1shNh/Y0/rsZeMGYUQtoSdItjnHEpEYiyqtd+me5dZET+lNSNx4TNJsaw7QzBj0t+ISK9UqgRYETDkSapYPhsUdmd2s18Mg4SoIwvT3j6zu26S8+F5gcNgD8rbYgKejlgfMK+Pbr/+oWc8+9lTzPRab47tKmrO4VjW17smqyBrCVFSgyr5J5D9KyJ5WuPIaEqr0UEJ6zpefc2Df5G6qWq8o7tEzhp4Ojfkm3le8aa25ZXRjb3GLML9P+2Vi56INsS30BBQAgv2AqEegRALKAhDWLdFiTa9+P1SV4nqElt45/Fvf7kXnR/0c33b2/blHpn3doNOLc1skdybkIZnW2ErqanySzTUEgHoJW6j6xkXlMUXiTSWSZnMZB2aOiK7apO0+/8wKSReyDwl+rjyXJLQxCj6qkBw6+OLhD545tV0yKsH2L7a/decGc4s/kGEmEZ/ICJ8TAjmM+C5OLABA/QFUynw+J+r81KltC0CS+ZqoNlkDC4419kiSf1Fi97PV6fAWm7OUON1ZPedYtKOenMgVFFQGoMx6AsAIIBBK8EKR/DsEGCf8IznQKETk9lRz5diMT1qa2xKZZnqFx7N4vridgD4CAEHHtaDP+xjptEL1tQJkq/MSbQKkHOB8CiLrBIitMlLUnNLLGC9dF+Y20Wg1wr+ySnWXGPyMzJeUMSqx3u/Sfwwiaz/w6pFIcey6OutVX4l/zEK6Vkv/znbVWAhctUeufsLf2bbrdV29v6uf8b+qv3qkX+iPpHkSkBoggTDhZjzoczJJU0QgjMAxW5VXBxC5I60rZeKv1GXVc7KIwff5274eeeqzifX7LQrFUZvrCSISFJ336qqbJNiQtfS5Gy9uWKLSZJK/LIujoGeXoKQApxx7aqxgbahFKEcSkJCEf02Ij8iSnLxtZGQVcLp0Wi1hHddiIMpmAPWKoNRom6qyV5Gcb0lzPIzAWhIjFxDq7daYpyw2Vw4ClQDh2wTwEQIfB4RCSOR9IQBUkdcGNuDwnEJ4SlicFO9Z98TlFDVV7VHYOTT66/qEljTXUeE3BqjcXlBUnHDyqVZVwMFicx4+u3jyubLTe2+rBImaMHO0HBod63NlVwORzVp5co8dpmAgoG/QshX3lhUHPaV1CUmoIFIX06gJ93vKKej3SyGRMSJfUBeZ0IQrfq8QmBH2HKqaaVTDBBAUUL/XHSjNz69stxCmQVlr9DnO1hBb0sU1b0F+T3nQXVJSATQrrDWu4dW8ZhCpjYgzM70xNLK82Bcha8Iu+n2uJnpDwv6yEtUjTmxYV95jsKzABcQVTUSDRF/B+SwK+P1CoZV7SouZVmcQtNvabWv26Kz10Tfen2hPiREUP0FnnQ/Efkfim+q9D0EXRMhFQj0RD2EAqzmieN5ijNb4dlhsF0cAyFZB5ybVUgZ/sKf+5RtqSXcGWEDpQ0xSFRarF0Hzc65ffK/51kdWAzKRV1yx+FTtJOgBu9V8i8XmXAYEJ5HgJ0J6GJGVZVhjLlMiTUpz/hgoyD2gi4wXPmtVhRRA0ILdnmJW6cCVxZLuFJYTzwp6GiAOIeCDENj7SNSfM2hJQX8UyrpwBP6Z6h3J4BUE/F7W0IZAAHYjhzotQ1ZlLnsVCSSnzni0RVnBkHKN9rhW4dHlDBOntxmw5+ODa/TAYS4ufunb5DTX4LTdy5ecCol50Rjw6vvnn53lZezUDwkdXr/rwonn7rUMk8plvRhPwvReQYIxHKkPKf6ROx9NVKnFyTbXtEZlRY3nHlgVHRXw9CbEgI8xZ54+fGNGZPz2pILzPRt6y3ve3OeRTgVFhWHV30nx+84zMybrGzTvB0r9wkAE0AAk+AkA05GTDghmCoXRZ87ssEb63L/3KTi7X6cEWnsk3d69YXErp3YYVBkhg8/3rxpsDPqebu4u8pdr5JOlst7k1JraJ7hLV9+ZPCIdET/aunWh6e02N321Japx79FZu9+Jyjvd9aag764BvUcL4aCahdEQAgwXwkuVB5JsDrHRERSm9v+6eCLm+dObP9wVnpiWXJz95CGU/zjasPW6Oy+cHB9g6IkIeJMkINPLbW8OrItrsQ+Q/dysrPC1N4+s35fgKe3qYyxgVPx5QZCKf0poO7OPK/tmLSndBvccyTJSYgZabK51xPENBlydM4jBgwRkEiCsLkE2MadyDh8xpkL4img+g3H+IkfJnqc6TKm8B/+Y6VvSGndLMil+FYCafZ5nyiRNq2buopKxnUWKoFDpxNIKxV70cmFFASTUtEXu+yUQ6RwOBCIvv85I5Er7F8+HBr0dVsW3m3FP7tHnN0U1nfNG+1sEIDVX25AV+dOPig2kr3Z95x/RdWi9KRUc2UOIfBAQtEVGO0AVXYsdLu6hx8Jz65nGuBoJquYcQiHQBJsRlaIb83NGTz+yLr5M1iU+1OPB4lJZF0DgOULpGwFPEsA9BJSNCncSKJESk9dHBjwDph3ZwNqWujw6UsxIPCKILD+AUpFHknPv6pWyv/J5CK9jVLAfIA9UH0T15ER+K8nsTh7ktxBgP+K0FRjcBYhpQHQf4ziDJBhW+U29VGd88rKLjTmXZzBOU4Ch8MO0Cj0DBDjFGd5IAK+KeRSVvyzDCOlTQNQxgNcIQWz6NrVbzcLu4zIQmWzLS+EgPcmq0ZTF+0cy7585Mq5eFunfCiKv+0ReNh3V9Yf/VYvyeu74/8J9Xr/HaxryVSf9j/ZXr2+zo4Ie3Q+A7BBDSCCChqDQeSJ/C5TkOSBUHhHPAFE4AJQjQpOMFHOf+m7RkuYskRDu5hzKhGF4fuaqcac+Hv3H1brFkuacCgidkIPYTbysENJy55avrWcWPqX6uokijNUB6TsiMlbb1YXkdOebQBAHHOYDwjJCSLFbzTtrVVozEpnm+O6SeflvV2tr5XGRq4EIzowU82fJNpfIC4kGgjxi0DIzxZxisTm8gGwPcphDwFMA0QwE6wFpKABGAPCHiNhiYHyojFSqcGl58Z51k+oEkci/sqeaVTuNv+7feRhJGkug/G5PNau2HNWOHT0xOyXT58oZ5sk9fkRQTKWQyAhNSLTZX3ihSs1TH9e0pddx7pSkMxo14bENua+sNFBaVEBKoMYiQAAsJsugiWiYECx15aGs1Uqm8BilrMglGcMjhSQ5KX4favUmpbw4H5kkMb0pnHvKikR0sbJdsiEkhBnCIr0XTqgS8MIGRBMSGSmHxTTgvnL12uIcYJLkc54TOU1XK/8BiGwQx3R6Y1h5iTdCI4de9PlcrYymZvvKSo5yIiHKoYJIFQDzYFDxlBVrIuISfQW5WbLOYAJZrxcCPEyWtf7i/Mty8ppY3/slpu/QzpdM3QWIXIQAqmVFfTdBDEYLkQciHgGAHgRaRYi/VfMk+ysnUmy2APVDDu8So4+BYLc9NXZi1XNPd4kMsCqRkerXFTmUJYc2vRLWod93jChV+PFVHGc3EOPjhAdhss35FRAcBoLVgJgCSEEhuFO7/Rab83e/M2edLjrxMiPyCsXFaNOucVg1hlp+fCIsMjxiNZFikyW5CedKTwRpCQEJy6BsUIJJIMvhAPj+JZ/IxQTwu8ykxQpXll9JiOa3HWkfHg+JXp/gLu3QwF96r1eSTklAegUwdk6TnoenntySBYztx4UvTUtKyxs158Dqdxt6yzaWyZqLzd2FQyTiITn68JVhAX/zQb1ShOxrBgA7JKx5UM3fxB086P0E9IZJwt/Vkub84Itd3z0Q4y/P0XIKz9PrMhp6ym/Vch5XKmv3+2Tt+Uifp/e0tgPCtjRubhb5ydX7bvg7m2bd7i/rPTDv9CmnrD+7Jq7lnw0D7tD+zpN3KSh5nRpD9pM33PMTAI8mia0kosUIWC5ETYjBl+v/XJKfGRGfnGcITR2SfWBOljHymwa+sp6rG7Sb+UHzXlV5aI9k71r62LldTQlQAGLjyvj2+g9a9X6bB/E0SvTets0LQh/udt+OfK1Rk5Kz9zOfIysx1V/ySi8h/FKrCPVcBiQsQh6pPJRsc34NBIfEOHn30NqbupXmDv+5QeuPH8o5sKQUpTO/JLR/s2d+dr84X3kyAUkGRWk5vsvd/r1R8akYpOc+2f+LxcewpKW7iHOg3xr6y+9BDrrdUQ1fP26KPnvrxZOv33VjCtqtsX0tNucuRvQoEaqMBgK6DxnGZljNY5PS8m5FlN6YcmLLgt6F2QN9yEq/SezU/4cGHd4C1WoKHgSkZoA4RQn6jShrP2mqj1n87eo3Qv0a3drxne9pMf3I2t8j/L4b8vShhz9qbrlh8ukMNiTpoTIgsCMoTQlYP0RYJL4nhDRbx/DBLSlmgRVyLTbHaAQ2SPhd1vWOL96zYnicv7zT2rgW6XdcOP74odDYH5/pdIcBgJraU2PVCLkApEte/3lBgq/MfKvzdMcvGnUe/WkTS+XGVo1qOaNBSPgAKPgLSPQCD0j9JK0iAGx+htX8UNKiHLuk0S2oxjIAQj6CGOuLhIF+rtNRqVl7Ehp6y/RPdLz7u9OhEYL18QMy6ZFLqsdC3bwEiMuc89IHHCcCY89kxoUp/rIiWb87hPtaljLt6VDF3+KMIfKXxt7ivsdCoqUJne/ebU8xj7EscymowGXpI1cCkRxhGTLxHcS7BYhGQqGu+ywSLSTAXshhVvWc7cr+qogCO9cDp3VQoYfQBgE2AkA455DDNPAVKbgUOal9TKAMBCYJ1oQWiEYjSpGA/PZKxffazy75C+cAEvY11YSOSIJvJQnv3D4i5mh98/n/N4i82hfvPzx+XZ31P+uw/9FF+VWa+k9t2/V2/e8YY//xc7Sk5U0FlAYC0SwA+lBQQcWOH5Iic8DlDFHQGocS8PNA7BdEui0jNbYqkb/Xh9mG7ZP/8qgT3WixOcuR6F9AKo3TVrJv7eSjH4y8KjCzpDlfQ4QE4PB5XY9DqOuVHdk67Ug1dT2LzVmMHKYRg0EiiqL+jggt6a4fEWi7GtGQ4EMkejfDGiv8equX2nRWIScucsuuCnirKkFM4UCBzFTzLEu681khw4oVSXW9jKV5t3pCYy8Q4BEk/JgA+yDyVEGPImStAbi2groDoUT8OYmxAk6QXrxn3bOXqbNWqD2uqW0sn5TmPM8I7iGGawPBQNs9jzasAjYWmyvr+AfDNvgLL4zwXDh9nAJenyYsOloyRkT6Cys8I0URIFLYaYj/M63BSIrfD8JXsizfofg86t8vlQoQGdkwUYjJAClcG5XYJFDsyJVCImJIUVTAIGkNIcHS/Isoy1rUGk1CFbY6PVbSGfRyWHRDT86xQ0wfYtJGNohX7TUuXVvQYing8yAC8zrO/a05kSKvkWm0+ghPaSBUlk15Pp+rucHY+Ki77LSfcxG5U0GkpNMb5NAYs4CVTNbohLqtGFjBwou5ckRcQ5EbWWnrUX1ANRkx/XvzgBE3262xQiE3PjnNmUZAq5BwW31TDCE+jMjLCLARIOShAl+SBDsUd4zxEhCrGqtJNqfI4WkgaG+q9D3BYbs1Ro3eD/2WpHNel69STKL2NTnDGe7sA98aEzt8ipweQmQVkV4JBhDBo4IuLVR9AWAPEv5GEowgIl31DZrKOi02Z6b34qllhtgWW2tfR6gye0GJ3W9tUJUvKs5JsrmeQuAiqiDAonhZBWD2Scg/DXCchYyFkhD44LBRRCIJ6UsJ0EEE7wKHy4RL4r1F2sV7f3qrUKs/aeL+mFh32X2nQyM/Dw94WoYG/H1mt7zx6HPHtwjl3F246JWXk2zOMT0Lzw9/69DaEB3xOFI5bjwigJJzfXSz995qf/MDAHgBCNYS8FEM2RnitFAJ+uaiXv+kAJHvvrtp7fCc/W22Rjd+6e7coy8YeCChXNYeDVEC7RkHk4dJp3ScR58MiYpI8JTMDpn/XBUAp0emdztpCl8hcm+jAt5jMg+GaYjCkQi9kibXj+g2KIrZz1jBuM73f5BtChGAfg0COyI8Qe+7eGjFhDN216Qb7mj7/sG126L87gFfN+r08KCLJ8eUyrpTQ3sMm9OovFiXbQr3kQTPbN80//7jppi5jT2FQwf0GR0PRJniVSOA5js2LYi5o9eow11Kzn/ducRxNtd1PnKSr/jl2S16Pba8QYcakRmhniuCqHZr7INVzz/NsR0AFwkl3XcOr+ubVHJ+lEPW723mKXlUvCv2yPhXm3iKLUYl2FD8xqAEWjzdcZBhzqSuxp1Tl76hCQamZkQmTknJ2fesjgcau7Sm36L87ltLZf32Q2Hm1e1LXCl33GiN2mE1Wyxpzj8kCR/nQSpSr8/YnQRcZcUIc/jHsjI/HJl9MOCRpfMKMHehxtCPEE+mdntARKHTgUEKIukpGNSBJJ0mwAuPnzv86vDs7d+80u7W+OePbzxQqDUcDwv6E9fEtTJ2LrqYPKbLYK8ElMM50wmWDiEs4QS/SIjTNRoa8udws2iJoLM+CZwLgFYng+abXd+M1/Fg5B/mZivvyj3+tEtn3D2s+9AsROhkT40dRg+/ri/lyjf5EQ26R/o8pjDFG+KRNEePmmKXP37DXVWU1Kp3jLE3iXgxAq4W7BZAZYQSlIqYxD8g5OMxyJczWfM6cBAqp0ASbwTEXgISHows+xbHiciBjhNhHUvySl5tf9vyzIj47sKLVbAOCKCrmNpkwLc4V3xf7lg2vSEPJkpcifBo5BMhfv8NQUkq9EpSjoYrZg/TnbSHx//YpSzv+ac63bnXqW0xrJw5ixihqhBevVwRREq4hIKBpxiT7xaUaUS+Bzh7BpCWA2JTVOAzYCI6iom1LY+SFueOQlkrbEGai7mk4h87SxKfiAq0QmBvqvOGBNOAQywhtBU5l4B4CogOAUKM3aqmHlweiUxzDSagiUhQJfQnaNKAfJg9JW5fffP5dRBZX+/8dew/XrDWU+3/hbrE7f9fuM/r93ht70/lWf+j/ZVkc76BHLoygIUCpCHgfuD8EAmaJpENiP0MMrwj1gRIuIOAhkCQP0Mym4IITYkACfHPkEbRr4n8SXFTFpvTB8T7IzE/SbCw5OCmV4++O+Snq3VLUppzJiLqVJPzugqDd8rPHfz64CsDVKpPr3RHS4XwOHFIYYjP+2Xpbi1XniOALkC8GyL+QQH+EUrscZJwhX3UX5S/S9XXpLPaHGuR2E9IVO+Cv0bTGIzlhJrM1JiXLTbnKyiU/BBPE0Kq3w8PajSwB4RyKmMngFM8ADUTfo+CFgyIW4GUACDrSQDjZAnzFIUvKN6z/vm6FBeJwQ57SoxWBfqXigCKxKVRiIE0BGlqRmr08qpj6U7nsXeGrPSXOFJ8jnOnhNBKJZ2z0pJCnKtv0KI195YWCwqqPq5Zq2CJ8wLTG0PESq062KyK0kXExqGs1QVL8x2C6hkozM3WRCY0IR7wIzKpEnAJKqsAW7y8uDDoKS0V11I9Fg2hEUyjMyg+dykyWeb+8vJASYFL5GYGi/POM0NIKEpaHQV9Pm/emWsRn7v2SGRUfEMmydpIb7likiSDw+/LT9QbGjr9vvz8gL+k8h5FWyWtTsf0ISGSISxSRGcFfZX7yt06c5PGwBWlenRVnC8UZZuP+6QgtFXPRoC4NlCQvUcT1ag/UoXvYX3jnxAnAqOA8ClEgt0qgENarnA2aNcj6q531VgV6qlIeEBEgIjhYwTkuORlCKr9i9dVKnxT67qe8D70u3L2amMSJ9Uwu0clkVDkepmbW9JdK4BDBhKt5wgPIUJIbZN59T1Pcx73nD8y84eLB7uZfeWdJeDGAMplp41R6yZ0vusZraxptnVkRFUEurI9yUvzbyfGP0YCoTC6kSFbwQFMxIPfArJwJPaM8GgjSaXg/SSicMSVsSIPVNQx8ay9zcC8o1a9wuNEfCHI0CMD6Atk/e5Eb8moElmz28C5iCQ3+Dm+3cX7cw7ngQLDMe2VU8npTmEVcsP4M5m/PJhz4BURsQQgzQVD6Jrh3YbNV22CgA8OKvSdjGQAxoQX32HFU+LfObaZagI/891NW4dl74/fGtP41TsuHnsiNBDoVKzXbwn3+XoFgEp0RAmFGt3m6ZUXSZwAACAASURBVG36dX/+xLaLb7bu78iMTBCG7O4Fu3+IcTI55LeEDlu7lFz4vWd+zk2NPCWD/Qzzi7TGvZtimqgbXYMunBjj0Bn3pfQYOkQAeiDYIOiJD+Xu/+bhrL0lz3T8V4vXjm1c3tRd9GiOMewLY9AfZwoE2gQlKV/Hg3HC7yLAZDQqgcizhvD0Rp6Sob1vGmMkiSyMy69pFH/Sxq2LG0xr3e/FNm6XuoDunHvs3jY8eHMQsdTDNGfzNfqjIy8ptRLCzQTQJzNVzUlXi8XmvIggPTr12EbzgPzT1vCALwkBNAEJ8wOclDJdiD004GtZpNEdFUDSqARaTWvTzzx9Si/t5udtH0f5vdb94XFPDs49OkVPwWZnjBFfNi0vfiDAWL7CpPIsXdiRh7s/cMf+5/t2u+HdLSewwm+3ojC8nQPvnmmNHZI658DoV49tfr9Mq51zKCT2aF/X2X/NaNWv6dQTWxJWxXeALxM65RLgMQCliAf9/SRJP44zmIocT67I/KJxodbwQGNP0cEzpqg1jcuK+spIYTsjEnP+3e4WMUdHE4cNTMJ8zikJGJQB0WG7NfapKjqrLe85AFRzVut651bav3zBz1j5nzGN19/iPDO0RNLljOw+JEJ8C4R6Lz02bWpZIHDby90G+6ce39qpoa807lRI1PwG3vKet/V8eELtOonBLEC2ATmd4kAvobDEAdoAEn5PnESaQi9A3MmAtpCIXkv4MhJyAn6rUA2femKzqamnuHWU3xNY0LTHyg3mFl2QkxVk1pkULgDTH0iwYN7+VYMTSx335JsiNzT2lAz0I7oiAr6+CmJxuaQ9ZlL8Hb2SfGZVw7bv9necnTa5w8ATJ8zmoZJXyaqulFvZ/nrUWT9HkJ4GUIQVTwlwZQ5J8mYCmoNEMpKwfoE7CKCdPdVcSbWumg97LCvoLRH/ljj3EOJhxe+dLGu0ExDZICJKuMSkEnuSMwlgOgD5COl7FJvjxJyZqTEiUFcHndWVAkRDqms0CCYAQ5i6I8Vcb8rLdRBZ39fur2P/o4vfepr4T22XaPI/tW3X23VtY77yrP81/ZW0LH8Ycv6EEOkgpn48dgKHP9R8JKJ5wFgYAXUTtB4AEAvhxwHJAQQnuCR/TQQRjPOxDKk4w2q2Xlpc7EVFGQ8oBYQpdMnxjHeOvnVXlfDHlbraYnPOI4IyRvB1necwetHnOJexd0qSuuPbY2lBb8aUNRLAXYpKvYO1CFgUIFilQfqCgDYjMImIRHRujz3VXFv1tVYk0rEZCL9Q++BaC8N7CamBPcX8msXmfE/0CwM6yhFf5SANY6isIMBZwMGKSB0F1RUYNEfhxQVstoJUgID/JuJPSJKco3Dl45I96166Aoj8NRAMdqiMNqqm88amblSop6A1Iqc3Mh6Oq6IWWmzOsqPT70kPlBemChEb7i0rr4jE6fT+YmeV0I2+QfM2gcKLWYrP7RGAMlB0MQeIczk0ukEgP/ccJ14JWtUonegabWTDBJRkGWWNnpSgn/zuMhJ/MISEq5HE/8fee4dHVX3r42vtc6alTdqkN0JooZckdFC6UgSlQwBBEEQUP4IooiiiKKIoNqRJKAoIglQBkQ5JKKEGCCUhPZOeTJ+z1+/ZA8kFRD94n/vc3+f5XvYfmodz5px99tkze79rvet9hUJOZUmhoLlya3WlqHOU3Tw9JXdvf0EHlXR6X3tZbpbKOzhM1GCK/mgD69R3lOVnCRqs5OkXKAR7bIU376ub/IvX8sggUuMXFgoMJX+bmbSMaYx2e2moVhtUaLMZy50OkTWrfcaae2n8wyLIYbVYi7JcdaTaoDrR3H6/+JDwtUS1zj1i6Dv79c16tgCglaTYn0GV2h04CMuIv51TNTU/ALwuELoAg6gnRoV6JI8LEBmFmvqrSUg4C5DWgALbHhScaL00z03SqYzI4U+URNF3zmAu2SyeTKOLJZAHM+68S7XkfsTY2pREQ0B8krE2I09IwvvUV9AGHxx7ASK+P7n+XIxi9y+R1enJ/hH72xVnd/dxmFt+Ur9L2G8h0fWTR9wReXqwJawp/oO4cubd9IMZYdaqiLPeQfW+jk7ojwDKrGtHttStLr29Mbxp/L6A6E1IGEauoBS+Oj7ndNSQ7AszqlSam2d8IvfrHdX65mX5g1TcEaAB8GZEOhQSKgJncHI/5x1U2bwyfwIun+MKriQkFX3EgXkyTqv2nvjh6yw37z8izRVPqskRkOHmt3F5ePyek4awga77AdoBoRECpGf9+HZiwe47NkVjvkn/4+NLv0Wf8A2Z/2Rx5vMqRfHREAUicXeFwCxSKVlar83zGnUbPCbrNC9Ue5z5pH6nt9ztVQ1XnN/95Uf1OphDrdUbZ2Qc7aAwZtVyQYHnTENKuFmSb4hNeVxZbnu93Rret+2oJsKUHojWIrFTbSpzvpt/6Xev6U17+X9yaW+KVXFq3JkKvZ2WBDvKBdUq+aa7wxEFiHYnorvMFQYITo2ihLXtMqkqJdHgG59UvMLXXh29M3ldqw2hTV4Sz9Sh5HYPP0tVV4lJVVVMyquSdbdDbZW9bJJ8+71GXd455h3VhFCwPQJ6d/ym3Mfmbk8EwM9G5F6YMT7r1PBKtTb9ls7nUvvS2+8I1U/Bx+DAyq56+SXJClf72S0N3J22hi+2GBCR9FIj+Yv5B97vV5A+9aRf2LTe+ddecONKBAGXNZwHEKCzSOu++5n4EcJiZm/Whg/iI4fMOYQE/6X2eydz3llYHm2Yu/XLRuVFQy56B77etejmwGCb6Zlpzfse6pef7mlDKXJegydyEPAzJN6Qc2UoMnkYZ9AVARKA2OefXNq9s1NploYQbZzAWajx2PNc3PA7JRWILxFCHCE5EbA5Ed8igOvd+VzznXwXCUJcpRMA8EH6vvYBNnNwkdoj7+3Ybie2pqx/o1qlLkz1CUnuVJz1FAAqz8UPSyNwWTb1owkfrMwzVRk/ajcs/stzu4SVk/OnsCbP9y24Nu2ET+Sqdxo8cZ8oHQG9C4ypkWAtIM3gHL9jEvUjgo6cw7sMSXiLbgJkbZD4rwTYnZBtQFLGAKDf9IyjF/WKo1396mLNZQ/D9g8adBHiSJ2FOBEhtUFAUaO/c3Pq+tfLnA4s8QlO7lic9baDyIoSs8ucfCrU2mQvh6UVB7Td9PD7ycduHdQ/YcRVGbRjnGC9hNzl0Xxf+xthnSV39hvwUk3wSliDAfH9gOwmchJAuBcRb/Xg2NfcIC7JuBQBfIjTdRTZSyCNE+AaAnuiR/H1yACrWSMBX78mrPlkJoK6gLMI8XUExT05MUCI0z0MRP5Jo4EYLCNkU1NH+/1toPkxiHy0DdT/Mxvpv3nc/8lnFLf5n7ze42s92jytOevxeP3FeMUlFa1ixDwISdBUK5HASUBewFBEwLUA7DYCCdCRTEQfAoOrqNyheBAKugcuER5cjPEPtNcv7TPXbWJBBYTSGpCE39ryb6w5NzPhPi+5h3Ulfo3xEHDIQYLPHnZcGEzby/KK015p5rp33MrccJTVyUI4wUUz4VSGgFORUQcCHA+ECwnpNSQwEVDavXVj924Cau6VkGRMBk7fgcjGPmoTEVKEhimJhhkJa4wbiSCTEa3jiCuFmA4ijXVRhcAZREz+hhGtJ8I4ZOgJBEs48DAUfo9EsxiD6wqHjyvT9r37FyByHQfpuVOJvhddG+K1JbHElcPIsRcxeA8Z/pQ8yn9tTdfjk4qdl9/r9Y1irR7vKM3LFmI5Gv/wMGRMslcUu2ivDBlTB0bVc1YU5TqtJpMuqG5De2nuLZFFlD19AxwledmcK8rda94HsCStzk32MgQ5ywtzHVWlZcgY04bUbyj8EwUd1VaSk6sNadCQm8tLnZbqarV3QBCgJCnm8hKVd3CEoyz3tqwPcFHdnJXGApV3SLijPP82MlklefoayGG3WQuuuyhZ/6Y9Ooj0Dw8TszbYYZVlZLLIRAZrNIYyh7Oy2GET1O0/gUghFMRtFpO9vMAFvLVBMTHcWl1Vk10VY6X2DQkjm6kqZOCsNYZOg8cjsZ4OU/FY2dNvOBDOEpS/v3sGQhxESP5IgoJ1J3NJjH4AwHGilrfR29uf8azfVsjrOwGhg0v4BjGZEy9ggP41IC9hbYkXcZ6DHIRP5X2NIz2PyPoCV9QgSRokygbAn4DTXkBJR6gIurRHQpJxJ3HYjwCHXf0CHpw6JuBPRuoDlt2y/JDyU3aqb9QXT5RmvmNUaw8fNERv6154c8RJn7Au82KebJj6vN9DhZHik4zX157adCPUWh2iIJqqVJqAPK1XlIo7ndHVZeeBES9XuUUZVW5XJjfvK+icMUI0Y9XZzaPCrFXtdgTX/+reh+ufd3WGwsCsgGzN1nkel4CkmOril0a3GVKwaVJMvdrvxOqiHwBZDnL65eCxFRuqVZornnZrcxkU7yqVLlWlOP2vegVumNKkT6oCWA+RRiBKf6Qk+guzeddGU/xOfXFuj6lpVX6gzumIzde6bzXYLF1l4B5FGrc9EnE3xkHzerPe7V68lVLpZ7NtHtl6kM5gNat/Or2x5RtNekZ3Nd76bWDBlXgHSqL2jAkOvEZx1uOA5o3hTV7sUHy7h4fiCOnTbnQoETqB0cdMgSuEtPTTy3sUT4e9ecMqY6GgGapEFlcoGUtSvoqTT4Gb16Y8tdut1uX5cyyS6rKTmF3P7S27dny+oIK0TVWSsrx5Zf7Nb8/tGLMpNNaldvl0/rWpFcArucbtdqi58lknk4wITJG5I8DG5PwfQ5vmLa0Tp0dBnwScCghVANTpxZsnKzsW59hP+YW81aCyuG6TqqIJRVr3PwLMlQNMat35PgmJr/6asnaOmis+au70n970qdjvX26GCUnGVz+48vuLCSXZ5TrFEVWu0Z7WOhwhalIMBLK5S4dxw0nAX4CUkiPrO/p3GrkeOImM0Z0mxI7ugtotb29eHWMq7XlRHzDj6bwrr3opjtY7ghpc8uQOtCCLerdRt2vIcREBCwbueAWRCQXwp0iCBGL4OXI+79CRFSF2SVVoR6mkb8Ko+61XVBimOHgYk9grxPiE1JEBNXY6d0BkUvHHCKBtVF348ycXfnvLjTuDFECbRKQzS3K2TnGE3nb3/v2cPihNZJ49nPaQfm1H7iNkfVIS/XvT+A82FttMxe/ED235zbkdbW2SdHtLSOzsp/OvvnxBH/jzv2Kful/ZGXkCZ9KLjCCPEwUxxBIR6CUOe1QyfubkdBIJxwCjXtwV3AADAtsAAN0IePyiS7/tsiFLEMD9d0Od1F8D69dliEeIWAgw0iLny4BYsnhvlU4HpoY02DQk5+JSBVi5g2GZTnHWE5pnCoJZxbnBJKkvbQ1uVPJl3XZ6hezPyEx9AhTo/+Dvz99kIj9jkrSAuPIaIW5DhU4IxXIALAGCnS6BL4bdAKijCBo8bO2OTzJmIsERYhAs3gUo8EqkrWL49Iyjid4Oi8Ysq7UGu7kizSvY/4P6XTgCjhV7AwAXnVXsVf4EIu8wo6CREOerfRYG3yDCGydHG0Tt5V+2xyDy3y3Zd44/3pQ/2jjde9bjMftnY/Z4vP6XxkuIRQDiNAQSQhsyV5yeKKkyUWLvk+LoLqTtiLOTKAmQRXtQgUXAYCURNEaCBGE1gAi/KmbnSkknFyPHTqLrQoXUnHlh1aV3nhQmv3/bEtYUbxPKbH9ph8BguNNUrj89ud4L4kIuo2Gg7UT4GSItBCILIjskxG2QQAeASwBpEgd0IkJWymj/GhGDmn48mIk8B4AfIweX4MujNELqDohtUxINLyWsMS4XtVQMWYpC/HdAHI5EIroqaHkCsb1JRN4AcA4BXaCCkE8gwkDRV8aUDCKcW3F2/7y/AJGfA7D5KYl+rvrShNWFzQjZJiE4QgymE8DZ1ESXcTJ031iqr7Q6D11+t9chp808XqkuNjoqS0oEiBTHHVWltT6UgsLqsvUoL8xXB0TWdZTl35bcffyFsIy9vEjUk9W0PwMs35AwR1VxkVJdVs7UWo02KLo+t1tNwCSVNS/jqi6sYayon1SsJpPI6HGrqYo7rBaVd1CEozw/W3Lz0jO1h6eov5Q9fPwd5YW5rnu7FB4ArPkZ/6MgUqjPinotg7nCISNIdiKHr6wW7wSqFEd1pdNpKXc6BK21tqm8/Ayi3tNemuvaaGhD6jcQdZ6K1WR2vVYmSSq/kHBnZXFB+OA5mwK6jnyCFJpcfj21jr5+3EpE9goo/G8DE4TQDxnUJU4xQLAcAdNEYIYI3k0d47+/zbKsfah2z0bOVqGk7GWkvKSgNBkBc0UdUHKiwaXM2G55tq+i1t5ADsJPtbZxCeORk7C/OQzc0RtQKiTE8wjUHgmnAUElMTiVkmgQ9cS/EfGdjOMxkuBfQmwrNdFwHygVtNk2xnTT4rRt1/eExs4XYioKspI0feB3hMh1ivLm2Gb9m5weG/jnTPJcYsukPVWDcy6eM2o8zh7zCzt1ziuw7xvXTwwUOe9F9Tv83Lo899cUfehzr9w8EXvOM7hgfsMupxmHtb+mrHsbgVQlKu21OpbyZx0gFW8PafC5AEESKfp8rdfvqb6hLi/BHnlX3vsgtofXF6+2chWviRafZNxNAPtFzeXxY8sOOJCV5mm99oZYK5/Y7x/9aSNTSfMgS2WXeTFdXvsjoG7JHfVb6MSt1cdQ65GGYPsCmGY/OemLDac3dYyylI+slmRB/yetogTedvfaJnNyC7JWd/wypl2dUVlpxq3BsS+vjmixABAjfzm5/pernr6D3RXlZMPqQqZWlGCZyENkDmVS/BzAyi57BiyrYy7tftvd94/nWwzohQBegPApKnAKGL4lLBjG3D4//6XMk94KkEPioDPJqovVsuZGgK26H0ewEpOqgJN7mVp72AxSWYSteuighOGZubJ7b5SltZ1Lbp2fd3l/719CY13WLQPzrsxJleTfQmSNLtpcPr5I6769QOuZ1qDSOCJf53FA77D3mND8GVOem5eZc9qOiAX9Cq689/LNZLWToXe5rEmLsFSGV6vUl6+7+/zRuLxgMkO5vGuH50dvTV0/y8Gkah+7qfmcRt2bpzVvpTFlF4vMU+CqM1uqY6uLX62WVBdsklSYq9Ofiq0yTurYYYIrk0UMjloLM9/UBkaNRA4v1k5ooSYM9FzKGMOTXVblvbb8zC+zZKQdIZbK3g7Gyr6PbA0v30wtWxTTwWdLSGwBAlaBAnuJ8Y+Q8ElXjZxYnwj8GUDknmOr3e2ydN7dYffo1v75WvGge79DIlAHAJdSEg01NXJ3M5HFS4DAvDl5XZiH4gjbHVTP5R8qWp+CaxO9HPbmZ72DF13z9LvZsqygVYitKqFn28T1xNiglET/bjR+3iSL4hz+Tf1Owa/dOBljkeUrVZLukobbQ3u3HStos39q4vsMCvUBRm0EuwUZuqMCw0nBCAD7fJTVHwKAFyFNRKIzhBANwHKR4NhX57f3yNJ5xYVaqzwP+Ufd3BLSOApRWHzICyZlnUjqVni9wpM7cxmRhA5b8G1P322NqkvGlah0J33s1gSJuLci6veRmWTu9CvSeOwf1HbUHiKahAofTRLuQw7Prkj7ZUiYtbyzAlKVSaXJnce1B87HDagVfqp9KIYLCOFrEUhFou8JZX8ARQA8DyJKYxJbT0Kd2KWKG1CT4XxQz6CUAJYAkFDFzmUcZ8+7+vs2T4dV36jKSNObPQUaxZE+Ovt83DVPf/5tnTZrgWMbRJCS72gpPAxEvo8AAYLaW9tXCb4Ahb9/L+PnYe/nMYh82Kj8+d8eb/AfbZzuPevxmP2zMXs8Xv9L4xW/prQTkrJYZM3ELR3VxeMkvR+mjg54Kf6ufyIplAwSig3uWSIQtMl5iGAHDk8Qg8VA8LGdy0fVsjMTFXCJ3JCEH5puX950aXbn5f/uUeKTio8xoB/uVZW79zMccBwp5uYKyaPOTgjJarO6OJ4hFxHWaiIMQwYWRnCayFW/s8+V0UE+nYDSEZlv8mhDrSDQ3es+uBBdRxf1lFyb0EdpBNAZJeghFN7iVxvX1mSRAOl5zthFQcFCTnd8yRgFEuHriKgnAhsguQNQNiGWM4A0IlYGQC9UnN0792EgUmwgAei35ESDizYVn1TYiwjnMMJXCGkMAtqSxxhEXQm0Xl/p78i7kpH+/tMXJHfv5o6qYqMAesKLUeLcMSU8pnadc2q9fAEUTihJBExiJARmFC7ZrJVIiiivcrVFl1NEXeN9thEq78Bgbq2scFQUF9/xoAwNF9YYkru3rzXv2lW3iMZNHeUFeYrNark3Eyl5+AVyS2Wp4rDaNL5hkUROBVGWRV2lyGQKCixz0/uIazzCe3jkTKTWEBFJnDuDnDaVjjGtBCgjAxD8Wycnp4oxtRDbKXPaXTWcoj1oN6ILa9RYMVeU1ooFIWMav5AwxVJdGdb/taX+T46eLLzJHFXFI2W9/1hAfLXWSuMvHoYQewHwli6/RMSFIusEzFWLvFQB7gCnY6YkaacRh/ogwQIEnE0IQhCrhfCXrInQt1xZZVCprJdReYBOJgIYnIR6rwCLwxnRfgC2hgN/AQFPIcF6IYZTXUWBHp4oRKm2AMeTnGEfBtREqD7e2/X2SQUB4aaqK0tPbyo0uvn+Hm0unmBj8i2j2j1Zwx2G096hHec17Nb2ZKJ/+oOP3HpVXsOVF3aeBcBFfg5z+DnPwA6XvAKsg/IuN1YROY1qXbneYcVrHoabNpTKm1YXNR3Z6rmlIiOxOu3n0SFWU0KxWns+wlQxTGGscnNo7Jv9867+i5Hicd3Db/NFfaArU98p7+orSTHtGs+e2cmtpg/xSUVpgsJYz1x8fU3qz0cqNNpjGe4+e5tWFI7JdvPZeconJLVPwY3xRrWoR3w2iAAFzbKZUl74hawPigEAYWDSHoleX5r2a/MIS3nnPXdBQxdjZj8fh6WlA1mFp9PRPN3TH4/7RWYsj4j7EZBPJABtVFXpVxOzz7zbqTSzSuJEgvVpQVao4uQtaLgMSeVEZjKq3A8/Fzf8c85A1H/XY+TsCySLd/caEKRpSBl3+MjyBqck7Q9NQekiNvPCBkQAeGJYXc1UGTrujDJq3A56Oaz13RRno3cbPlmxP6DOXABp2cyrh6b0MV5/eVtII5ei6NP5GS+XcEe5ryR5aRUlWALSMc49HJJUsMu/3vy4yvxJuwNiYpdHthFU63lTs5LfaFd6u7e/zVRukVTeMhD52kzqArXH9lw3zwuNywpflCS0d2k/4bldJ1d/Uqp2Sw+wmVotrts+dF9oWAu74v6eCH48l3PlyPSbh1dvCmvySs07GpZ98YcBbUd0LFJ5OIjRNEvW5YO6iFhRE1vjqSg0mYYRUAdRUxi3unjWsPwLPafcTI7QKs46TkSTUeOBNontGNp6aCRD9j0nEmCME0IrhnScCD2JKFf41BOnpltObQj7OTg27/nbp8t7thv3JwEnV99EJp+BO5Ky6kRisLDPCOm6ikrNknGzv91SujFlQ7Pjhuhvi1Wq6k4lWT05AdllTWlMlXHaUUPUzGytZ2GbsoLWEZay/gvrtt+wPbhhJ6E8Ky5dMuqtpWbvoNHB1ioVAljMTL51wifi+zmNuv/tWsSZWK+pBAnbEuBK5IqoM16KKP0LAZ9UUAnjTjZHkkkEC5oBYO6qM5ubVskae4SlPCNH67Xrpeb9QhlA1abUH8MLNV7POBB3+zstmX42U6zWbmsko/BpAtkmybkSVzxvu3vtPu0d6qLYdjJm9ZaJ6wbEj/yZkN5kMpsDTnprU+pPV/ROa6MSle6cinOdTrEHOpwO9znNBr1xwcvXFXyraRxpHjDpByT+LhIdJIaCaeEn6sMZ4lUi0CDwo0KMLiXR8OTdzz0YADa6ahcZvYiEpX0Krs+fcPvUD5/VbZ/x0q0UMkuqhM/qti0PtpkMg3MvwZTmfS8SsqOiPjp5jEGIRf2ZzrqmeDEBCaXZ9bV9FdZcCJ+mjDbs/Lt16TGIfIRV+3Em8tEG6YGzHoOifzZsj8frf2m84pKMwrfwSeTgyvJZy7Kf0viFtU1JDHg6PsmYBAQ3GVCyIrybAM4JeT9CaIzAzxMwAmRlKaP9RojNpRPYJeRYE0l+z5p3bef5WR2+/XePEr+66BogzEaOfxZTQXiHAJoCcH9CKR2RjpKi7EImCxB5BIGsBNSNCEsQUGwa7QiUAQg6QJZExCenJBpcPm/3tAcWouIsUmgqwz8vKH/dd2pLiM+mjDGMutcQW5gSE8KvSBSMHEUEu7YRYDdgFISKcpur5GOMkxjzHERI44DTKs7s/fShIFKi50XGKDkxwOXZF5dUNJYRDhSLpytjAhiQkujvElQJ6vNyF1vh9d0Vlw7nqH2CAhRTWanIPmqDoqOZ3W6uGvRiqCMh1gUQOQlFPJH5u/MfdL1al91FbVOdvMxUaz/KmPTCePeFCz4M2rFzV+WIxHH5ar1/gFB2nTB8oOPjTz6JPJF6ljeLbUC/HTyKY4YOSnOLbNrCUZqbpdhtNtnNy0ty1/u+N3MajR81XPfme/NNIwY/qwsODIBmHXtUMbXWTakqLXJaq6sltVYnefj5W/Ou/q2U+t0OPjqIDIyqwx0OW4hi0+ollWeF4qgUVMADKSd8o+vXc639ZpOJXp/1Vv7SZSsqPv34Q8PUKVP8VCrZdezEiRNV3YZOUAtvTOEbWTNAar0hANVat9BnZq33jX9a2GK8x+3255hKE4DEZwGxP4Gp++YEwpMIICh6DRHZW6DwTGIgsv6XiWgNOB3vMUkzTWS+EXAEAC4EBu2IqDUgVqeM9ndlHtuuuhXFJQ9B8b4/YCLhS5yTOwMU3o9rAOAQEi4HpPFE4m9BGaM9KFMTcrLtBHSMcVxLwLsBY+1TEg0uUZmaJsRxgPGP1h1ZWRgOvIXQIy5T6VI9nY4YAuJfRrf33RpS/6mHqRjGrTGOXHVm62K7LC1hCvW1SFL9rLNxZwAAIABJREFUEHNlhkVWt1Fzxarjjgyd4mh0zDfydqlKl9m0srDppJYDPwTOjzyfdSp6eP7FGTJXhKKpVkPcUCGrTzlRMnk47Q0v6w2rr3r4u2xL2uVeSdwd2bLHlLd71u7p4pOKjAjymB4F15zvX92/s0zjduiGm/5Qg8riATYmF+4PivmxT9GNsYe8Iws/bNQ59g4Nks9wVJceV7v7CfGxRQgUD0ADf0n+6XmOzH7EP6JWeTq8ujw03F5dL9xcNvLFZv2r0ryDCpGwHJHbCbCt+HoJMLk1+Uerglgcbq0MtDOpQOKKl8CQDonlV0mam33bj94FIGyAoCkQeAPCEcbpZ47YnACLDDZT3x0n18T+oXL/KlSro3rVJeMdiBUKSlVap6OuQ2K5TmTVJpXmpsx5nAPQd3aTno4LnoEiy+75fNbpzSNyLzQRlhxirDqVZPXWW6o6MkmuUpDZhPqmv93a2QFg3hLaeFbn4qwXfwpp0nxDWJO9jOOH689s2nZGH+zUKc49HUsyx8gIxJHOyQoPIMaqzU7OvYGHduz4Qp+9J1Z9l6XzPhBmrUj4Jrpdwm6/BgFONXxDRFfmpR8s7Vhy66VtIQ0X1MytwbmXF31ep+34zSFN8onRTnNO+mxdWKOhjON/eZUiNSfEiYKKGJ9kXCee6btz2841Ky+cUajztOwKqKdeFhWXhkCNCOAoMZwHCg1BpJeBaAEi6wbCpB5hgJtif2Lf8dUJMxv3yn39+lHVwLgRteJBNX0iBFGrKABbMAAKZc5SpbqyWPLwaAKAdWXg1Umpv/j8Hlz3jbZFWeGNq41TEUiyo5SnVZz1KtXaVCfDCneHvb6KK8HFGrfbmW6+vgmfjq2xbApZN/fXM8/kX5a1Tqd7Yoth3a976u9Vxn7oEsQRRyMDHyQyEglWAfxOXBkNkmo7IHQloj1CY4ATMmDYHpFHrjyztbOHYj+jd9rq3tZ6npzU4pm6rcpzB0y/cdI2r2FnvU5xXJx280TyOX3wwZ45l2d6IPOwSlJ2taTKu+gdeqhUpaq1rImpKoluWlk0ukvHCTMR6RPOcESr0twfF13cY/41pOEnbUuzO4WaK/tuDmv8Ro+cSzOKPf32jW0+6Mf7Hkaij4R4ESDrD0ABoNBuYFgHEPoygvc48ubEMQIZWO+qXouP167d7TZm65wWTRkQzkaG4wHoop+9WvP1uZ3tFtftkDY2+0yjCFN5wE1375Prw1t0TMxOg8nN+ndHIO1dL942DweRxjXA4RYQbKvpr1C3Rgbfpozyv88b98GX8xhE/vWO6d4jjzf4jzZOj8fsn49TzScez7F/Nnb/7fFKSCp6k5OIeOPX4pbW/KtxmtAGYpFuFb+m+AQQvwZA6wHYT6RW92R2+7eEIKh3MgDtkuy2F09MCC9NWFsSRpyn1Bo8I7xjKbxx4PzMtg/1frz38eLXGI3o5CMAWS3VUhwX0WgCbAKcbUOyP89BHssYvUeEQib9KSD2ATLuTQBzSBiUIJQCkRsyPEQclyHgYELeD0jUmEnrU8b4nbh73/tB5OqiIiRpFAAvedRhJ4SWgKJuzX+wECQBzr9EJhwT2WJAoZSHlaBIcxCV+6Kv9wOIO4bugMop4jixIm3/5w+CSCZxjUJsFhHFAsF2ztlPkkR9AKEVcniPEF4EBv2AYEfJsY2Hs358Z6TKK6CzzXg7W+UdaOCWygpHZXGxqOdjNnNV1bNTwtjCaQDVf9mt/+qiuw74jCVQb/MXlQ5O9gOnTuiBIW/QuPlNlaePnwjRJ339qfR0376+0996z7pq+dJcWR8UIgCge1SzVtai2zdqPCfvqrPqUZLVArT+9uNyCg7057FxnUruFfy5Y7FhCLDkXvlb8HW3k/8ARNaJFtTdCO5wd2eSW77dZvzm+299W7ZupWnZMi5ThUyTcjYliDN0TP/XG4VfL/k8eMPWHY53FizmC2ZOqXrhhRcClqxYg2+/+cYN7nTel5UVgLrOhCW5ng3bxSLgQVt5fopGH9yPiD5CgFrPt88v7OoRZqtsiEDq6xrv07Oa9jkIDDoRQC8AEOJLk2WJaRWCV4m4h8JgDbPbR0myOomDqHXEukjwEQF3BXwAQa7ZXLVdVRbFJedR5HDfRpiQeiHis0D4OQdazRB/J4X2gASJoNB8l6IwgzUKwUsS0Ic1lNo7tWd3arfunbNxa4vjQOErKtP2z0w257zjwZ0NCdCBxD0vegV9OqnlgGc4wniZ2au4ourLARqAQh4ooWANdFx0cbemnrnkbKHas0VSRAvrqxnHrAyxpQTcBkQ3s3T64HKVzqZ32KrLVFqPuQ27rUQilzjXzBtHm/YuvPa6VnGGE4KzUO3x++wm3ZcsO7N1yxFD9LwCjZvr90OojV4OrNfvi4atgo6OjCybS8R2rSkWE77j8KxzYdOyktdYmJx72ct/nb/NEhFiq+p53C9qUUJJzrjZjZ+8dNw7PBqBfUOgjOMOu16StZMI+b8A2TAg1mH/sZVLMt31+2syn/eOzzN56e+80bi3fNInZBcCexaA9EQoI0EGkFN/8GSSb67Gg/k6rXkOZGl6h7WJAuAUdh9GjcelQfFDA4Hjpbv+hrEAsAMImgCwU4BOe2ylsf2KtG0xeSil5OsNB/ztlrAAq6mtljsjJECdE8DsZKzMwZhtaVS8d//8dM2KyFY5B/2jbyNAvedyL3oMzzmfe9gQVVur3ir36uAoVJqpFB5kl6VsO7IST6ej9SHfyJnNqwonvN64d+glfdDF4OqSxZ+l7/vuizrtUmPMpacmZaXOLpM1Rr3D5lBxxb9U43Zgs+z2+wvmkvfad5zY9ffjK1cV6jyP+drMzX4Ma95yfZ24ULviWEucflt27ldDhKW8456gei7FbdEG5qbP/SW00dwvotqnC3EpS8HNL7SB0V2ZyDTdbQTYGBhNS0k0tIlfY/wECTUv3jx54umijG9Pe4dQjs6zYHlYvDCpH0sgsrx4CTl9wYH/CgxXI7BWyElk8+eE2Kqif0rdGPFldELB8NwLhufaDP8vAR/X1wtCScIPxBpIwLohp+6EOB9B6QBcnkOSMhgIT352cdeYMpXO2rk0M9vd6WyExLU2ieUKsSAHUxWpuDPoprvP6rqm0vGfxHSc/1RhxutNqwo34vK3JwhQtOijP04Pyz6XH2IztWjbaeKffBYftia5GAxILVISDUPiVxcvAKRuBNRIsIUQ6Axw/FMZye6TP3xepPU8E2apeDJXo4fRbZ51Ds+50HT87TOnXmncK7p/4TVny4p8TwuTlruZK5qGkNLmrHfIZ9c9fG892Ie4sryEutUlU294+G79IbxVl70BdQeOyjn/w7jbZ4w1AYrh2RfWmCX1ReJOPTG5ZGNI44++j4qvpbkT0mxE3EMICxEwCzh8woFeRIQOSDgaGPcjwolAYEkZYxCAT7TatTt+daUfoF0I2o3hgF+RwhMA4e2F6XvHF2rcnQlluQ6JK9lq4jcP+Ub2i7RUZk9r+vRzHNAbGWxISfRv9jAQGZ9k3A4Eh+8tryEG7xNRUuqYABG8/sv2GEQ+2g7qv71hfcjl/y9c676J/2hD/Ldn/V8Ys8fP+M8myn97vERNpPBoEnVH4pZVN1LqetRL+Cwl0T8sPskoqBv7UWEnSOKHUhINGpFNAI7/YkgSARyvsQCIW1cejU7HQSQYKK5DDN62GrOOnf9Xm0//3aPEJxUrpEBbhlRLoQQkHQf4EgHXCil+UJREZHIiuCLR8DYQ+gDQWgSWDEA9CdCDCA4iKhOJ8H1EmIKInpygBQPYDogBwrzb7dbFH9J+mB7WYuznOQfnPuECA8JzUgLozzncZw7+d/2+s4jD8JRE/17xq417BR0HEDoDY2FEJDazDAEzFeILpbtG2Q9ejxgIVVdiEluGinMMndn9nVvTbgUmWesStEEV+pBCswkwAAiCAekoAAYBghk5pQKDxgQgIuRNTLfO/pqzaUFXa8F1hal17rbi7Fy1T4A/t5qr7OWFRlHPh+bK0urnpka4QGTFIzyqlzvwmUug5ZavnHYi24dfLdb2HNCPzZj1Vv6qjdvUwkjx4tHfNAoH+fXZcy3Lvlqk++3gMWns8CHn0q9ebd4gJtq1pl6/ccMmgKfI7o1JTPRNv3adOiS0kcSxa9dvKs3adi76aM5M1dQpk/1UKhVWVZtg1hszM7/55puS69evNy4qKnK0b9/+Wv/+/T2XLVtW5+DBgxXr1q0rFX9rNBrU6/Xyxo0bi8X1hgwZIuoqwWw2KzNmzMiuuUZuoVHu0XdQYRQpXoLOWuiwl3AiLmw+bphNWR6y5Pnlt1979RrQT5ox660CkY2UtO5ukru3X882DfPEvdKvZ8rdu3e/xjmvnacqZJICxA1PjvkwfNh782W18sTxYYGW+DXF+0jh7zFA16bpl5T1s7wUW3SZSnMZCdR6h61+uUZ74bm4EcmcaDAy1BDxXwFwIBL3ZUySFU4ZwB2RyFQWQNfmSXjllRNANSJ8D5w+TBkTUMc1h1cbhS3Bb8ipRkHyv6YbwjuAEMYJmiKDTORoBYYnQOEuerSQr5eY9JzClVWuYAiwS8RcpuHDUhINXe+dtwlrSnoA8HfLz+z74JC9aKKD0FSg9bjRpMo4smuH8UL98nsOfJkE0hAC7kRgohZVT4BVCOQfaSo3zrtygIdZKoJOewfb25blsHyt3kPFndYAu0nJ13jKanLyQo1H+Yf1O9sydX4zgXjtJnZryrq3JEXx0Cv2JqsiW72yKrzVrRNHlh7fGhI72SpJrgxxw4KM7mX64MGzmnVvmjoy8GantSWxNq7sRI7PTcpKjRmdc+7zKklzVcsdwdWy6pbBZulmlqQMo9rzxND4IeVE0AUBvwCEWO60D2RMNYoQPwak9sih0+Fjy7Yn+0UuzNF61Hqz1oxRn4JrL34fFRf0c1iTScDpZwQoIqITiDhGZzNfPHhiTePTPsGVEpGpQXWxSYC/U97B85tXFI0vk3We/duNvOHylkVagQB2IJwMCC9z4g5keLuLMbPRvCsHPM2kONQoKQ7GylXE9RIRu+Hmu+Oq3pAufjy2BDfuWaR2b/7jqY3Sz8GN7asjWwYg0B8Tbp1q38BcYs/RedWyJIRPZJh/SEXPwuvjdIoixuSGt90W70Qw5ei8j42MG/w0cvpS53T0/OrizuY/hzS6Wddc5t2+5LZbiVr7mZ/NFBVgM7fdHtLoI3Gt6bayD2Y07DPo4/Q9Px7yi5zfvKqw90+hTTttrNe2js1q3YycVm04vbG9RnH6/hFQpzazMyDvysyDvlHfvN/wyVRiuMZekr1B7RvWAAlc9d5352oDAHojJTGgefzqoiUAaJmX/ntmqK1ygYpzo1mSdZObDzxCyD2ESBQJn0hFeoXAuoypVDuIQ0vkMFN4IzarKmry+fldjaa07F/2ddr2yB7txrooprWNwSQAbAYEXxHwdwHwUwJ4CriSwCTBhKGOAPjbsNwLtm7G6/9qXFHkRojVwvuTkLiVydmAIGkUbijWuh0JsFY/vSwi/uOLXoZRSy7uLABGifj9HMuvszelty3NueXltHqviGjzWlJ4C5ca9N+3WiaMi+YZ90PJEHKaXkat22uB1WWyt90uZ3gF3Bcp3H9i5bKb7j57Aq2mJgf8ousvjml3YUx2WkK//GuODxt0qlh0aU+oUe3uZWLyCYOpVO9PvMneoHqvlKq09y0WPYuuJ7opzgi14gwtUHucKNG6PaF1OrfvDoxp8vztsxU7ght88XTeleke3NmAiFABsDDG7BYmZ+8JbPjVouh2rvpIQdFGgFQCWIiE6YT0DRAtAsZ06FI1hzgO1AGANCmJAU3vjkftXqf16twIIebDCEYoANtTEg1e4pzXF6emvnz9ZGCwrUpDAE4kkK55+MGS6HYn07yC55EkuQEpu1ISDQ0EiOw69w+tPTDc6/jkGJeAmiivETZn9yprE4O5yHDDvQJ2D3s/j0Hkv5u3d47/tzesD7n8/4VrPR6zR5tX9571f2Fe/Ec8o4uyinADFXCZG5dfPhyqb9Ll2ZRE/zEJScY/OOcbGbAUYpDsFu6vNWUXv4IALQFIcZmdjwn4WHyubVJeIw6q7chh6J0Fgt6wF+empb3WUhT6/2W7E020XX9QEITI4QZM/kp4PAFwNefKbIbyENe/yyoRvTYTgSIRX0cguX78CWmaUJ4kQCMyaAAcVxDQEkA+DIE1IYCXEOGKYrcHMJXKCCidTBnt9969/paPPFUJ6pGEs10gMsl4CIRFCeJJ4tQKEG4RgCcylInzfKFi+7DrkoSDAMjv0wu79T4O2xPhVcYKlOXScll3bUibYV+6soxCGIGz9YBcSJlv5K4oLYQiYg4nsjDA+ZbCG59f+3ToNcVSGexSPSXituKcXLW3wY/brWZ7WUGhAJHMZqmqGjgp+B+ByBlLoOmWr2xWUizPjhguzf3kQ4/tO3dVjJ44tXLs2HEBn8ydJa9dlQRnjh7HBV8vZkf+OCxElUwdu3Z1nzhpikuhU2T1Nm/5RSigwpjE0b6z5i3k4wb3swQEBKiadH5aGfvc05ZPP3zfV1BlR78wpez86eQoXy8P5wsvvHDrs88+i/g7EFlVVaXExMRcmjJlit/8+fPDVq9ebXz11Vfzjh8/Xl/cT4BP8f8aZdVoJB8JUQBYMtptZUFqjcHosJfqVSqvVb9ukerUi2ETJk7J27Vnj0n4Rcr6gJBx/Z8sWLhwYfjP23/DcWNGu2o11YzJQWqNv6DG2oEc8zoOSt3ZY0rUBX3I06cSfUvjk4x/IGdvAfDMDy//1im+IjdxX0DsYqt0B4D6OhweHYtvTVwa1WbvxpDGHYXZNwCeAEQhBnKNQBmBHEfazaUvyh4+kQgsFhCuIEEKV+AXQK5DhjtTEg2erk3k+pLGqPBfhMjGQzc3jPpwIWAB+BsCO0j3eKISgxXI2IsgxC2UmuwpNSPGJqUk+rvUlmtafFLRYAA2vuLs3sVnqrM/y/AybMrReOQ+VZTxebuOEzvzOyqGKiJ2AJFsoNAARFxAxEcjgth0LwiyV49Ye3qT1wmfMI82Zbnyy7G98+rbKlaOyTr7upYrnlWy5vb0Jn1uF2ndGpMCYxhiLVjblrLubQuTygx2c5vDfpHf/hjW8sIPZ37etyG8yZ3sLABE5Gd00Ln7jJrcfMBbgPA0AIUDQBgg/TLp1pldI7PPLtwSGjs7rjSvnafTEulns3SoljUXe7cb86pKg7LdTt8BQqbE8Rcn0ioEvgiQ9RTlf0g4cN/JH77dH1D3WyuTHA+OdY+iG8N3B9Sv/3Wd+DcJ2UpCusE4LhJZ4GBTWeYvZzZFHPWLLPo9oG7mrKsHgxSUKtM9/bY0qSwaa2FqQ5/2o9OQ2PcEtBIYyMgxkZjIPLNA4Nw2KP8yTc5MsRxA7f5WDOp4KfZQs6zJy9Tpz2W562vru7YFN+5bImsarTizlf8U3tR9c0jjeshx6hsZh15XE7dWqtXza/ougF+If6jL1zOuNLet3mmN8nA66wqabM+2o18lSTqckmhQJyQVPfXq9RObWlXkWTWKo0LLlXOFGo/L9UwlgyrUbuf+8I/cIa71sq1i1lG/Oh89UXz9881BsRO7lGYN3BrU6IlvQ1s3UKlhJxB9uP3kupEmSWU86RcuagxdTSisnvaLSHqzQfdjxGCp01KZIeu8vJDDOzXnIFKMsFFKSTQ0jk8qWoHA8r4+t8NmluTXZc5PWiQ5+q3GPXREcFrUqQtKMnB5KifrUi6rP5GBxgOBiyo/LPd8syF5l2ImNR9QsS15XUiHji90uP990lRCFo4APxCI0gO8TsjDyanUkSRpLyE+AQQbEPBGQmn224sv7KyvSCzPLkllbg5n41SfoHebVhaPZqhoyyTdaR+ntdVxv7B960Ja9FiWtjULFBiPP8wxfTH/wKVB+ZfOG2zVdVdFtnzlh7DWmf9uHeIADZHBjJREQwtxbkKS8dMuhVd7vHnjRJWKwANEfYdamzakzfBaD8uDx1f+eN4rcHW4pbzlcd/IVp/U67SJEUZ9n7ZloFpR8iOsFR4nfMKkriVZGkH1Z0SaQp3n5j/8o2q9EZtVFjaNri4bcE3vtyHcVNHuipv/sbWRLd/64PK+6wvqdzW9nf67JNRufR3mrhZJviZz7idz7nvWJ2hhkMUS48Yd/k8ljJot+ixU1wHpNhDMQsQdBBAJREKZtScy+bWpN47NXBKdsBsAuqQkGmqUlv8LRK4qbihJtBM5DCGGyW43L2hFYDhuTfEfHYqzDn18ae8kQrAryEwvNe93Pt39rtUXKSqSpEMlKVv7+MU/M4IIYxFdmsBnSGYfoYMfQAXmAEKtuBtHeIcBbUseE7Dy797NYxD572buneP/EZvfh3T1P7Vfj8fs0ebVvWf9p77L/+f6FbfGeJQRXKrxuhJy3PoW3Te76SDQbMUDBPQN43hBeEkqWimcWZS3GQqhDnSIXFlyor9LGCF+TWFzJPYTcBh1d4GYbi/Jvp42veXcv3v9bdYYGzCC3chB1AHd18glFMDOANFhIr4UUenLQTUARX0Y0UUCLEeG7TnnCqKruq8YCd4gRu8DsZso/C2RPuAEKySEEE4wEkhZXXHuwE59i54xRJSIktjUwLvIXZmXR26ceCRK+HFKYkCXhCTjWSIqQmAfA9AYQuiGABsIWD4Cb1qr0vrg80nQd+r1k0/1Kcrw3x8YY6soylrZTWZ1IsyV/R2ynD+xRX/LDTf/NCBKJaDvAfEiEK0ARGFzUOjyZePwmaUgY2zmimlqU3a6Q+MfHimSmLbi7By13t+HOx12e2levi48tgmVF+Wahr4a/Y9A5MwlELf1G7Jwbs21WgrOpp2KLDQabV16981fvmx5ZO8u7XHWS6/wSpQsX3/9mduhA4eZTBzad3sCXpg0JVuAsZrHXrzgo5DRY0Z5zp37EQ4dPqg6wGBQNXtyoLz8kznm/n2f8hAZwOWr11o/mP9R5MTRQ+jNd94reW3aVN/CoiKlU4f2lx6Wibxx44ZVAMUHQeSDL1IbXK8+N1eW1WHkW+VUTF6y7CHApBpR5SRQJs1+Qxk7aYLm++UrSl9/4y0XaEFJpdL4h0aeP7DNlRlu9uRAlbXwpguU1tW5h4pTRFYz02rJWdpj5M1GdVu1+Saq3bzvpzX+MT7JeBiEH5lC2WvP/Py8l2ILy1d7nK9jKe1pQ7lof2DdDT0Lb4xO0wcXvRXbXUTEWxOnSwzZJ5zAE5HPQ8JeJZcPh/o17jSTEMPvqKlSTs2zkQRHrKQYzicGmdqsLmrJGFuLCrk8Wx/WODlWM1SN+fP3jL4CZLMB6BskEln+WySCMABvpCQamt97fvwa44Rm5fnDR178/UJnxTw+RR/88S1Pv8yhORe/faVx7wHJ/hHvI4GPyCRwBq8zgCeJoIyIZyPDlkjsVQB6cWvyuoiNYbEHOpTk9JvcrK+ozb21LXl9QwdK2QoyGho3tASAWjHOuxOw2hqxvSdWL87XeZyKNFf2LlLrUs54hxzuW3BlwaawJtNr+hmYf7N1kM5t4tiWg24zxJ+FsBAy1o5IcWtflmP68NLeoK2hjVwqnaJ1Ks7swzioBsWPcAXECFgLZMooIvQm4g0ZY+c4px3xFXnDX8k8sT+mqvSF3YHRr1Wo3P6Uzu9SnPXUOc/AuLkNu30JjD4BLjzrcCEgfVO/LPf6you7GlxzN9COoJiDTxTfFP67gJyzplXF42xM8ujRYdxtJPyMkMTvaith2cARpoMQCQOIeT7rjHZw7oWSVbLb1hrg97B3fdQ3skW6p6HfijNbK3cG1tOvCW9ZFwHHzEvf/7mdsfRKtcaVhRbtXhBZ829RpvKwVuV5L3XpMOEZkvCkW5if7uAT6IxbXXR0zZkt1KC6pJ1VkrIQkKok9bV9gdEuERJxrcn2yhdTfMK/71ScOV/YljxRdGvg3sCYHl9GtW8iofMPVODlvSdXv52j9Tp+zicoreaefQoyJl/18N/xWtN+BxXGkxS7rQxVmhuMwz1sFh5FjH0oskjxq40biOjCxjMboo0qz4Fp3kG3exRetwyLG3bXBoY6c6TWjONE7rR8jhq3z5DzYkIU9iZxXYtvaYfnXpC/rRO/eunZbVO7dxzfthrle9gw8BRHeIYRfk6cN0KGY8nlNchjEdkaIhjJCGcQo6COpVmj51/c5+FkWHzZy/BjverSbhkevr/HVhY/pyNnVKab9/pQS2XvI77hu264+w+blJl6FVfMEXXsId/P23OtV1HGMYPNFLE/oN6n82M6147JX32XCSAIGCxNSTS4VLcXLDi4ckj2uX5Mkrcd9w07GGi3+MSV3E40M1XegIRRLjrw0WPLdyX7hi2MNJW1uugZ0PrdRt1ygPNTw3MvWsbdPjPeTXEGEqCsBqdylal2RHOlg5OxqlJZm3o4oI4ryNzFmPm0G7eHZbj77m1QXdrHxOTcWY17DXrnyoHkY/5RnhLhR08VXJno47B2tkksCwEkSeG+Yh6IzwtLnn7txz3vSpFK+Dzn3IEII11aCghCrbUpERgSyrOzZl894pXppv/1rcbde/8xLkzsvUSr3YMJVhQSTEcOk4jRT4ri7Hd6XMiV+CRjDgOYvO/oqrk2SWV0MFbVP2HEZcahFgwLRWput/7OVJpb4MSlIInAHDuCqGiIsBsSG3JfeYsQKAPan5Jo+O6v3onru/x3B/9/OCa8cTb/D933/7nN70PG5T/1Ge+b+P8D7/M/9Tkf9+ufvdz/iPGKTzKeAqIlSOhSNnSByJY9ljPF2ZFL8g5GNI8IrxODnSoVtLI7aBEDTOeEUYjQICXR3xW9ramVYoR3ZNIZTrWV5+elTWvqijr+VWu7trSDwpUv2V112PvOc3kx0hAgyCPiTZgkXyOXLL6IEKIdFVqCyH2EkiIAswORq46OJPgMCLKQcK+gggEoGwmERxjb1bjQAAAgAElEQVSFEOJlR1HmUY1/1O+i7osj9kaALoKm9k9eH0kQBATfpSQaEuJXGy8DovC5rBGJmErIrwraIDFsipxefui1Gfb86tz2yYg8fXV4K9VbF/foDAQxVlnK0zgdYdnuPqrjvhEXl0QmHOdAExiDk0Cwm5B9ggRXyaX6KtRoydt8+zJeXThELXv4tgch12rMzlF5+XoDJ0X4NrpFNG3BS7Jvmoa/Xu8fgcgZS6D11q8VJ4DztsWc98Oy7yIEQHzvg4+Mc2a/GXQ7I0PpM3iMpWvHOOe3X32h33/oGMyb9hqt3PIjtu/Q7o4ozcmTphG9+9nffOdtjyFjE+WP3nkfBg19jvsHByrNuj8rrfzk7aqhQwa77DZqmt3ugMXfrXAMeKqnVFBYRL2fG1Xdo22zsuVLvwu9l84q/h46dKiL/rV48eKQKVOmBAlKrMheikzmr7/+6lJbFb6ViqmkOIZJhjKno9KsKBatEFdVqb2nznkTX5g6Rbvll60VQjSopg+MMXbh3NkGvnpPx4RJk3P2n74SaivKuuGrUnsa1GrfXKu1sK7OPaqaO6s7tR+08LX6rV6rYKo1HRaNW5Cwpvg4V2g2A7iyMfXH6W7c6Ves1qU3MJW+aGdS/inv4O8aVRb3uu7hV/Zys6dF1rQhEV0FYt8y4cWH9C0BDqi8lRbuVafFJJfGrwIv30v5JgZbAVSdUxK9b7VNKkjgIC1FDuP/ah47neaFsuzmUvG9txGDhQTwOQJ+iQSvuoCqxKKI+IJ7MgCuj/z69ubkhpWFDb0s5VcMnDezMzm3UOdxOMhc1X1dRMvXl9Zp/RIQBBLAJEYwn4BaItBJAiaykAUM4B2OMHHXiaR6uVrPZY2riqYktB19UVZpVx07smxxgdZrW5lKGzO+5TN6ICpHwvu+OwePr1x32cv/pwhzRYJR5Z5+yiciZUjeuY+2hDSq9fjzKbzVrK5KPW1U68HpSDDBZaYOoCDg7i4lN997LeOYciAwurbOrkF1cUyjSuOIJ9qPvy+Ly5EnkMM2QlJrf1x5dstTaoW3C7NWGtXEg+3ACrPdfXac8g46fe9Yti3J7pKv8eo6vVmfFCCKJcRLDLEu56S0yM/In5ed8nSBxsMWZSnPMDFVhgTc3dNpq2djqkJ3p71+p04vpAKRHgBE9jQaEQ8CkLDt2EcMX5p244S9V9GNvNWSZvffgUjRp/WhLcZMuXmyebabl3NlRFwxIBV+l/ZrMx13/HjGO/hUTb8fBiLFsaE5l76b0aj3gKOG8F8US2X46Ul1K+KTjOZ/XTs245mC9DfS9YZVZbKuNF/nUVtLLq71gsM0XADEBuaS5zeGNp7WpTir7xGfiKcWNezaAhXHcVJo7B8nVi666mHYeNXLv7ZGrlfhjTEp3qHGdxs9GYuIYVxxcpQkMxAeQ053PIQRwwj55ymJAdEJq43bhHjOxlMb6+VpPZqf9wqq26soQzWszbBvRGafXICDNjGCXU67eb6sdV+XnOgvxKUgYXXR+UF5l3UTs1ILdwfV/06Am+8j2ryzIaxpbZDGtZYIH14ADSEYgdMgYKgABxUgWIhIZihtJ+D1X7l5suSpgqtqmRRPDujgyKw2SSrzdlhbypw8TbKcoeFOQ6nsZqtS6ULrm4qm4/I5glETsnrujhudS7N+C7BV1y1Ru58a3HrofV6oD/0+K6QjFe5NSTS4FIh3zd50Jrqy0McuqzdouOJ+2ifEFaDon3/t9b1+db/8uH6nc8ePfH/ot8B6rzWuLGxfrVKHjW0xMAARjUhw+svzO4bVsZQHXfMwXEsoy/bJA7zsJUkaq6wucLfbo3eE1F8srte98MZQDXH/qx4+u+qYy9syANX/x957h0lRrG3jVdXdk/POzM7mzO6y5LAsOSuSgwRBFpSkYkKPigkMKJgjHpUki4qKoKLknGHJcQPLsjnNzk5OHap+V42C4BFfz3t93/s71/tR/8C109PT/VR1dd313M99P5kzpNfzJfuKL+ptysVpve9dULK3y11NJR/Wq7TrauWakrau+kfPGWLfdzNKVw9n9exH24+ae1FtCgJq8RERyMbRiEBaH0r7d/7Tl/cPHthcXq0Vw2ktrLKoUalpm+NtHA2Xv7j5pprINU29AYbvQUJBJPgWIjRS9IcrGCXnhBj0oHNFi0xxTi6Kprt65q+KKF//1ggCRwkfOoFYxcMY4gUQwEGQwD4AgfcwgXmIkO43xR2Bf2BAjhzPt17P7P5Zv9wGkbd6+9z89/+Ixe+fXOp/6nXRS/1Pvbbb1/X3xvy1o/7XxetXs1742LUMx6+ZyMFvQxZMIxL5HhL8OCBMDRU6gBIZTBj0BQTkCKGUIEjuL8y3RlRBc7+0PxBReL0GBhGYI7ib3KceyfmXRSs9vvtyt0nk+GcRhFRYJB1gsA4C8i92IBiQOyATMVS+C0K0GWPpSwSZTgSCGITB9d30myd8Mo4AMJhIaCliwGSCpdMEwvsggEUAwjJAqC0G+QwQuJIw4J8AgwxIbvbX+y+HBYNMhOCvKJ0ot8BOd45LIKFG3PC6LDiA4GGMyUEEwM2qdNdOjkC/r45/9/x2K93FZ3NnVRRmsgBo65Tqb0zhYNft0Wm1rT2Ozosz++y8pLFmUdlUDEArKiCECCogiNwHCS7CVDWQgExf2fEy4YclU3FTBcMKYUFiOdYHEN9grypVJ7fvLDZeLQlMeTrzvwMieYLDPMbiky8+L586ZyZ39FhhoGOHDpq3X1wY+uyHzWREj66yNz96j9m7d7/07Lz5hJFEXM0pQgN7d0crP3hTdXD3Hqmmqck/ddpU3aKFr4G7J4yFVqsVtBs8Rlr+5oLAgP59VZRGumXXLl4RlZgmhvxuIgQDFwv3R9ntdnHAmMl8/sRx3Huvv6z8edNm75rvf4LLPnhbt+vAIf7+mQ/UCx77TaJIlM5K6bKU6krDrYzLyha9zY3pLGtrEXhXUJIi2a2VKz63jRw7RvnRJ5+0PDX/+cZrXTN0yBD18s8/iXW6fWx2ZvopJFer5Ob4pLC9usImU0RpWVZVHw7ZM1TqFJ8k+nr2GPvmQ9m5j2gF/ljmBw/MyS2wF0LA/ANg6fKT5QdbD6svfdYn44pN4WBflhBDg1y3TisG2r6UNfCf+83JjwAIogkGmyAENONI6YyvEMgsk0LeAaxcXQsh6AYwiWT5f11skblUHRgScg5TBU/CbiZAep8uqG41dsWgZx6r1L33x89p5h4CuAZA8A4gZBbAsJE+XwDCTwrzzYnXF14zFvWpU+rWro9pfbp75ZnG1kDs3ixXHY8OBXpgSMT9xuSPX2w9cBiEgBID6KZOgBA4jEj4M8ggqi5bRSChoD7r8P5l6Xutac8PaLz8UbYudWi7zB7utSe++uWq2vQ1Q0jPSV3G26hvLcTgrhuvd/+h5RtPmuLfS/I6ckXI+k/row8Ntpc/8VNc1nXavL7+Srtsmfzxe7pO3AcwmU8XpoTmPQDYMLKh6JVJtef4Y6b4X+136NzVUtsz1d8y3cspToURchQa4n95tVX/CDjkA44Zs1uqM0bWFyV/nJJXMaeisNokBNqGENugxnzqTzG/WmVca52ddd2CDDdkToeRZwmAJojBU4TOQQTmdbWXK58tP5p82Jjw3gDH1Vy6GEdYUjvk6pPFOvPxgY3lr3fvOXswZAjdiBtLALBACD+DEj6OEcyHgOQ9ePV4OMPvKD8a8K36r0Akvab27obXXawi6qQhrqJbSzXb2V0fF2TYklql7sA1IPlnIDK3paZnit81lWeY+lP6WE7LB5+6t/OozQrANH158vvlUXwoY9tv2ccb7z+5/nLvXMyPJwBKEGBZpcKwliWi+pQhbuRrmX1zEQEnCCbDDhxaUVBojF1aozJc37QZYL86dl9Ucud30nqcBADqiBDkAKdkICU+IuYQkPA3v45L8M/CfEtCxNdUwpt+LPymB2YA/3N0FhhVXzxyTLfJxYBgSqU/DQmMKOiKvP8lVqHaeizfGhGQyy2wf/fM5QPyfvZyzTZbxqpxtRffXJbUbe6a+HZVNz0fkFECKE0lAIyEAKgxIbV8Q9lSeUyrZwAkBrrBCRFctfbot+lKIhiKdJb9bV2Ng2VYsjAEq2jftjCy+gTe20XPhzsEWVnj4ozeKYuf7Kb57Xdi9z79ZWVGsGWfQhRJvUJz0sfI3CkBV1e1JCT5Ga6qWqk7PbftiH+xlqA09EAY33n+2OdDHZx6KSvxvJLgAAJEXifX/XzInLhzeF3p4+f10d89nTVo98HDK4+vTWg7Nc9R00cj8rHDu03+DkA4AiBoXFf4XWetEBLLNIYPM3wtd+rFcO5VtWGlk5XZc7wtE3+IzY5suqT5XYntXPUz65Xq3RzAcmM41GFZcteUe6vOOp7OGXThksa24KPzPw9r52mcJUDUXKQzb0hzN43zyTVndCKf6mNllXd3mRQBpHT9ABDSEULaQQzup3/67NzGUbawZ/R+c/K7Y2svfroiqfNjRj708fi6i7vhiheoANnvwjoFjjsBkF6AGD4OfqXRP4MBdgIM10EC7zl4cPkvDQrNTp0QbPVH+xaC4M8SHyxjWcU8wMDXCSGDKRuJ+lsDADqgP/jtAggexxCcuebHfKs59jaIvFVkbv77/7qF9J/c9v/Je6Sn/z95vtvn+nvj9NpRt+P1F/HKLbB7iQiGI/SrqMxvmcjnAUCLAMBrni3Z/6FCElpezR7wiIDBPZCBXyAI3sIYBgAi1DcpjX6v22p7fwLBYojB3MjPMfB+3m0XTz+cfd0H7PpC6zPCscqWAgCxSAD1KCRt+9mvEAXBLiKBRTusaf+ikoqJuBox3A/H8s0v5hbY34AAKgAm/6JAd+03CJV0j9SZISOAFHthDSSUYgrNgqO2mIuKSwEAn4eAuYNA0gZiMHx4U0l0N0d1Cs8wwrVF5K1ChxDQSABsLMy3ZHdd3VQOGW4OxOKjvZsrNAwgdDEAU33O6q4tNd9ToYg/Ow+BsMcH5395joOkmBWFjDaeJrNTrt5uEILdRIR826LSFieGPc+d0scYPk/pygECq6gUOsGAqmyewYC8ASPOAcANAE6+q6msasDZrdYXDm2UlzRV+dRyhUYJkcwZ8Da6LUkxUuPVy4F7n8n6t0Dk0x+Bzj8spRQvEsI4lN2vl+efn35iibZa2bKycmlUbo9wg1KHRud1ki/++H24b88+nJAQjyy2aJzdJa/qjqGjYj5dslC2ccOPQRECfmr+vYbFCxeREZPG4ziLGeX1HyGNHj9afO+1BbJfNm3y3Hv/LPuObdsyunZsi5989iXvE488oNHrNIQCzAmTJ8dOnTCWXfPdBuHb9T+Gln/4tnrXvv3hmY8/L706/zEyM3+y8vnnn6+hYjp/rIlUJmS3EV0Nta1YeVyTEHaEMQ6/+torxhmzZui//HSZ9NDzL1DxluuqqyUXz6bSPmvXfyQIN1aUMQq1mtGYLLyjpsrIybRWmTyqLhRsTFIo4xCEcHD3Ue/OSO9wf7VKv3Hw6/fQMXqKYPLoNWGdlafWT04POCdRHz5IsJJHTFOJ1rp6dsdRpwCWPgAQyYHEjAeM9BwgwAYgtAFAeMwHK4BMcRbRrBSGC+k1EQgoRVwJIEhABOwnEFDhGh0gWH+Tp94fBh3vahwvM0Sv++NYJAi+AAm1AMFvQAlNBhC3AICjCEJfFuZbrNeOb5r73rIijWXohpjsE7Mv7QrHIxhbojFty/I5h8olMfaCNnrlgx1GdCBY2g4g7AsA7A4hoAJYDKCm74SUEwA0SlFavfXo6tk/x2W/Oq7mwicvy6OfCKa3r1hyccf3pdqoz/V8eNSYbpMSAaWrYzD8xus9fHDZvi3W9Ce6umuHKkQh+pQh7puuzrqpG3/LlNBjVQ0VWd0QeHpkt8nNDGTmYCCtACJYDBlon1Jz+o1hDZdrjkXFReqUKf3UyAc7cZIY4+ZkpwhiQkpRiNtjTv9wUas+p4Wga86SqpMTCcb2LXFZl164tEeFEQhXqAxHW3scYxvl6mPHouIPXrtGaiqPIZp4X6cx1Pv1KsSRvoq0Rwq/GTJaDN69MTbzulDMtc8QIGhi9YXVeb3nRFQoCQIU5A6AEjMNMBLNpFJaeObTlw/gAOKYDabE4xOcFX++OXVDwChVlwOgg0YMiR5WXmYJ+QcEGa6MI5KpRmnYfNwYe+yPILK3veIusxDszBCidHOyC+d1tn59misunjTGvfdDTOuPnivdV9EoVxceN8YdvrFvOrjquiT6naNYaiKMZFUqMZzNI+TCAIbPGGKS57UelgcRPk8x3KH9y7ccsCRfV9Sl57GGA/mEgI4vZA+eh4k0HkIwJDno3dHG18h6GC76gDFlJibEQt9BhfkWW4QyTsBXm4+uGeviFOVXtKbzAxuvvNaz1+yI7c3C0j2dNVhQP5V1x34x5H0aKTWnj0+zRtgiuQXNW1+/uJ1v72mAO6LTvh1dW/Ti1uhWS95I731uUfEuaqFDVsd3PUPtNgiEbQAE/4AY7wYIzhK8zrWsxtgXELARMrA7kMjDPx3/6vkQw7oOmxJ23+qdQWm9AZZz3dNlQn5hvoUqS9MW+9Pz31dm+Jq/MYghpUoSLRwRzV4ku1qtiTqcGHB2Uwvh1CuqqJ9ndxh1MzMRwfVfF367KjXkvKNcaexoCXn9aiLJMYA8AQB/H5/zxMi64qd/trV664A+peajok0bv41v8+AdjWVTFViMHtj9/uushUMHPt8tMExdk1x1nI7FC6JUF6XWe+NDnk4aUYj/xZZ5XWW9T3PVYFPY3wNDFFBhIb1EY2ZTfM4neveecQdV0v361Pf36wU+kSG8UY4lK5BEHYcQ52QVx+a1HvnaNQsTzKDZEOOuVHxo0cWdn9P3bq6zeizPypv2RyVsv6f6QkGTXLXz6TZ3DvzixIadAOAVcOUC+qxFan+7FjSOBQA+ELGAYcCrGKAvEAYYQDyHlpAcOrhsV71cs9EghNoP6nFfBKRea4QBuwkfKoUM9y5A6CNAYDUE8CUc8cAmcojB5Jv6EcK5lAF1LN9806bRH/v6Noi81ei/+e+3F+V/L043HnU7Zv9ezG7H638gXoO+a9F7QnjLjXTLCIjsNPjZUXUlx4Y2lU5L87fUAyyJlSpjtpkPvjwqb/KjgIAHCCEeiMDmwnxrZEc1l+4KQvw8lGj9TqQ44H0shNjjMxNupoVEJn/HLEjwvZCAJyy8f87iou2jbGFfS6NME2/l/c1uVrnp3k7jVt0YAknwL2IU2u+OTY1album+SOCsYQIjFCTbtV+lYPHEwAgZkLgjxDBsYQANlRbvkYRk3YPQoBgQvZDCCasPf7dluiwvyctJyQQIxEw/ofbjJ5/K88uArEMQLSnMN+Smltgr+3jqBj8YvH+lzwcl6AVeJ1G4hUiBA4BMk0YsYGXMwa+eCgqjnq1/f4iI7jr9NqzT9xdd1EBAdDrwwHRLVceNfGh3oRg8l1C27l3Nl6ZfFIf43gxe2B7ApACEPJPCSMvy+KBAMAkQvBayDBGLOGFBw6s2HBRZ876AKmqdqz6R0wAk3gNx6l1Ig8rlHqCHXVV/zaI/M3iQ4tY1Xm/JyI0cHDvzsTueXnqNd/9IC6cOcMpV+nMfXp0A69+8iHYv3sv2bThJ7Rk6ftSdLQ1osB69MAhadzwUY7nXlqomzJtiuKNBa9IbXr1glMm3Y0uX76C2/cfHnr16Ufwow/OUlMqKi8I4ON/fu56/rW3xKn3TFS9+9oCpUathpXVtVgu48DOfQfFb7/+uuGzT5cmHti/3zV1xhwHo7Padn2/ivTo3j0yHm+ks1KF15rGZvnAwUOutFYoE+v5UBOPsbB1xxZb9x7dlTf2id/vxz9u/Nk9euQIvVqtRjd+tv/wMbH/gIGRGKQqVXEyxMgYABEDAftKzzFnUtI6xHyQ1v3j5Q+3/SK3oOkchMwc6vt47RzrTnzzqEHwt5djElWmMa29v/3Yb3+rbaK0tjDEYCw9lvq+EQbkIwBzJCF8GnGK+AgQI1QSH8USgidAgN4BkGaiyVFC4AaCqI0N5CAGU271PNBn+099SBFZTCA4Dgh8GElgFIHAizHQQPZ3xcPc1fY3H716ZLJaCFt+iclsnlt2TJ4Ydp8tVxv3tvI6h3JE0lQrdbvzu4xPIIRsOZ5vWZa7xr4TEBCgPqhEBBJggIol6MeR9RdNT1459MW6uNbzxtVeeuMluXFBnC21ZVbliaWfpOSdH9J4uc+0zmPlJPJdcgoQSOnb9VbBx/107KsD38S3va+Tq75zdNDXpVxt3NnaZ5/8Q+zvNY5bTcnzP7i0I/vO7tMlAIEHECyHBL1OIBn3zOUDip4tVZd3W1PWa3lRMaj58jO1SvUeEx9OFyHj22lN/e7Oxsv3iZB1jcyd8rooBt97tuJkLz/Lhveakz2LivewDMEHq5TaE9me5rvrVYbd1yitXk6pqFDqn8mvOpOQ33EsNV4NAgDWQgwiNhYvHflqYh4UelD65J/10YTaix8uSOt3zy5bRjOlUQIABgKA1wMAUyABVDBsxGtFO6oUWKx/IbNfytDmig8Sgs6IKvGtGs06JQRd466qzV+eMNqO31NzfsVpve3NpICnB6VebrK1+vBGEKkkmB1SV/J8o0K9Ry+EMgGE4lM5d6YtPfNLLYNAapHarMnxNrFhxNbWK9S7jpoSDlz77WENl+cGJBFoEdDVyXW7okO+ni5OXhQbDgw8EJUom9/mznl0/oIY9Dl88PP9v9gyH/ezHI1RpKkEcXhK0Dl0dvvRDxGIJ82oPDVsSNOVZgJBmIdIaQn5L83qMPKNKrXpi8J8s5lm+4lEPtlz5IvHfJzs6m5LyoZ7qi98cUpvW5QeaBkKCXUxJQADFHo3sb1/W3z7k4XTrJHyitzVTUeWntvkiA96AnusyRuH15c8VqEy7YoPurpzRNLSTCoChKtQGLfO6DDyDEHoaQjQuwSA/pgPpDGc8gRgECEEd4UYPLn9yBcf1Si1R84aYk7fqi96NFcPkGNRPypvylBGETIdmZBA7z1283PfVicHnasUkgQSAp7hDXL1zgOWpK3XzpPnqO0bxfvb3tF9+q8btL81qhmw/fAXrF4MrV3Sqs+LT10+iCSIHAJiGlQi3zHAcEUeTlE8puvkJRPqzsc9evXYsnVxrZ9s72zoEB/y9Lij+/QIVTw25JKtP/Ht/ga55mcTH2rbLFefuIiF+rYAJpnEcAc7pzpy4/XQ71jDAVNaoKV1ss81e0TelCq7UtuLEPIelMiSDSfWPkU3DA9FJW1v52loq/U6O9kAaNWn54zI/BaZ4yCeBSAa3ru5MmpC3QVGJfGBhKCnTC0JCR5OdkYAKBgdDoxsUGjWzc8ZPHrViQ37IZDehSsXUq/OX0Hk6uZ7ISQT6UYNYcCTEKAiLOFyhMAjAIO5Rw5+dvSYIfalju6mmX17zrhJtZqWAtANOkauChCJdAEQtFAASCCkmz+1EEc2cX5vCFBlXm9hvmXkXz1vt0HkX0Xn989uL/D/XpxuPOp2zP69mN2O1/9AvDqu9FrGNJ+5en/FiU0qSbKWqaN2TyXy47qOg2b+dPTrduf0Meln9NEvJYbc5V5O/urs8pP1D7cb3umEIWYQIDBIENivUpDovROsvq4F9hEQgMepfPqvLwkyXvJ7Yk4+lH6TkEfXLxw5VGkUQRgHCNn23vlNIwxiCP4cnfXPZrli8uTqCzDHa48KMFzZfkvK8msiA2LIO59RawsLp1reyi1oXgEBrptcdebUXc3l/Q3hYLqPldUcMsbv+zi1x80m9ZB6R6Hxx/It/XNXNz0DAJxFBTYQZAihNWAsKJ5See69aZUnnMcNcQVNv9X3DK8vfSjIcvaRXadcr52i97Xk0o7ebXwNg3nIeL5KaD/poy9fSY95+ttLWw5/uQ8BUd3Cqc7Hhr19W1jVaZMY6Fin1O82h30dRMR4huZOfeGmbo3YlaDZT5QdDIxqKO0pl3gmBNHVEMvVKCUxnq5CWYJNzTLVns+TO63ZZMmiNTntqS0IgKAOY/Al85sPIfX623F4lXtZci7f2VkjO3Pg25yPSk4gJ6skNsGP6pR6JuSov/rfAZFR37xdk6JQxZ71uSPKpJEGIZRbElJwyOexcXKLmQ/QLWAiAUCqeb7RB0iIUWoNADKMJeDiFQjJBJZjlRApZEQCLlZBFFhCFRJugpxMYcICJwsHQgxErE9j0rr5oINAhqViONRmg4h8CLIMR+8d86Eg4mRyRmUwCx57neh3u2Wm2HjR09Qg+t03AfVrl0trQnl75ZUclTq1OhSsFwmJZB0p9TJZrooXCJHCRAo5BcHjEoXrgilyc3yi0FJfi+RKBVKotLyzqYF+j4WQSVGqYlWIoSAULu41tnj94AfLzmqjDxZOs3wVqZMF+D5I0HV63BenN0wxC/5sFmNVrUJ3dEaHMd/RjB+AaB0GpPJaPTFEqBMm0sMEwExv8eHJ2qwer0FEQoTubhBwkgCSCQFaRgCeCyEMAQz+ARBYSgCJpjYWt5o6bgUiI1l7hIrauBqmP1F2sNDKBy1OTlW+sHX/2d880EqWu8b+FCFg2OtFu3+JCbpe/jEmZ+3U6lNT9lpSL+e6qncm+93DfKysPIS45nFdJ8oAQgcKp5o/ppkiSD1aScSk/Xp7pnRf+7uarzz9Q2zWojG1RQs/k+k/spliXAOay99YkDMw9OrFXepheVPVBADqB9tMmQRQAk/c1XTZ8nzp3q/Xxec82trryMjwNY/dZM14586mstmbYlp9Qn/gm9i20zAWk348sS6tR+9ZZQQQGl8tJKARArz1h2PfGAWEAofMiTsyPc3p2T77xAs6y9dJIW8HHR9qQ8FoG3dTTnzQnXdX92k1BPPtptQVRfVyVJi/i2371YLSPdNXJXfZN6zuYpWND3bfFZ36joeRR3RC1iR0mJ2Li9wAACAASURBVJPod1veuLTddkf3aRIVDCMIZAMINgEJ/PTh4YIHUhgYtzM67XfK+w1xGV1btHCztdWixKA70c0p7nPLFAnVSv2ltYntDgOJ6AAEk9++uO2iXBIqn8kakNHa59zYy1X5lyIsea7q3ol+96Tv4trMjQn6ovo6rr55whCzSIFFTZrPNeKn2KzXbwSR6X5HchtP070XtJavEgKeDgYx3PbJdnfh989sUogQql7K7t/wctEeZYtMccrEhzud11lXl2mjIhslI+uK5p9DzMFsCDMMfKi/i5MfuKwx7WzvbnrwnM6meaTjqIkYS6s5QRh68PCqwrUJbW4SgaJ0Vp3Ij7ikiSpXiUK1gJg+W2KyD1QotTq1yFcsLN4b52Zl7nF5k7sXTrUYcgtoLTpZvfvAqillGvOPl3Tm0gnVF5eGEKqtVxt2HzfEHKXXRc8bBKj79C7jtu67Ly5Ss59bYL9YcOL7ehUWaw+aE3cMaSibqcJCQgCxVde8K7N8za1aeR0jjurjVj2XM3gcgbAaEbg1VH/ZqIjJcBJIJo2vvaSZXnXSaxKCve0y1d7d1tTvb/X8DWoqn6AUhYSBve5PYIHY+nC+jaqKx+6c/3VtbNDziUkMxlnCgYEb41o/0sbV0Pmcznqyu6NqxF5r6g80ozip09g5doUhYmNDm03wvrHi1I8Jfg7N+Ci5x+4FRTtrEUQhlhCNDOMYByffMzxv2nx67CMVRzPH1V5c9ENc9oJsjz0rw+cY/lLGgH/Mrj450iT4M418qOd5ve1da9iXrRXDqUQSjACxLW5OUXLAkkwVUv+0jau99Ob0znd7Lys1UxFgH6d2LJuOrXndKVNcuZapDtir46aH3C/27D27Lz0JgdJYApkhiSFv2cKiXRMqVMamzTGtGl69uDNdBvA5tRBuU6vQrY8Nee/0slzJ14kdcudcKTzFevgBcN3L1MIpAiJz1zjehATnAYwWAQTewkSitH8zAKguw9/81pqT63fti0p+pldL1XO9es4ceuMNUFsjf8WZ11TJHe6HEHQABIQJgDIICKVXeyAgr1Ba/7XvEASnAYIDhdOskXjeqt0GkX8Vnd8/u73A/3txuvGo2zH792J2O17/A/FqeeDtL6vUxnHGcODbuJBvWIBlrzZJuGlnYgfD0IbimAU5g2PfO7u5EEEseybnTvbNC1ubd1vSByxO7xOpg8QQfIkxWXDyPuu6bqub7iYQzaRGzpEXBQOG44C/3Yk5yeNyV9dEESzjEEfaYYyeQxDEAQKUHZ11jgcrjrdZkdx5Z7eWmgsD7WVzlVgMcZJUzwJi4iFqKNZa1s1tO2KL4Hc+xGqMjsJplqdzC5q+G9RUbn/m8oGOgAA2wMkq5ZIQK8OS7pguZsVzbe66vjtOEOpDCJ59fJol+9fFQ9MW3lF/VBYV26cw3zKQCpK8f27rNivv+/barnovR/XAg1EJu0bWFf/jm7iOry1L6lhOv/vl6XUzYoLengGGqwozrLdJrpmY7Kjb82znUd3fubC15OeYVu8OrS95RE5wFCCYBRDxAkKOX2yZS0fUlTy5xZbx7jupvSIeWd3tVXq3WtHtosYyFQLmm89Pb5ie4GsOKCDkMGSCSolPQ5ioQ6ysmAckACATXBeb8+FnCZ1qEULhG4cHPVeVzvj665e2Kc/rrIaUgKdu96H1Gcsvn1S1cEpg4QOgTqEhoZbG/1Ym0rj2repUpSq2OOArp3WRACIkM8bEIU6mwHzAK5OpDCkBF3CxMkztRRoRG4QQMVSqTvQ6mhEfDicolDY1w2okRA0RMeQBlBoB8jv5QEuKQh3PYEyCQshLFVPlMqXOB0C4WaFjCMEYIobDfMgvuhrrGY3RCBFksMCHWI3RgkM+N+9utsui4hJEZ0OdGPREhHT+2NTJ7ToFG8pLslSa5EY+3CxgLCCa1pPLLSyAHAXAISyFOAQ5tyB67ELYhQCEjCHaJvgdzZBTKhDLyehvXTs3BZFyxMh5LPGP9777l4K7X/ESCBqP51s+yy1oKkUYTiYA1F47/vsT3zyOAGE4STI4OXlZfqfxqxELYiQJrgaAVEVEYCLPDpwPCDARQuTByksrVcmtX0cYvYEhnkwIcUIEjZDADwgAgyDAakDgEozgF5AQOSR/bvFBz3tLEInAzAm1l7R3Nl6enBh2H6GKjioxnFCsteZ29Dpye/a4dxGCcAPA4OQzZQf2d2+parCG/UkHo5ICnd11zR5GdkaCKKAXQm3v6Tq+uEmuKaS1Q7kF9jJEyCPkDz6pG06sfdLAh9r/FJu5eGR98T/WI+V3MTqLOz7kefWDtLzidy9szezfkzLt8AUKljEk8wCEyx+6ctR5T+35JRviWr8QF/TYurXUPH7YmPxmR0/tmC22jBXVSp15iyXzoazaS5s/rDr+wOAe0+uCDBtHCPwnBLgzJPDxLUdWv2uXq86eNMUVtvK1pOR4mqac15m/YgBgOjnrF34fk3l/T1ftcEKQaky3e2JFe813rDlu6CvFu/O6OuvqtFLYclpvC7VzN7Y0ydX7ad0Zje0lbXTCIVPC9DuaytY9dfnQ/J69ZwoEou8QJDwmlIoMnl59eNULWrnCvy/q9yzTjeOUekyyhCipzeABc4q2RSZPznXWuGqUhtBz2YOfJ5CsWXJpW61Skk4+l9E3J8fvXN/DXUXpobds/e2VI6xh74h9ltT5CiGs7uqqf/S0wfpJbMjb2iCGMzbast6/EUSm+VsS27kbp13UWb5EhLAdXQ0vbLRl1Q9tuszVK1QNW61Z3NSq04rzesuqbG/zmDBim7ZHp0c8hoc1lD5ql6RmPfV6ZeVVzTJljQIL6kxvS36Jxqqe2WnsA4BIS+5ouDLr5dJdP3xLvTR/a8MaSh9iMTaoJCF7qzXd2bulWlMj1/jeyejZ0N1ZDXs6KgtrVfqTnVtqH3qs3fDgF3Nbd8xdbS9FEM7fc2D526f1tmUVGmP1hJqLH4YZtnJbVOpHyWFXkoNVNYsc4lu3NL6w35LSMPXlkREV7twCe/2Gwm8aeAhPUJuREXXFT8qwFLU+Puc5+nmW155RrLVcpkIyBCA8ssfk3QTA+yCBYSHkC3IKjebZ0n2mvs3l/hAjK7GFvKNDDHsljBjHZtuvGxp/bO3cTTmJAeegQT3vt0qYHXByuuEKUJriDzz8QVUUH3gfM1Bo7bE/UqQ1fZLk9wx2c4pLsSHfxEq55iuzxLcd2+nuOW655jrl3iz4nl9++qcOHBD/sTa23appFccdxQbbKtq3tnBwQInGtJqyHRJDftnrl7ZOSQi6h2yIy3opw+dMauOun0lFsSAgckQAUmIxIwxRY51Cs6swKuHgrcSW/nhPo+pKnv0+trXho9RuLyNAekIMP9x6dPWHDXLtsdNG2yl6fMQ7NOhcPK/dsBHH9HEei+h/H2FSPqv8eKpFCvRamdD50guX9/hjQr7OS1NyX5xbfnwehFhGAOIhwWyZxqzSCIFn45fOo+JKv9dE0k1hBLoRDKyRbD0FlxDS8hr/gOarP75Ysrvvfkvq0sENpW/37DX7Jr9bWk/qOb/3BX2bPrlWITSAk8TEGpXeDAhuprp0BIAGwKAPoYAj734AwSQAoeyaGv2tHrjbIPKvZqPfP7u9wP97cbrxqNsx+/didjte/5fjRe5ffIefZRY/0e4u46JL24ui+FDfdTHZD93RUPqPM8Y4khz2GBe16qdZceoHXRgx9cuTOrmHNpaVn9bbBr6Z3qcPgYDKpA+lkueQKtfRbAMkKRCD3+q2yCAiCXdDVtZMAFUbhCkQAj3E0Ekg3UnEUe08dvbR8sPWj1K6XV1QsidWz4fVWokHHpnsBJAw26DQHY7h/XmD86Y/GPbap8gMVlPhVPP03AL7xhWnfrSZeV/1HmvqdbPqHo6aPnohlDUkL/+63P9vNTQrC/MtEYlwqkYreFoOczpj58J8a8/cguYBn57d+D0A6F0r72llC3pHeDn56S3RGStH1JfM+zq27ZKVSV3KxzWVRM8tO7TkrNH2dZzfne2Uayo+Teky+tWzm/HumKzMu5pKLv1iy3p/TG3RKwyQVC0y1TFLyH+niFDz+ric+SPrih/fbGv1gT4cNOS66iawBGt4hNQHo1LMH6blLVt++sd7K8XQ+miFhk/zOqZKDHJSU/omuWbPwaiEPYObyifxEPnHdp385rWh8XLx7q65zpoJMiIZ6xXqDB+n4DgssQGGC64s3Gzff/FgDEYsK4h8oFahJUaf01MzcV48umfI3x5d+OutgILIRKXKStVZfZIY4rRRUVCmUAMs8jSda2AYtTkcAB5OjhRiWKhmZAEi8YIY8HuJJES89GjdYLpSnQA5mVKOMawRhCY3wQGLXGnVQaisD/rrtRDKPKLgUxqiE6KCbr5GbWQFQgTIsLJgfVkJEcJhRmPQczqrDSIKUiEignANUJNQQ1nZn94YhIhmIkMNV4o7aPRZV0L+SkIAMXGcQcUwcrco+iycLKo8GKhSMozCxsksPCE8zbYCxHJBLAYbWHmYUqgFb0vLtd9IVqpiRIIlCjZf6TP+8NIJrzCAAO5YvmVapE6WwHGQLkZ+azsPr1rOs5wdAyI1yzSXpncY8zUgiCMsOQAILoQYPkoPjVhjQMhijL2Q4CEAwj0QMFuo0jCBcB8keCCAsJxgEAQQpBNIBURIf+odCiTy7K069y9A5JSCk+tHHo5KTFFgIcIc6NFc1e+kMX7a8Iai7/v0nhXNALhIwsRNEPjumdL9h0bWF0/8JSbLFx3yF0QLPkVcwD1URkhUhULnb1Bqr/Z4a1peboHdBzGIZB9ubKtPr783ig9mUluIofWlD+2H3J5YjT7ESfixtfFtjj1ddihrSPepKZSJCAGcTu0uCIQrPzj7i6GduyF/Y1z2azSr1sdR8foZne2tpKArjwKZWqXetNmS8VCbqjMbFzQWPzS742h1rUJ7GBG4niAyHkjw4V2HVxSUas3fU4BAr2l4feljDMHySxrT+g7e5tk+xJVyBBsOG5N/eKH1wDHh+tKVspj0iRCCnp+c2/RDtqdhwD5LqmQLBT4o1hp/XWBGQKQl4ZApKb9bS/XXL5bsmz8u9x7GySpepgl7DEB/St3/6dDypS6V4dgpY+y/1Ej3tVfdFR32DGUIUAUZpjzAyGqeanNnXprX8enYhqIHNka33rEhLmv0e+c2N5wyxQs/mlP9M+rO/aUHL72uVJ8zoYuzdn6Q5cqCDFurF/n2FSrNTwkB/x12TnnikCVp6x8Bw7D6y4+wQFJdUpu+7+Bpnl2mjZJleB3yfZakAzqJz2rjahQo8M7wttwZRoxzd3Tat/S3ejqqBxqC7t4iJ6u8ojbtlRFJluFtGUcAFMrVUYkz2o94DkD06OyqUy/mV516f31c60hWh87b0WFfr/M689qOrsZHforLXtPVUTNNJfKyC4aYM/3sV7oBAjk6l0ICVIejEpS97VVdu/Wf/SMg4KFDB5atPBiV9Fq2t6mflfcPoQXwIkIOuYSpDQ8SIGrEAOi9nAKb+cBDcMULq3ML7J5thwou16q1O8/pos8Pa7j8oAoLKbuMya/1dFbPVGE+q1KpX0M3mOSSYBiZe+8iwsAECPBgKeiP7+N3Nb1UvKPbMXPc5ypeUuW6qp86rbd92MZjn9yg0Oy/keZ7bYxkelrSsnyNE/r3mgEJw04+PsV4Rt9mQNrRQRNK9WLoR7UgxuqEUDdacwsJkTXLNdtMQqAbwkQjQehplqv3fZbUefkWa1ZkI4sg8Njy0z8mtvU2gN3mlDY5zdWlbo32BO1bDIDQqNAepPYxZiHYXimJSRAQzilTHS/WmXf2aK5a6JLJj26zphcMsJePl2FJG2TYRgPPt6ObO38XRLZ2N729Lr6tdoc5zUHtPAAEa3cdXDX4isb080WdJcIK+s079JmV8R0fG95UNibIMCPVmHcahLCiWqE1Lc7og9+5tLUiKhxs9XZq9/n3VZ8ZrJGEDAkirwKL8bM6jPIV6S39jky10vn9dxC5pvk1SMgwAmADJMROIMgCBHQEEGxr425I/OTcL9pttoxX7my4vLBvz5nXqbS/xW7p6NO//DgMilM4jDN0QthzUWPlVqR0ZiqUhlcBBLTm1Q8JiLxvCYJjAMHRhdOs1/1o/2yevQ0i/97S4vYC/+/F6cajbsfs34vZ7Xj9X44Xuf+1J6vU2tGLMvtFvXlhO53Qu1N6Ua/aohlVplh1kt+dsCSjJ/jg/BYlAkT5VXz70oH2ctnGmGz9ioQOpyCEFkigCwBcSqgFB6K7tMB1TR0SM2gqxNJ9ADDvAih1BwSaAQStAKG+aeAUAWQ8VXBcdWqD9pgxnp1WdZq7qtSfUhOp0hr2D/Ejtujn2Kz3htcVP77TnPbJK5a0RLkpPvfYNMvQbgX2HesKv4mrVxlWOyHrc8nk3sGOyklBJLObwx5af7Pkhaw7jtAQIgbJJYJ3FeZbIrVvVPCEdzXtlBusI45RUZwC+4i3Lm77rLW36RQDiCwEWYdJCHauVBk2xQe9fQd2nx55aaw7se5Ba9g1iGdltVo+lOdhuDOPtxuW/NT5zfsuW1LvGNB45UqFxrAt2+eYIULoq1HqNscGvAOUkpjh5RRH5ZhPdHKq4yYh0N3PyM4XaS27irRRqKO78QWW4MrokM9SCOCyKJXB08HTkE8pdnFBX5so3t9zQ1zO/CyvPTPd77qjmVWdCbLI40ecJ9vnGOuQKU/vtyT3OKKPU95XddZsFEPK2JBHeL/0FPr+wkHGx3CkIhSoNshVZpvEo5fyhrACwyAWSzwLgBxDhDAgmMrziNQVW5LofwldhDAAyDAA0rQ9G5riFIqopnDY4RYFn1lvTuIIBmEAxYDaoFOGA2Ez7wcumQpq+SAu87mvahhWqWZYJYIA0u8EJCmcrlLH+wGUNKxM6+LkkgeyYowQ5ChVVRCFkJ5hddXhYB1rjI6z+F1ht0qvcngdVZwxLiFQdf46JZLTm82cISaeYEmCiGFwyOsK2auqAcYRP8c/NkhptLGZOXxTRVl7jS7rcsBPRXSATS43i4RIPlEMxMjk1hZRdLEQMHqW07tFwe0QBJdKrTebsCQPMAyuE8UWSp29dv5WKk0iBaAIAvRe3/FFb9/9ykECofl4vuXlYcsrq16/uONLGZCaq+T68gVZA4/tPbziy0ua6G9iw542YYZ1T+w04Z8Aod4E4rcBARWQgFmAAErHvYcg0JdmG3lnQxuZ0XYBSqJCYtCjz5bu32PlQ0mNClV7u0yjCTKM7rLafOCEwXYCQJRzo5DLH+NAQeTA+NbheVVHxtJ8Z43cUDq/9eADSWFH/hsXdk14KbufacmF7b+oJCHOy8qvLk3rNnzhpT2neveZZWcgric4Iky1877K0+8MaSyeM7PzuKZPz/y0Oz7oudMrkxVHhYP93krvve+e2vM5lpD3RL/eM4bdaJ0zuOlK1LTak6NiQoHuIYRc26PTVw5rvDznDIZnTSqd28vK7n0pa2DztsNfdMrrOwcTAiQIwSKE8YRXi3as7+SqH8xhot4a1+odrSCq7mgs+dCH2HMYQWGzLTOiurk8scvzBk9T6bKSPW1ezhoAjhpiKStBlxzymBZf3F6UHGi5t0xlWn3SFBehOiJJQnc1l8/hRNEsI5KVGpNf1pjXzGg/+ntacyYG3Jc4ld5MIBj8bMn+z5OCrjHzcwbXTq8+fV1o5Fqclyd0fjE15D793rnNdx6ISkBeRvHFu+k9M1r57NzLRXvL44LOu+vUxu+PmOKuMyUi4Ku5apCVD/QAhLAskYwNCvVmW8g3rEZp0EBICtS8MPSizso90+YO49sXtvKnDHFXXS11X2RodNez3Ld6XVBqbo7H/kiQYSsUREggAIZFgNweTnFhlzUlItTyZ4BhWH3pQzIiRXFEsoUQpwCAuF7O6rd1bnnhII6QA7UK9cUcT/M9jQrN4aOm+L3Xfr9LbfGkBEgyCd0AoFxrxNirVIY9clF8OL/r2MUDm8pnzis7XKwXw532mtMWOeRy7+DG8kk0I1au1u9v47FP8XLyYpkkGRViuDVgWAeDsRFDEGQI1gmAsW+PzkgfVVe0Y1Cv6Z19SDnl8MFPf2iWqbfrhGAbajnBYKLBCPoZgqMBBALCROViOMcZU7zYz15eIQH0cY9+c77cv29ZzUlT7NJKlaH2zoYr9xnFYA8PRKUaQuIaZKrdJjHcDgGs4gHbWK3S72UA5g4YE4+87XK5v4HBvJSAs/9mW8aygfby8RohnHFRZ1mbFnD1FQgM7Y5O++aPfZIUcMV1ctY90Lf3zGYAmScKp5oO2O6a03pbdpez6b6WEjoFy7GY4JIpC818sD8ghCOI0tUh+T4+++FBjVem0azo0Lypv5WM4Cfp5mzB6Q0oPujphCSxBUDk9XKK8yIDgtZgcDCGgLdzqoNqzMdRZoxcEuJDDFdD6avFGtPS08bYU2Pril62K5SH62Wa0tYe++Qyrfm7nWG++b9S//06rv3MJ8oOtT+tj/V+G5dTBAjQEgg0W48UxJfqLG9cVRki45OOr7m8dy6PGAcFx29n9BCbZWrxybJDICbk7fGLNVMa3VgMmmUKUqEwLGzrs49nAFA5OPmJmJB/RI8+M6sRQDMxEBJ5t6MLZ7CcOz41+quuBU0fQ4gGAZFsRBBoMQSzACRlkKBFvVoqFswvPYB2RKe+NLH6wsq7u07p295TrZ9ae2EED2Fogy17yP1Xj0vFepuBZ1njGa3tzT6OyjkCQnFP5dw1FUCQSQDpTetdI/0YsRsDWYX5llvWnP962H9Wu+0T+e/1x38q8KB38Z96bbev63/HGPu3+5Hc/+ordUrtoFcz+8vevrgN0gXMWX3MV8mu2pGXTQmCh1NaUn2O5Exfs0gxRaNCS1ycMjy37VBfkJUFIIFvA0h6A4gSgIRfJJB8CmBE0n7Cr5MuepUAsTtAzIvUNgAC8CMBYCIAwAAJkAggcgDIwXllR5nBjitDjHxI4ll0hWDAyiTJ5uXkZ7bYMpaNqC95cp8x+Z8vRreK56LixhXmW3JyC+wHvi38NsnNyb5OC7jowjJKjoUkKl0vI9hKd56rlfrtUzveHVFvJQgcvCZkkFvQ5AtUXHhUldzmjcJ8q6VbgX1Sr+aqR14q3qVSYDEhyHKlaiHcOchyRSVq6w8PtRv+y4/Hv55v4AO5HCAaQoDAAmzEAAZmdxwVfOr89tJafXQXa9j/YUrAOVItCZkihJQKyVEfMQYSuUSICBHiISYKqpoXRmyVAkgJXyV2WLjHlPz0gqI9vCXsM+1j5B9a1UZva28EREZEgzq7Gp6lVLQOrrrROj6U65LJjxCIRJ0Qak91I95J77Gqb3Pl3PUxWbtbFNrRT5QdxFHBwMVXy8+lHj61TXNFqROkcDgQC0QVJ/K80HsKtX+WE1EMQIZV6rAowwQLBELkh6xooHWZAIQFAEQ1ICoeIL5258oWm1xu8Es4pGGQErIyJa1NhIQQETHAh5CoFcPAKdcgSzgAvULYo2UZVZgaSVO1F8RwLkHwGDlO75OEIBcJBoMbRN6VyDAmep/ULMzEyQx+SQrYlVrGGvRKbqVW0eioL1XGpGf7K87e5MenjMvMlgIuN6s1mwNVF8/91WOMZAq5PDq1lWSvupqj1mVcCfojvpJxckU0BZFuUfDS3w4TzCsgkrEQcgEsBWh9JFHpdTI+yBtlclM5H6wVQ0GqkhlpOWpdWj0fsrMQomX9J9W/evdLGwCA7Vf+9MoOkNjus+iQhyod+mRYMnpZeblW5FMOmBKXZ/uau6iwYB6RN5UnGKdDBNsAgqjCbi3G8HOWRWewJC6BCImC11HNaEwIAZD90blNmmxvY5DD2MARHBVCrHRWH63o7qg5edCS3PBkzp3oXwQhbgjMA8fW3nm3FJxEEAqJBIapGI6PU5Q9nzmoasHl3dNfb9VXsfjSzoMBlmmUSUS7KrFD/3lXjhb16j3jdQjg/EjJKwZtp9SeaejeXJW4LKXriiUXd7RmIVGWqI1bO7sa5i9u1XuLn5Hx80sPtnus3dDYIrVlML2EJee39OvqbZgmIejViHxbCaKgl5GdlxAMX5VIvVGuDiCA28zuOCpu49GvUsfkToZuTg5igt6i14t3yBIDLr8CS7FUiliCNFZExmEcRf1h6SaIh5Wf225L/2KPJa1bqVw77I3ivdpd0Wnhn6Izy0Y3FCXPvHqSsESqMvKh3iGWK/WzbNV2a/p1dedknzMh3d/SRy5Jljt6TI/QLCWCB0Ai3Q9YrgECkLSgeI/MFvYZliV1Xta3peKm8UiPb+FU4/s2Xx2UFHCzQYbzOlk5RxBC1rDPTgC5EsWHBoQY7oqPlZXusKZeBxmUxipA5JcRotOKoS48Yq/CCO0ZpxBIlZehRCAUt1lSLV2d9cXNCuWmLYJU/V8t8ns7KodYgoHuLJCsLZxqn5kPDHFz8mNHjUkFTrns+ji+VdYp1e+Kb+Vz9D9qio8zh/yNepHPSvM7zM0yxU4VFqgxvbTJlhlRub3W6LlSjVZ/XMhvCwMi1qiNddQ7k0fMuHqF1mEL+6OTAy2NLMYmETItFWrTj7aQpwsAhLusMW3L8Dv7CZDx16l0Z3Kc9fNYAJQiZJxhBtarJDGjmVPt/0fbIYNXn/5h7xupPbv/bM0cevDwyl1ehj3l4RRXIIRSdNA7MjLvAhgigIiUsOBDTPiptnc5Pz/904kQw4l9e80Yd3T/57KNMa0e6WWvmqTFfCsOYysgBAIEJIlAniVESwDgI1sNEPh9rLyYw6LxPGGP6jQaV3zQ12OTLf1TWuuIiKSmIlMZPucQAmF4a3T6yj/OSTR73pPW5/WeWQQB8+axfNPmxMmvdD5sNBwz8/6ac3rrihxP80QACWQI0LBYtHhZxWmtFM46Zkh4o1KtrxtZXzLvjCFm7ROth8QABCcQTOQI4W0/raqikwAAIABJREFUHv3mnu+tqefSQ6HP0gPNbRIDrtGcJMWEOaYSEMjLJCm2WmX4VmAgHx/w3KWQxOQKlfGLI1HxeybVXPi8WGv92Mcgb1tP85RStWn9DkFo+KvxVaMyRW22pM395Nwm9yFjgnFZUmcZAOAAAITde2jl2P2WlEdaOEWktpyOiQd4zwMsACrq55rhdUzeY07OuaIytbxcsjdHhiWWIwJ14fFxWPR4WPkZrSRkXtRaCjq76l6Z0GXSxSq1oQEAohDDAZ6RKzlIoDOySwFIawjBLoDhAQLBg4BgHwRozYjG4lfzq075DpqT3phQfWHpWb3tvUyfY5yAoBtDGBYhm6fj/cHHOoy0f3zm58xGhebk4lZ9yKyKk12qFIZPX2vdX4RY6gYweOjXNQQcCAjOK5xmvSmj+cc+vg0i/96C+t9esP7Faf9fONdtEPn3xtWNR/2/MC7+f71HMuulVi5Gs3mjLVOYUnPWFmbYWkoe8yGkf7LDCGeJOso2qea8et6VI0ovK/OWaaKY53IG8U5WKQICQ69c2rYrNuzvJyEmKj7oPvhRap5mqzU9AxI4nCAwAQI4AwOiRQSWEECyAID1EBANhtDAYHwyOuT3za483jqO98hyPE16iIkHIID8iLvkZbmqaD7Uz83Kz1GgMjQv/9lA9cV2yqSchYX5luRPFu2oya86DZWYpz5dCCPklhByIQmbRIRaMEBhWuMhQejlIXKe0duSUwOulwf1HfiOJmTzec/tHqNtN+Cnwnwzm1vgmAEgGTbv8uEfxteeXxpi2Aq1JORc0UV9PKX93QWfn/lhXHLQ3Y8Kd4ytvbRIjqUkPyc7rhL4Th+ldmueVHXa/2GrPvKdUWmj1hd+/Xi0ELgjzKAGOSYmiCUTAdADCVH5ZbLzMolEybAYLQIYlmEp2svJSh5tOzT2hZJ9/tSgK3qpzPCPKGu8nS4qGULkxdqojZke+ygBci6jGMpzsoqj22PSv6APyrD6y3NVUrhVlcpQlep3dijRmPcszuzT9/GyI9TIvGF22Xmm9MzOhMtKI8ZhnztR4tUBUfTEfXjOMjTxV9FRuiCPKNL94d9fBUIjZE6wuRKDogdbVT943zTzi0teU277eRN//8PzXIxCo5MCXvecKRMNC5Yskp8qPEEyclqDo7t24+cemcc3hUPNwm/iNZQiSkHa4889Ix9//zTw5gsvCWMmTZCZbVYytFvvAAMhS4G2X5KCZo4zeRkZ5iReqlQZYbipslwRndoqWFd8gYhCpB7IoNAYzQZLChP2B4lMpfR4mqsbgr7rtYo3TiRUmZXeSrt+wzBx1NZkqTSplLZKlVmtFotsVF5voUXg3SqGUWoQq2IiiksEU1BLZenrWaUQYllg44NsBUBOpd/lp2CYhYhRIqRsEQUXve61A+7xPT/25c8gJIP37P5E911al7wwZOZOqzo7P8gw1TpRaIcI1lQrDV/6WZmdxdKEKZ3GVUKIPseArEYINgBCDtxbdbrzxNqLJXIsJZdqorhDumjp65Qujjcu7IDtvPXhK2rj3rae5qktMjn1Xcu8qI1u081ZNbFRpn5zSWb/K0f08fPXnFo/NZb39kBYMlDPOAJQ0MfIyuRCoLVHpj6hwqLlmnjIXQ2XZxUa4vwMgDlaIRjTyt98nGdYu1rkky+rLa0svPfT+I8feyJvjb2fSMh9CMAxj145VprtrOZKTLFvUcEPh1x5slGuLm/raZp+yJjUsDkms/6Vop3pT7cZojupjR1P+2P7kS+WUpEOKmIyoebCx1c0USviAp5BBAKxgsBSnUwRZglWrkjqfPyhq4ULH2g/UlWlNuBPT/98LCno8m2LTv1yTF3Ri41yzcG4oHusiJAXEcIQAEWXTHlSIwrJTlZWREVATJ6W2Z1C7o4YAK5Sqa/L9jkUjQrVj7UKbVkvR/VzF4zWpRnu5rsblLp9x26wqejirOtqCfk7Dek+7fGvT343y8IHOjcxMn2VzkI+SOvuevjKMY1WCjWWq43/AhAiz2RDySN1Mp2yXqXVq7DIbbWkljxbcrBriGXOn9bHrOvuqHyxRG/5NMPrGnNVqdt8xhgbqRkbU1f8XKVKt53+P8XnGosAUQkIUbXIZBkWJREwruOm2HdFyL7ey1HpPm+I/nhXKOz4q0V+gs8V19ldP7NOqd2ZFHSPrVLpN5hD/g5086FEHbWuSG8tuhH43epcuY6aXm5OMfCBDiO/frT86MTJ1WczPDL54QDk6k+aErb5WPam+uw/A6QUjLb2Nr1UJ9fWfZCa1/RK8S5nRNGKECSTRFuV2rQ5ze8YX63Q7rDwgdZaUWgr/X/sfWd4FEe6dVV1mpw0QVlCAoQkRBI5mmTAgDFgwNgGjNM65xzACad1jhgHjMEGYwMmB5NzzkhIKMeRZqTJMz0dqr6ntMt+rC847N3v2e+51/WHMN1vV1enOvWe9xwEw4yC7QwgGppVDLNckUZRUgOc5sTjnUdfvfDEys3fpnUbXW20TX2saNf7FLiVmGzLJMhIPf3upxUC6HtFAyBBAYY/yqlKp4e7jIt9fnzVPInln6/UWSwdwl6tyPLFlOZZLei35ET891LKLIOBFgCshRDJMoCBCqNtaWIs2IcAoJYbHJuz/PU3b3HlvTrOU/p4q6A9mSDFuvl47WkJMeHkWGhEmT7h+zOXjO/FcXbIYmJ/b/UrQwfMDgJAGiCAW31HtmzarzZt1MtS9RmzY1F2NDDQFqffEKaKIUQXR2wDS1RLmOEqtrg6LBzbWHrfSXPi2SfyR/XGEJ2BhEyGBDy3b8/nb47qM726S9Cz7JWSHRNCvHDeJUauLdPbPgtwXFMPn/sFr6BbX6U3Hy4IemZpVKUdrWVuEUwH0kTflBNm50c5Id84upq8LqnjR79FZy3XO5K2JWTc+dGZ9fVnjK7Ud7P7J0AIf7LHo2U/HvnupVXJuf8Q1NO6qzqOU2J3MEC1xhimnFcVu4Q4+EzeyKO5oea+1zWet1hkkYpTNcsQRmb2mHbn4uPLvjhqS/tisLfqtXsKxgaPW5PPQwwfvkjJJwg/AgAaQSiDAwIGYPgBhAATQCh9vt0bRVtyevrrm9cm5bw7pf7cWyJkm1p43bH99r9ZsKRHAq/3bK0zrkvOC0xqOJt2zuxqXZBeeHJG3an+CoFrH+o6th2AYAdUQRtVG0AyECA46tAMxz8J9PwJIv/45P5PQPTnmF1pBP6joOh/+ULFvzT2q5798evCQOOEFDFgkBFbBwlI+DCzZ+CH1G51BBJHv9Y64c6qI86T5iSMIQh8mNVbJAQpd9YcSx/qqfC7ecP+9ckdr3mo/ODGACuM+Cirj/eAJX0VBHgogEBDCMigbEYIgQ1gspqajasI3KZX5dDc4u1OiWEVH6etu77+DM0AFnGYUNqYrAIQ16lK+xjDXfgurdsLX6T1qAyW7E0z5g787tCu+e+dMSU+FGPY5T0C7rEMUS302mMIgwwBJgmi5ijHVRileDdCgIIRCu6zZ1h6+N0VBKvbRw24ZUbgxM8zLd1GvkOgOpYQdC2AsC/C4K2Dez87uDY5964xjaWvvpfR7/YfU/Mb1h5a/GKU5Zv2J6TtGN94/hGtqraXEPJosZLu47TkhGDe8XT3CU4qikIFQ6ih4h57xoYBLdVXm2Qpu07QH8iPtDwYYgVKr2UNstSDzp5CHH/KICud7+46Hs0p2RFLFMPG9zWWR+lkLlkMO3r66ig9mOUxtiKAzfS8VqXkPdfV39jVLMdTdaqUZlbk/DhCUrHBaciM+pof6TIm+bnzOxWXGArMqK/R1B76yVpioFoBiuQIt8YFCKD13VOGtZMTQCBOe/rrzSQgcO2P3jYQ6eIF8+ZDe40qhMqIXv1CDK/RKYhj33jvTTh+3GhmzjNz1c+XfNvckWGSWmXZH1aViIllDTTT55PlgJPnbXrE6kWCJRZC+NWqH7QJSYnKNX0GiFrIChASBhOisgixcYiwG5NARNDzUkt9reBIy5R9jXVUedViTHAl8RqnzLAIybG4qDXr9LFgLCzFArWRYJtq38X2/fffZ0ydOtV+oaxc6jLkGgn53E0dtPqMT9eukKm1R9mFMvnqXv3COsTqOAQZCmbpLCRO1JgGMVoFQBBHDI6wAjKoMmyFSHQoEicq8bCMiWxlWYsCgBLHWPpqyPXhxya9+NK45pIHHjv3s/ueXtP6fXRm/Vm9LPWMMKgEAC6ixWJnCXE1YZa7oADmqgn9blwMMdxLYJvf6YU3i7YcSo4GJokMe8Qn6NZ1Cnn7CfFoQbXBuSIz5htWo7dutUvR9jYxPIQDOAESwLTyWqVBa3ocYnJTkckhDGipKabqijJi/QZFzCcQyRgQUQFcQI/j3cIsf1iCTBgBLGx2dVhITeURgH3v7jI29vSFPd0HtVTTrFecmq2td3bQvZEz5LmDMx3v0jHts7hlJCHqC8uO/niWiKG0Q8mdvhvVVD6DBaq5RG9bnxfyTjxoS/PvtaWTR8oPpLzXrh8c2lK1IDEeykyJBUfWaU2bvaymsVfQ/egJs/OD9Fiwp0WW8msILHYx0KoCKFNwS8HiI/ljMssMtp9/OvRd+g5Xu4+oAuq0urOfuAXDRpsU6QMBZDiiOiAAqFZrXM6pRKdX5eQwJ1QYxUgfBqGoQpPrAEKdKuWW66yLIQRKWtR/zRmz85vMaKAvQ7CGjsHF+yU16k/q19LwZIxlyyjgLzfaVreGgqbODJNOM00QY22LRn/iyN+psJfea1TVtIu/edZps+ObxHikvV2M9m3ldCccSmQgAURyC+atVtF/VYk5cTEFCpgA9ee/q7RSIA8gUC/orTsyI4HeCbI4EAJC6fcqpZWHWO7kxsScL6q1lk+fKN3LH7SlPX8gFo79Gogc7K0ZpVfEdjS71ynUci0DsE4BKKQiJipCFNjpzPqH5+CvAYb8QHOuRY7Pmtp7+oau/rqRL5/frtvmzPobxe8y7XKx6Pusb0vtW2sS82p32dOq3zj3synAa4rrNfri/KDnhkq9ba1VjmbaJJF6Uxo5rDoUCFtrIHsokyhUEAVVa83fMkDVJkhil/u6ju/w1bFVR1/qNLS/Mx6+4bbqY++KDNsQZ5imKq35ME8ImxEL9DNIsUIVMsFzZuei7r7G5+/peq3/01NrfApiNCuSc4VJ9ecQgShOs4/FRucX+WHPrSxWE+OIrSaAIEQAxwCib+J1W8xKPIf+/YA16ZOsFvc1Mb3ldBOnqysMNt6kx/Q9zNbQOK2C7sgue8aGXw6Niji0NDn/znUHFg/oO/gvJwAgpyGBgipFXZtO/DjIoEgNp83OL+h+ORHf6BhEPocUHdLCa/fLiPOZ5FintUmd3rq24fyTH2X1Kl2ZXKCBGB8FiJnpkCLpyw4vk6Z2nXB8YmslO73uDF9kTFjZ3d/4kIy4FlqDTdkLccTU+3ndWZsU7anFanqNxvhjcjw8kiHYSMEqXTs8bUn6htJQfwtEhgRBsyyx4PFFR1doI5ygndV9UnkvX8N3vQJ1t1/bWNxhU2KHtjIQhxiz9PBW/EWHGEFQlbQQwxYZsJxH62TLddZvnJKYW6639M+O+g608prS5EhoZKnBvjQ/3Hzf8tT8+66vL3p3aq9pXINgXgAhUZWwPxnpTBcAizZDTLYhAN8kAGQTAGg2OwYppRaB0Kcn15SnxIJaqpY7tb7o7RhkGtYm57x9tbvsFgYQrtTkyMzzNRrpgk+HsB+6BZ00J294xaMX9qUtTenauimx406AyQfvn9swUoR89K85A0kzp5l0ZKZj6K99Nf/MRP7WrOJvv/9LE9YrhP7fEOvPMft999WlW/1vuC/+4+fY+xvPw1Prz066r+Jgpo/XHlIAHD6px+RSxHDLMYR39PbXBx8uO1CwKbEDzoq0Vr/QaXi2Swqdf+vM5uyFGT0ggWC5XYxMqdOad02pPzs0zAqeObnDmiFAuwihmhiACoVQSmMrAcACCPFACKpm1JxIvKqlJnNxerflt1Qfa7bKsY41WtNRmmHxctrDEtu2ojv0jNG5+P6C8W3y4nQFsmunnj9+e+SH4vu6jc/u6mt4/i/VR98OI/60XpXyRIat0WA1FQGsjSOugsNqgshw1QBgzXmDM7mBN84b7Ku6/bbuE9Wz5w8/au5+9QIA2CGASNMJAO0nNpX++ETp7m+Wp+Y/NKH+/DPbXdnvvtJ+yPE1R5Y8H2Z59yFr6l5Ki3HrjKuRqhpdcnTYYUuqfFdK108FW+pw6rW5bf9Xixq0pm1HrclH+rfUDrXIsdw6rWlXx1DLbRQcswDoAcF6FcKWIKs5ZJNiY0+akxGEuLFDuNUwnzM8d+nEsI+/sa9WEZMcYuSqAKc9ft5k29ynpeEJBIkWEygzBOsBgIxH0EUtSlxfobWEG7WmQE7Ia7re42bj2xfpSwwJ1DebaGVRcSoiML91jF8zOQG0xH4bRNq0/xdEOnje9NZH7xuvvm4CeOWJp6SVS5cr1M5j4+F9OqSqzNynng29Nf8j3cGtO9Cj9z0Q3Hx4vyG7Q/s2n0gK1sb07h978rlnTJNvmQnKy8vjPXv3EuhvFaUXyPX9h+B7nn6CmXX/vYDjORCJRMkjz86NLPp+lfraUw/I995zt53nOED9Iz//+DP1g9ffQl+s/B6kJFhhrxETVNJSX5MkaJ3lwdaKOFbaJPDvueeehLlz51JhDRAMhUnBwFEiG2z2njpxtJ3ebMIN9Q2y0WhkCrv1rDOyrN7O8jYVEpUWgzIQICrco0IE22o/IUNobSkrRaOIFXQeKe61A1VD1V2jqhqzsbzl44HXBR6//uVHhzVdmPt80caae3tO6/npqbUehmCDAqAIABQRUI3NWsO2BDHWU6OqOf0H/+VjAsChNhBJgLLq8NKiHc5Me43W8mVm1Ncm/FLQWDIuFaIkugBRozPvcIqR3MR4ZEKFwfyFNR7L5QgeeM7kfESjyjf5eL2xd2udujq50+tUFCqOGG8LryvNivpotkILCdYBCONtAIUActCaOteuRJMYlfSd3msaAoAk7trzZSTMahwBXhBuKpyCMcAXIADNEMNnCSKzAIB9Vx36rjwoS9yJ5I4/dQ02dc0KtkyKckIFAzHvR0KixLAJLjEc8QoGY0rMH+EJtgNCUIzhymlWhUAUPm1yLE4Tg93M8XiBj5BmHcOpTRr9SSo6Q5WM5+YOy91rS1+7Y9/XOVtdWe9pJVk73FvxRpXO+H1yPDIMAcCwWHVKkHGfMTu/TIuFO+uwnMqpiq0CwrNGXht1xKO963SWzRmR1qkiw1f6WeGCVYnlnjckrMuIBXsyBGsvpbRSM3inGLoOQCTGGaYGQ6ishprlMDGzcmxj6SN6Vc44bk5896KlxaUfLJpt6+JvnH3W7Fiixao2P+h5TAWU1k70EABKh5R9EFZXmVyr2kWD/Qgk6lbH3wRp+rQ29EsRg6OCDFvu1hiOJ0mRbglidBgFs2UG60/5fu+DR2xpL+2xZTz1eNle00Zn9v1FoVb210BkP2/1SIsSz6YgklIktaqc36zRr6Y1pTLD+LbbM9dc7P+vgkh/U15KPHTbNf1mHrmt+vjgiY1FF7Y6s9oWFX4viLSKMdPwlooP1yTmntllz2x96+zGjs1a/Y6/1+DdUG5IWHXO5DxP1XK7+t33EKIyQV57IqIo0MKwOr0i5qoQxpsE06akmG/yNkcH7VWtVZtG95s5+unSvQ8OaKm8u4XXHXdKkUFBhi9p0uhPueLRjglybChdSGzQGjbZYuHRjQarpkOoBR6yJH9XZHaNmFZ/RlQAG9arUnaLoNtnksVcASuZccTU0gUaDFk/Q2m7CIYVCOnCZs7+hIyn03wNo0MG67HbukxcnhAPs+sPf3egTGf5uMpoLfXwet/lxmWbo0O/Sp1pxOZ936SP7Ttzj58XzkIMvsVEWrLhyPfteaweYggxN2n0e82KlMIQxWyU5O4RljvrYfWnsmOtt/o54ZCE+NYJfaafxwAWQACXEoBnFIQ8KW+c25w0K3900QRfLbyx9pS+yJSwMi/Ucp1OkTqriGmJMmyFgNUkTAAOcJrTNinWf/DA28etObJkjlZVE5sE3bGLlhy0/78FIuk2PyblTxndXNY3L9jsliFTkRVtpYJ7+kQxTBSEyo6bE79pF/F3M0nRXtVG26qCgOcxFUK/jBgfp6pOFaFWGaJgldbaITPaWkEgxDqs0AWweg4rSa28bpdRFgtu7zbRVGawfUcg6qSK0TgUBBkR9BK1GEOEfYoQZT9BgNoetSf0UcNw08rDSx+ntdJ77OmbJ9YXzWt7v6bmzZ3QcP4ZrSrnbE5sX9zHW+sSGT7BIQZDLIKaeq251scIkYfzR7/3eMVBTT9f9QwBK+3ikKuJIca6IjWPu+fZUe3+7SDyzjvv7AMA2AwAMNPghJC5n3/+eZu32F133ZWCMd5Ps6eEkH0ajeaaDz/88LI+Vpfp2J81kX8MfPzHJ+W/0t3/X/v2Z7/+Z9xj/9J17LXI+95dVYcHT3QX+2v0pr35Ae+zRTprXZXBHliWWlDQKeQ9MLaptNsOe2akW6Ax+GzeyKyB3qrjT13Yq3+y80j7hMaS+ITG4uTVSbkNAU7wDPdUpNPMV6oYPHFBZ21+udOwaQSQFgBgKwAkAwDkBYA0vnB+h6NTuLn5oC3tg7HuknsxYNQLBgud7EzxcZpzux2Z669tKH2IIarZx2lO+zl9+Y2MbueYlOyvnivZXXNvt3EFT53ftSRVDPX0CJrjqbHwdZiBflpP6ec1J53x6ChCi1kYVC9g4nALBvh9Su6Lt1afvOmVTkP1a2pKHzB3H/kOJuQmBND1EGDLlyd+CreLto5bnZz72hh32e3VWvOev3Sd8NNXJ1ZOSxaD/T2C/niaGBx1xuRYkhoLdrFJ4oCDtnTyZFq3H2/11Y65tvH8GZcUGd3I69fucrZbR0UUuvsbb6vTmTYli6GBdDbeKuhPJYvBsRiiGItVC0OI6YfkznC3I2PTi0U7eixkNfN+OTHsEmjq3DYhhTCgAhBhADDJEAao/D6BUBJUNQNDEIcACptd7cNzOw1r2Lj/m3YjfAEZb/tSW6E1q5jhODUeDZkZJLR7dc+/BCJtHKe/8aYbTc+++Sqz5ae14In7HwxPuvEG9qmXXtD8sHAR2bt3f+yv8z/SHNi6vY0r23/4UPDkPffHWACFOe+9Bdf/sAIzADLXz54JXp7zgn/atCkWh8sF+hb2abxt1gz7s6/P47esWafOfeBRsuLAbsZgMoKPvlgkP3DHLLRlx15y58NPxha8+7p2QI8uzFWDrpa1qgKNAPNNnA4H/U1VyVp9kgcwsTAnUACITu3ZrHc3NZMkp4OydUGXQVeHzWG/aON5S70Yc1M6q8PhYCmINLGcwcSwJr8i++nvPIS8BCBhAIAsINDDabAHcWJ6LAhCvJaJylLEgSVOVHE8jlXJIQgJXwycpD50/cszWaLM+3nbJ62L2/cvuL3mmBxiUJkGE5eA1cQgqzlaYrBu6hr03EkIcF4w2MKJYsRz2pTYMcxxpF9LTWhO3oiqhy/s2ZcV9d/QxBu2rgLC/lvVwG1+RnuWJ6qFCmXY49ERDXrDKqsY684CkrvR1XFuv5baO6MMx6XG/GyE5YuNstSDgYRXIYwxGBgxgsEIAS16QlyUQkqdRn28djciQFdiTAg82HlMHoSQX39gibDZmS30CLjrb+k2kSUIvIfaTO9BAgDwJwLwkPUHlhjrMW4pSurQZohe2FrfO0mM9NdhOQtDKJTpLHGrIjVvcmaJN9QX6Rq1hp0ZEf+NcYgaBKK0UyDjOWV2fZobbJkkMcgLZNkpMCwpM1jXFhkdJWPdZXcuSusmLEntUr76yLcCvdd9jLayXbR1yimLa34Pf9NDCoChGMtVXzBY2yw2OoVbrxUZttEoS512MtxPuSxPafY3bErq8PCIpoonaa1WDHFVGKFwuc58MC/onebR6PcdsKW1idzQur0kKTwQqthIs5wNGv2WtFhoMkFAbWF1e2yK2IvDqv2kNenlYoP9sirAYxtLHqQATYYo4IpHx4UY7pReVfJElqnWKnInhcBAsc31ccdAyzSalaWLTRc/P5Q26pAi3TlCzApCYV5VHGGWK6/QW3e0D7fS8WdPmZK6DGmt0i5LLZj9W5P87Ig/vUug8ZZqnXmDPR7JN0ti72KL45P2Qd+kMqNt1VmT6+zvAZENgtnxaNned/oOvqPl1poTCb389QfOG+2XtbC4EvjQKoowrrHk87Nmp/ur9O6n3yz6Oatcb1vpikdztEo8e01ypzYFzDxfc37HWMt1HsFwMCkWHMMAYqzTmH4QANZZxeggFcGARlXb/+zMVpp1hqkKhp9Nbiyq16pKWrneulQrK2aLEsvliWqTEOMPMXw5RFA1xcV8QZWzArzOmCBFzrzZYeCKa93n728X9fuCrHDOLkWvCrHceerla5HFXhJkPBxWk5o0htUJUnRwM2/YYZEinfUEt1cA9EOCLT5Ot2tFcudFIsMoD1QcWPhDaucHf20qsSIxf3KQ02SsPrgk66nOo48fsqZcABgswFj6YsOR5QXFBuszOTF/b5Mk5mOAqLqsv54zHk5Sgj05VU2g6qr0/TG636xHCFA7AoSeBAR+CwFsHO4tn3RfxaF+N3WfEO3jb1w1p3Tn2BZed6JRoy/OjgQGC1hO1KpKloSYZqoavsuesY76s76cPfi+Zyv3/pVSZbf9wt/yt+6vi+cKMbivMFCfqwCEVqTkVYxsKovlRltlpKp0wQrItKREVTQ1Zuf6/JDnBp2i5koQullA7ATA6IGEtJciiHtucEtVkwqAqiHYUaS3f5kd849BBGsUgJIfKxjFnjQnRQAGejXq/4ExWCcCApYDSG6GBMwABLYJpV3aNhz85jW/oC2jdPUJjSUPQ4xNtTrzpqxwy8w4w1UdtabApGjApSOqMSkWwgy5rHSwAAAgAElEQVQEQiun3flg7qiXmg0macWh7z4Ls5oLNjnWe0Vy7rOuWHh4Siw4NSfsHgW/enHvla71H85E3n///aZ4PE4LpF9csGDBob8Dyh8AAFMEQSgWRZGmtbdQUHnnnXe2FVIvWLDght85b/0TRP7Ogfr7Zv/SRPoKh/h3xqKH+HfG+zPW/4z74j9+HXt+07zoteJtnXv66kUtUR0YwPQKjSmWIMfq67SWPBEx9TZZtO2yZypdA+7ShwvGFPZrqT34RNne5Jc6XRV67dyWIANw7wbB3OCKhw0MxsJWV3bEIUdOWsVotzqt2T43d/hSAGCQqp1BlbSpyn19fMWNKfHgwHVJOR9OrC+a69Ea97h5bWWb2h9v2G9Q48lmRcqHBGvrdZZVNjHSPYpVsqDDINsDFQdiD3Udm//2mQ0/AwjYCp1lV9dA090sATqKFmIMW6lTlWwMSLxeZ16TFAuO9vNa0xfpvd69q/Lg5Hmdhorrq0ueNXUb+SKDwJOYWghgYv3ozPrDHcPeazYmdvh0kLf6GoEoxsUp3T7fkJTbuPTw0rlWWexNAAQSw9SyBFvo5KNBMAyFilKHWCbBqEprU6PBCZTqGmGESmpfMMRTNd4mx3pIEIW1qpzB/E0NNSxDSFdgwzwgxjezBwhhVmi8v+JAu+WAffVSEJkWDzp7tDTcqlHl7DDDnTeqSj6l78UR0yRgWleCWiTINjVqdHuyo/47KrS2hTcXTvly974vDhb6gh6042sKoHGE1/FSa30la3I4ury6q43O+kczkRaW1WkZRthwaJ/O2+hGsydOEee9/46m/4ih5Jl7HpDihEhvf/qhYf+2nTTJRQYMG4rm3PsgPrR7D6H1hTGMY48/97Rh6uxZ8OU5c4PTpk01URA5ss+A4FsffWAaOWEcfP6ZueL2ZcuF2c88RW6eeRP6etkKfOPk8fDnnfvw3U/MwWJTZRn1ZmQFvYlRJBlCiOIsz3ji0aZklnc0I1aM8hpm7uMP8tOuGwfve+yZyNvz5uroPddtwDCfPhqMOTneVh8Xmy4FkTQTaWY4s1eOt9BtecRwoqATEiDQa7ECazhtPBQJuDNZ1glYXvApaigVYnNDXHTTqlKHwCcsHDiRuW/Ci7cDBtz1zZpXloHU3L92DLdSxVsfnVioEIpnTc4v0qOBvglSbCjBgNZaaqigUYjl2WqdjRQEGkmlznosVQzGMESSRpVTjiDh565ALXyq85hn5p3b+Ayd5NLsMwSEJxCKkABLM6/x6FSVjyEOJ8gxSl9VeUJcMQZdwACpWiy3o0JQUQCCJgLaKRA1QUKMCBDey2s339F14pJGvf59iGH1kuM/djhhSfQN8NSEJ/aZjgFAX0JCDmAI3oYANEEIAlv2Lyo4R9DpqqTsf1IZzQ96OiXHgjeGWMGyNil3zQjPhWHZ4VYcY9gaDqs2narkUZoipQkShMJhxFWUm+yb83wNf2EQhEetKR/QGsarm8pnbHR1tH2U2eeum2pPZsyoO/WgQZU7IogNImRrGQI0EGJWBowPQyCyBJviiPOctCat7NtSc/cxyG7njdaGnv7GZzc4Oz4wyFt1uwHLubQAWIJsPaHO4ohv3JiY/eXFTwnN3FILDA6rFpMs9ZUYVI0himgVqQBD5KciHrRGLYaYynKDfcVF+4JLP0Wdg02dO0R81/FYSaICXAwmNhkiL6VB0vyCCgHGCPnDLH/+0gzo5T5neSFPTodQK1XRhRASVqOqaeeMTjkn5BF/TM1/5PdM8oc2V11rlmPdKdXTqEq5VMgmzPJll4r6XAn40f8vMzoSd1kzbpl/ck32ovQecKSnjD1mSfKcNiWtvdpTuvty/b5Sv6bXnlm8NyGjIT0WYFOjAWuM44oZrBpqdOb1xywph9tAZNjbMSfonUrtQ1zxSPsWOQ4Vg+1CTrh1jAxgdJcje8k17vNzH+882vLaua1FxUZ7r7yw9wxHVLsMQNzH6Q7vcVzeg7NnQ8mUoMk5uiDgPvpI56uVeysPd0uJh89SQagegaaHKb0yzHBlWqwkQgwZAgmmVhssxlZKsaXenQhiBmAg+BhUxCK2TZio2mDblB1qmUyz/782LVnv6jTcrTH1XnVwifWp/KtPHrUkt0IM3iVEXrpn36L265NzbhMR02aHdLk2tqHkwZOW5GVP5I1qU8JtH255MMpxvRo0ptLrGoucIzzlnV9q1+fQdG/Z131bagYniZEREsO0AgDjDFZsMuI8GxPbL7gYm9JiD5uSFw4K1D2915o2r1Fn9F563N9zf9Htu/ubuncIe25x84atu52Za8c2XbhbRGxTtdZ4oiDkuVGCnIcokr3U4lyaGQn0YQDW/q2uu/lW+jwNGnDHNdv2f7WQXsNii/PznID3JgmxTfS53unMsgxvLO86L2dI0w5HOyMAQAcIDhGAdBCSUgBgHiJwFPXOvbTvd9SdyLqx5sTzlXrLplPmxNNj3KV3igzXbJHjnQVVbi8zjCcCOc0Zo106bM9U7qw6VqlR45kL0wsfWpjWo/LzU6umZET9Q9cn5Xx4Q92ZLwOs5uD8doU7BrTUPdbDV/+D4fOnZv/bQOQvA1FQeRE4MgzzJcaYrtTdTgHmHXfcMRlC+A5CqP/8+fN/U5oZAPAniPyfARb+BJF/7Dr+OV7/j8er56KmxxFE4+lLeF7Rz5q8cDNAAGyIIi63UmtK25yYs2mE+8KoHsFG3x57O9d5gwNd6z5ffGu363IIAPs/OrO+l0WKxTJjvniV3qZyqmJIFkPWza6Oe7Y624E4YFNS4uE1ExqLHj5mTV35WXqPHALhDoRBmyn1te7ixAcqD70UYviKpHh48gmL6+XsqH8Eo6iGEqNzZW646cZyo/XHvIDnUUr7FLDq4lQ5zafRK1pZihWbXAld/Q3eGr1llU6VbDZJ7OEVdIcdschABgJdkBHO6LHUXoKwWYtxZoDT8FGGbQIEhKb0uaHOf/znTy3dRz5KIKS2AFcDQsQlR1ewFiWWVaU1H8wLt9G/smIMf0FEqGmnNeP7sd6yJ6lcfRyxrWUG+x4GEpgT8LwUAaTu9dxh9X+pOnqgY6Rl2lljwpK8UOvUYpNjaYnBXpYT9LZPEYPdEEQYEpXSCJUgK9QXGx3HB7TW3PRJu96FEkLlM2pPW37C4K1LQeSIpoobBCy5AIJqCAmV1NCa+i0SCKIRhr1QYnSutkrRNB+jcXcLuB89akl+/eOM3nvmlW5fPrKxQWZ3LHI1CzocE/QaCiI5U0JCwat7TP8KiDSyrGBkWP2Ln7wPrhoyRP/OvNeijzz7tK6ssjJ21/jJTO8hA8mrn3zA792+U3nqvgfFb1evNPQaNKBtYfbwnn34mjHj6ue99ELitFtmsm88/4I0afpULsHlIpP7DQYvvP8OmnDTDf+0iEupqx98uiBcWlXHvv3ScxqjQQ+ikQiZ98QzeOPyFRREgSiBEmIYjoJUQrBcTYBvxMhRCZ/89SXm+1Vr5Tmvv6uc3rWBxwBy3QYO91miQYmeQ5MU914KItteOBpNIgSAtEiSn/5bz/EGLcsbEMGkXpKarSxjoDWdNDMJCMYyIIpXknxUMIjWcn4zeJJmzvhnR7Xywk8l8yZ3uebBBXuXHF/hJAAEA6zmWLnBskevKsZOIc+9EuIaqcUGg7H2+7TOu7Mj/utFxJCCYPNpWzxKBaGiJy2uD3v5G18IEVTj1Zm2Ti+cNt8ph7kVh5etpl6GBDERKtAkEHkErSuWGJZdkN7z6MvFWwupTYDEcJWUmqcA5KeU2hjLlmhVJVdG0BtjuAq9LHeiIiuv5Vw1YbWjg0wQ+gFAULFr75cFG50dLwxqrWLG9p2hEAw2IgCWAgjeJBBQ0Fq0c9+XE3ZBYW1rUtaJS19VabGgs4ev8dlarYn/IqP7qjurjg/NjrbY45CtYbGSwADEBDn+tEGRcwI8f7paZ9mfH/DM5LCaTq8nNWs/a3QuTo0Fu4uI803vOfVTGr+fr8b8YunOFzlVcTRrDbvPGezHTYqk6xj2DgYEqkGWb7xYpzjGXX4bo8RTa0wJK3PCLbcCjAEiQEsgEhFRLU2CfrWf01VfNEK/2P+x7tIH/KymqEmjKy/0uZ+k1hASgiFGwRYOAa0KYDjEC6cxgW3quFR85HKvaZcctgxsrnkMQyYiIxBGGJsIgKLStpAkdfLyxm27nRnrfs8rntJA80LNfe1yPE+nxrs3aoxxlxjGfk5zcDGrWe+0p15WTOrS2J1Cng7JYriAwaq2njedLLI6z/3y2FcCDMtTu9w4yl2ac1v1seRarVmTEgsRD6/zzCyc3HpHzdF5fwREZoT9zz+fNyL+0vltxj6tdfpWQXvgvD5hd73O3HRpHGrphADRlJntKxrDQW0BQmkJslhYobOtPmVxnaJCTnvsmdn9fbUnH+48puObZzadwhCKIY6rTRYjI3cnZL1NbUN+2bfsxrKrVFPC9IJQ87EqnSXBIEsWjih7NFi16lQlwy0Y9gqqauSwoqswJOxrFAyeLiF3L5MUp9YYrFmKFkoM08Sq2FmM2K3FyR03UmsSDZaTKCXzolDVla5riBM03yflP/TJyXXJP6YW7F3ryjFAAiogUa7au/errO/TOs/8tXvi6qbyWQ288SiVac6M+MdQzmOU4YzleptcrTN7ugTcug0qXnTx+9Eu6k/JDrUMlCGKRXht/VFL4j/UhEe7L9xmUuM9VIDCPMb2ap15Ca35/1dAZE7Y276bz/1IlcG2+JA1+cCk+qLX6nWmdS2cpiE/1HKDh9cftMUCQ0VOc46K+tBjdAq3jkcYa6hazfD+s2/dtf/LZZAQ7pTZ+SVVt9VhJbVSZz73fUpBtydL95g/z+x1bEl6txjAuBsAgCMQaKn/LgEwBUCwiSjwawRJ9e21x9uNbzx3i1GWs7RYyY4xTFmZzrY6JR7s5RZMx0WGDXULuB+q1FtlH6cx3VcwFtxecxylxYJNg72V0Z/tWe+81vGqE/NPr56YRUFkYodP6eJHjc7U+nLHq/zj3SWZBKL6VzsO/PHwTNcjl7tefzgT+csgF+mrhJBH2ox/AfgCITSagsZLs5QUVP6Ol8ifIPJ3DNIlm/zHMzu/0t3/X/v2Z7/+Z9xjv/s69l7c+heCVUoB+RYicOvyw8tSISTW+e36nLuj8vBxqxSd/ETn0e6MmF9zW/XxlIOWtLo6nTnYu7Uu6/6u46iqHDVU37Px0DdWmxQbStXwCAAaD68PfJrd+4eHLuxPaeW1fbY628dzQs0Jbq3Z90Fmr3WIoM8uHerni7f1vspXfbcWK+1lxDTGGbbhnN6+ITkebp8gxboXG22ruvub76HS7+UG2xJL2NenxuzMTRNDgQgjpLSLtmIJceUqwLhRa95+xJrc9k6lq44aVU1iAdEjgi00A4MBsO23Z9Q912nEYRkhZ+DEz69auo98hQBwskPM75hdedQ2sKU6XQTQzSCgxYgJGSWx32ZH1n0DffV3aLDiBBjryg22by4ahSfEY8YhLVUfiGJ4xVO9pmS/cW4zBgDKJQbb5tyQd6KX0508YE9vU4K7UhveXDl5o6vDMAxgYExTifAtEl65FESOdV+4J8yy1RJEUkYseKOE2Boqq0/N0Gs1xrUeQVtFY9MVXosi9qrQ25Z+k1q4fk7JtlWdQ7EI8/MCY6uihkJ6i04Nt3o4s8tVMG+H7l8BkRaO1dHav7uefoLc/Jfb2UOHDkd7dOume3POC+Lm5SuEwoED1FfmfwT3bN+hzLv/EU4iOO6R4r4JI0Y4X/nkA3bvjl2Kp7ERTL11Fvrrc3OliTdME+wuJxjXb3D8pY/egwOHDeUeve8RcnrHDhyCSPYYEnRKLOSnWgqQ1+pTZFF4453XSf9hV6Gn7nsIn961G9EsILUQ8TOcWhPwXmDNdscLzz5je/iuWyCtoby0lV0oxxP6DqSS/9Adj3vWb9nguEhnpduxEAp2njdyAPEUJtJsagAwcRPDGHlqEgMA8CJGpHYfCQxrprVFKsGqSHCcxts84ibniqGzr9udkLmlZtETnfNvennNln2LUpoE7UarIudhghkWEo7FwHzM4nqHKpmyGFtkyHhjrNCBeqQdsybPmlJ37gOa6RYZroJX5ZQoRA2tWtPuLfasTV9k9Co7sGfBgZ+Sc+8SGaat9jMv4Jlrk2P60yZXw66EzPNzSnfkc4TYaAaLx2oSNWIBEOI4gk1hQFoqTa5V1AQ+J9Q6FRDA77FlvPVc5xFxQMB8CEjtwV0LMu/tOvbC6+e26kb0u6WCALKFY5hihZDHASDNBJPDB/Z+8dhyzvAOcGVUXDrGeimu6+uvf7Jea3LV86bSHsEGl0sM66oMlmUJ8WgXnhBLld6yISvim3BG51iSH/FMpRNJrSp1BhAoAUZzkCOqGRFVxxCordcaN6xKyl+9PLlz46YDX7/v0RiOXUoBvdJzNbS++F4rJKmcil1U3blJo18TQ3wgPeafEmW50nVJOf/F45EKBDFYMZUaEzaYpZgrPRambIQ0ujrR5khDAFeit3wmQS7SPuK7bnVKp1evdHwKLngsu0qMCf+oO3SK0XZWMTRkc0ruywpEbSrDv6dRn8cO0dbJnKo4dydkhgr9dW6WACFKMP45Je+t3xPjt7a5Eoh0C6Y50+pOWzRYDe1LyGg3sKUKqIBUlevt9h+SO79bGKxvq9u9tF0p1oTGkgVX9Z995q7qo75J9ef0G5M6/NP34GIM6ts5wlMxW4+VZIlghoNIbdSYth+ypeyj21zTWHpPrdbUWWbYHR9n9e310am1oQAnnKc19VSkp1Zr3XLc+n8B08W4FndFQR7H3b/RlfuXQn/N3O4Bd7oKQXMcMQ21Wuu20+b/Cq4v7kvtX7oHm2ecMSUszYwGe+mlWNcGvXWNXQoXmGSpsEnQb97paPfTb43zcWNi+6kN5+7d5MpR1yV2NBAA1poDzdy602vHr0zJve3X9qfAr83WhmB9jc6y9ZQ58WSXYFNB+1DLzSzGOuot+TWjWfdbti+0fITF2KQixqdS0SlFzsSozdd42x+tiaT9TYqG7ENaq1/3c/zBnQnZiyY2Fn1xzJrygk2KpCeJ4SEb7B3edPkqCwswphZZekgIKyK2/pQl6aeB3urnXul41U3PXti1SIHI5+P4M/TertKZjhywZXTJDXqGD2itJd+nFpxenNZ1yLX1xaftcrhjrc6G9jizF/JSfNj0+tMMRzDft7XmgD0e7UftO06Ykr7sE6id62M1e3TUtgtxtZTaGoa8X4vlGafMidre/jp4feE0Zv7ptWyDzhxPi/iUMKv566P5o3c8XHGw07im84/X6Ixb7JL4F3s8YlzQrtcPvVtrJzVz+q/n5A7LAwTsOHyL87lfXrP/Noi8lLL6y8zjnyDyso/I7578/tYD+v8xZZR2/X/Def55jr/jJr1kk//IePVe4vkWqKAeEvA9gWDppv2LrNRb64W8EfFRTaXLR7pL7tnjzH5ao0hde/nqp0VZ7mSQEaoMqtR1TP9ZHxCMqFhNywMVBztNrz+98KzJ+YNVik3zcxpvkSlh7+SG82OocEaFzryXj8faQU4omlY47bJCDAtOr56YEfKPLDYlrK402mro2Azy1oyyStGuJSbbyny/91YWEFOUZYtDDJdfYnDyTVrjmdxAc3eLHFO/ziz8qWPYs/aXw+6KhuwsAky9xtiUIoZcA701r4/uN3Oln9OUU+Px4Ikt68zdRs68q/pIbJinchIgwJsq+h0EUltnAM+aXR/kBptvwwAqFITyWE1hATHQrOgeZ/rXVCmSAwRNrCv6OiqLG54qnGR9+8xGp0dj3OsWtBV5Ie8UH6s9fSVq1cX+9vPWDqvRW6ZscHVsvaX6RHy9qn546SRgnPv8QyJiPVU6C62rbwOLMYbzporBqRJiGoK8cE4vSRkMIFoZMj4VoeiylPyPb60+8X4Xb2tc3bc8PUqw6OP1iLSxs4jS5fV9lj8qrNP0QH7AwHBaHkGux8AB6quffsg4El2woqQUXNt/iCggJPQcOAC8/OkHYPfO3bG01BTe4XSi4b37+0cNHWp9/r2/wvU/rlIp4JsyexacO+eFlunTp5mdDgc7vt+g2Pjp08Dzr8/TbV6znjx+/0Phb1evMHTu3hWuWr0uNHbMKMNXi5eqC+e9zjz7/tu4sLA7c/2Aq3AcIupCAsxYZko1pnjU767jTE4X4gSdEmpxI16rR4LOeGrrKgVgzF87YKjCYbWtPlIBQP1yzQpodzoRrYn8+/Vg6U88QjwBgMgYyw6etxkZ1gABRFGCYxyVkqeUZqzKiBb8UAGKuNhM/1wx4kaC84a8/Xze8Nc8B34aN7hgwMLPjq/mV6bmPcNglUmUovYESXRmh73X0bpaSt2mysIKYhvLDAndskMtcG1yzsxrG84/JqhqapTnS3SylB+FsFlhuWpBUVPqdKaf20d8s6hq4cV7KCUaur9jpKVzscnRuN2etemF4q2zS4yOjzmialKjwbFurWWTMxakap+MG8JqI2JYvSqnRli+Uq/IWcVGB7yn63i6EFRglkX36kNLnbMKJ/kXnFhtHN1vRjlAyAcJwQCi1YTgGwWMt+3c+8X972qsj19uwjq5vviT1zoOUG+pOYWTxZAOERKldExMgBJn+GqGqHo/pz0tIyacEA/3oQbt3fyNj0II5TMm1yddAk0PUC9VSOVsGf4sNZg/aU3+um9L7dP77Rmv1GkMv5l9o0DmFjU2UYtVB81ebnG2nzPKUz6vWdDusEpil0q9dQ2luV363sgK+9IKQs03E0LUMMtV6bCSZFDkAg9kjzIcK0IA1XKdeW+CLKYkxsKDVydfGUSmRUOu7r762wCEcoTjqnis2gRFcV5A6MS5pJzflYW82LdRzeU3sVhNgITAUkNCUkY0cLpSbz7Qye+eVWV0/nD2V8DP7/0cXQn4JYmRd/VyPG6Xow1ujSE/PRLQ7rKnf9bT3zjrgC3tO56obdTK3wMix7jLPh7Vf2blK+e3h7r4G73bne3+oQ57uX7S93ZzsMUsOzNLL/19VFP5LB+nGYQI2Plqx8G5H51Zi+u1xs0tnLa+c9BzY43Osvm4JenoL2NKTbVpU9TIC8MH3ToFE/CXvbs/H3bC5Hqj3HT5+tZL928XasnsFqIg0rEEYcx1DTQ/QiCIqYAJCUTJkBHTUK6z/HDRsuXXxp2+0xsEc2xGj8m9j8xyCJPfPfb9wuJtY9cl59z1a/tRobZEMXS1j9cd3OHIXN1WKiFFe4sM12BRxN60jrMRwHP7U3IXXSlOZqQ1tXugaXax2b4sNRLqbpZihRGOL6ESawgDZlNSh88v7vt76awIEDS19uxnYUY4xwJVz7fVfvNntFh1eXj9gb329K0XY9FrKqgyV6G3tb1zhzVXTN5vy1gzurn0iUaNeXtyLHC1glAwzHD1ImK7xVjBZpWiNdvtWdqkeDgjPer3NPM6q4EoKqtiwaDGI4Kq1jBAbW+WqfwZJlSMisXERBe7ad01rX0GEGCqJM8Cwh2zpFx91ui4cHfVkbxxfW5OmH9qtadaZzlGAS9L1MX3FlzbZt+z/Oiy+1PiwYkeXi/oFSkuQ8Z/xpSY8mTe1X0IAr0AIOMPz3SO/eVY/7dAJAWQhJDUi+I5fweN/yUTGYvFbly8ePE/reBd4aL3AwBQWfh/R3MBAP6JNvDfCPpnrD8+eH+O2R8bsz/H6//ReBV+UbtMaqxaKLXWNpq6XPXu1gNLUjwsV+PXGLKKIfPtBH/9NVHE1XCE6DQEW0+x2o1ehLzDpeiMHqbMOy926zGpteBm0f/U986OJ/pEWodhBHETrwv38jfQLFS5EeM0RIhOhSBMhSKiALVWMezxm7XJtGa8rX0fqb/JBIh9JW/4hyS6CRPhBilwT5hhas2q0qGE4382MfywtHg0eYUzu/KQNSX0ZOWRXC8Smh/oco0yrHTHfF0sGvu14bpVCT//eM7whlNa63msiI0tB1YdsQ+ces13ZzcOOGtN0hxkjeteqzs6wwOZk3aM89wMe9xO5FyiArhL0H09SIndyBIiBAFbFYcg/L1gWnkss1f/xee33FChtYg7HBnKtY0l8kmAFuap8e5WrGYu5cyfhhgk/lq/+iqxfK3WPGNtYkdpQn1R84pAyzcWo/UfwmvD5UjvLFXuV8QJW/wAthk391HjVzOYGFogW24G2BUAoKmK4c+bMDYnETXrJ86w6uZ44L7h+9eeiTTXXIMRhFWIjwIlLiqxSKjX/NLsPwoiww91lfyqFLJzgpkqvX7+049M70ED0KrvlqnP3P+QxAHI9hoyiLz28Qf8rl27YiuW/SB+MP9jszPR1ZbBO7xnH5k1YXLsgWefYqfPnsW9OucFsXBAfzxt+jR9eekFPK7voPgDzz2Nbrv/HoFmEGVJBm9/thDMnTun8fNPP3HOnDapTeU1HI6A5559EWxduhTPX7WcJDrs8PoBQ2EFK0RNBLM6jBEHAUsBYJQVkI/XwVNbVyIqvV/Ye0BTCsOYo6oi8hCxi9es1CYkunBht55uGpsAwlCgcPF66RlWY2M5k0jUuJnhjHXxaHMCrzFrERLcktjCQsjoGFbTIIpttUTLhk2Xg2l5i97uM/Xu5j3Ln53WqXDOkyW7wws15n/KuNwsBm/mANb7IFOdSJQu9Yg7SrSmCZnRAGCxEiUULQAIogC2KBD4IFbtX2oT3uylxnK6yfHRHMbGT3S2Vy72M4/XjM5SpSF0kaCM1ewZEWzouZPTLeqpxK9GALALBfNnAibsCDkySIelNB1iUR1CxTJAcg5Wx0ksZ25huMoNSbnti01O8urZLd7Z3a+Tfjj2Y/Lg/jPb5ikxd8U7Z58euKbnVw1bB1QeWfFq49nZr8ng00vv1Yv9mS2FnnqsyzhbRqipfE7Z/lwfZIoYQHgVQInaWFQC9tROQX90khgcb4HEdYgVNveNR27kIGIZXCcAACAASURBVJJ9iKlKJGqhF6BzLqAWVjD8zymK3IsFRAcJRGt47bsVrKbtev1a84d8pgc45voIhE0sJHyiqvZsQaj0DNLs6a3GxhUhYec+XvtPIJLGa6dKzh6q2FtDgFmBIK4h2AwJNhzhdCsvHq+/FL+uCaHSNYKRiilesaVh1dZbifXVENWKKQBF7OktYrzucmP2a3FmxQO3BSGq0wBiTFaVwUUs/0MNYqv6SNHrz7O6zfs5TdFvjcdv/U7H63L9mgDUJ7e42vNdfLXlHcRIYZnBxvzo7FR+d/WxpBop9sUpTvtf5rFXinU9UF+7s+u18dfPbmiCYuT4Nk73m2y8y8WaJgWvrzIl9+gQamr6pF0f7fMX9hgPctrFOTjej8FAs1BjbqNA/7LRWHNZ+PKg9R9k6V/cv3Lj0e87fyCYr2hV8sv9Lz63Uci0JmC5M4RQwRDGeBUnuBF3UAfVpIWCZf5vjfVEKTQmCJnWO/vdNMT98+eTBnYd8f7H5XvzvuIMz//avlPjoSmpWO4fBageAcJqAEmOI+AtQ/yOzrJ0fREv/JAkx/ucYbXrjnDaksvFylXFtEGyOGkfp1mZrkpZuaoysRmxRxsRupCBle5fXdL/K13HX8YdK0eGdlDio6IM49Zg7KAl+y0QlFcympP7WaGNOn25WFcp0cIusjgxDJl6M1bbl3D8ukbA1mQThQoYJYQgdL+bOzxvdFMp1z7qN1ToE3QrXNllMsun3Vh1vLRrzN8NAxL0AvYc4IV8hZDmgpDH6UHMGStQOwAM2J287stCWRwhAGDyIqbUgtX0w/Z2qac57cbbm0oHjxk4O3nh8VX4CK9fauH4cSZ/87q7eWtbyQ1tR0PVn9XpLK5EMRgMIs57c9fx2ySt5WsFQ5ZhyPuHZzn6/nI8/iUQebEOktJXLxXN+Tu19c+ayF9/qv4j2ZjfetD/zZlDerj/Def55zn+jhvrkk3+I+PV5xvvQkywggicTyDYt2/P5+TxzqOX31x7clJeyFMPsZLAAQjrNYb1jni071mza0kLq20Z6a14dcDAO6hKYFtbcHLV5Kxo4O6pfaa1rj7wbbuXcoZ4Hy4/qNcQRWCJSnisAJEgH0CsHwAshFjhNKWZBni+5PqeN75DY9DVPpp12P8L2mdXn7tbphgYpVGVDAWgiFfQ6OOIkXmCkUJQtUmVcjyC7vj9XcZqMmKBfUO9FW21FldqQ5srnvo4q49hi7NDKwHop+CJzYenJ6bPnll3qt+rHQeT6xvOHRruqRjWrNFtdYrRETKCHoYAAxUv8bP8CbskDg3xmsNeXnc2UQwPvLvrtUeqNaYhaw59m7HKnnlgSKCpl1OKcI0aY3NSPOyt0Zk3nzAnnvyt2yE77MtIkGIv/pSciwa2VBftjUU++2V2Z6inaoJZjvXAAIl/wxcQH7O4FtXpLI2Xxqe0t6yIf2SzRnvMJYYHDtu35nRjXclIFiKmKhZt25ZjObb7p6Ud/hCIXOEF/gcLItTrMYHnrTrEaKOqGmUQYhSMFT3D6COqGmmVpQD1b6Q0UJrpY2ghEQRMvRRvdnC8lWYrW2SJiswgLWJ4Km7zy/EhLC9Ao9XWPh7RNGoMIEpAXEIIIFVVsuSYPkwI9W/UYIJVnxjxWFjWpGM4nY+QiAFCTYTToAhigR4rUKfKIMjwWI9lFGZ4Eo4FmtMhY/MpcoBmEh28YGuS4i0Sxm20UMpo/VuS8m/NzvNWBCAKq0o0mde4ZEJkej4KAWoEK1EeIlqLqdIYdPsfR9wU756aU/58p6EF+8O+l24ByjOza07UbEzs8A/xFrqdQwxb+rbW3Um9yngCbIioJhGxAkszxRhHwhxbZJTlPAyRWGq0Lu4Qap1dbrQvZLGqS4sFx0CMNStS8x+/2M9kMUTrtu49ak0JT687jbWqDETENAEA1bMW17cVOmvtxW0vZgR6+hsL06P+8UFGsMmI4ar0lnV6RZ5WqTOT4d5K982FU4pWHfp22ND+s1+LcXzGkRn2GTTGHR+e8T1Ztmd7YjTYeb5g+uhymcgxTReeX+/q2P64OaXisQt79TudmW1iWr9sfXwN/ZOigeHUEqMlEjAm6M2hvFDrZI2qpLgF3fakeHh8HDK1br1hZ1rIPwUzKC5BrumYJfGbBq2pLft7pUbP82YcH25QpHZVButGCXERBVDnS4w6h1tuPm5J+qJaZ/lNXQpKrbyq8fwDJoiMBEKVIYCPsFz5Zlf24t96ti/3++/N7ly674jmiqlaVU4Ls1yZVRKvPW12voKIynf0e28+40j/qFpj/G8nB67Ur6ubyma4BWPeJ+16Q4llTH1bavVujbH+/oqD+KA1443L1R5eKVbP1vr35uSNYN8/vUGJM8z6vQnpP//WGF4u1hBvzZhDluSRNjm+i3p+ZkZ9TJxhKilQLzI6ll3OfoUeh8a6TYm+9XCXMW8lR0OPPFO6u2lNcs5/oSNeqU/0ue3XWn+HhsiZCgHS3xY2ABvghP1lBtt2yiwoMdh/PG+y/1Pm9JfxBnhrRnIY667rM90EEDyb62uY+sb57ZrtzqyHr3Ts4c0V15uUeK5GUToEWeGoSY13xRASkUHlgqqmIwiZ0ybXX+1B7zCG1zbtcGRellprlBTNCO+FJ2t1ho1+Vuvp6m+6K8AJZyi9lUAU3ZzY/utfvit+7RoNb66cZFTEfEQg5xaEfamxyEQFIV+tzvLTxfKSi2N/6buiZ2t971QxMBZhoCszmL/LDbfeGWe4+iArFG13tPvHgs1Rc0rHEd7yu/u31Jnn5fwf9q47Tqrq+t97X5s3fWZntndgl4WlVxFUEFTAFrtGTYw1MUYTExPTNT9NYkw1MdGoicZu7KDYsCGK9M6yvc7u9D7z2r2/zx1YXJYtMwga9M0/yr77zjvne8697553zj3nJBLghMhNzWttDiW1M4n4qUYsJwWsdSNCqsyqIvNEox8tCa1irkEod4m2l4tTsZMUyMR4iK208vJt408K7rAWeF74+MmTFs6/gv3nlhejq1w1HxbKsRmzQl0vXDzjgvvo2cqpEU/t5Ejvdd+fdFp8eqgreoK/Q7l4+nm3QgiTBJCvQATr113uPnswPoflRA5XdXVgkR29Ouuwpvi5bKRHW7yOsNNHH/dlkFOXMQvDGjDkc8FrzsOB8wjE3weA7DRryqVvrfkXf/L8K/a6pOSWX+5+s5tPRevKAZmwYN6V57z88X9u32opXOUTTaGLO3c8Mn/eFbNVhsukBP604d3pdXHvb2+Ysnznn7e9MvE3NSeA7zet6alMhivfdZdri3tbaUO66C57wX3jE8HlBAO8sqjm3rN6dv/oucJJd/y1evbe1z98+K89BsuHg4tc9GO0zNNwvYjVio/s5apJS7MzIn2FKZalwRqsQRT+3bgFwR7R8vpCX/OwX7U/cJZPPr137ze32QrFZ4smRmgveRwPvnJepJc7v3fXkjtqFhivbt/41pRIb80ui+u/kyK+b7AEWzAESoQ3bHLIqTkEAI2m2lnldEGRlJh/7pxLaNVG39+3vnzihVPO3PL99k1ls0NdlsfLJiecSvJnHNEORLSGM4mN1pJxY1LBqy9r31L0TEk9YIgWf8Fe+s754Y5M77iBP1qwJF+KVWICyeYBbQEGjpkZ6ZlVlIid1GhxvlCZiJy49P1nPZ2dDYvMDGNsSiYyjoSFF8S6v+2pPFwn0sXzdhExxiTWkgxArEQ0ycqwlrimxUOKHKVOJu2bqBKiMhAwFoYz+WQpWCwYCmVCZL8sBUWGMRoZhu9OH+pEGhBDzyU6DQgJaRpT1FRFYRjEaqrKIoZnCAYIEBhmeA1pimzQNIawLHX+SCQZ7Us6itwklYiZscoAhqGRQloVE8RZgb75pUo5zntlyadgrLo5Ic+rSH5pBCeSOsIRVYnnCwb6YYWTMVboeUm6UYAQwICshJJYlQp5g+uhE8+RZrnL1TajzeRl+NYmW6FpWd/e3W/mj3liKBuYGvbMYABmrKqarwF4fogTfGMTgRQiRNAgitE2BUFOXMfIqWo7AeVpxHYYiFJBn9zHG199J7/6ea9gsjaZXNff3PjB+AtnX6jevf1ViSNaOE9NPb/B9kn7iMEbw1P7Gq+glVn/W1wvf7Vz24J7qub8KmgQb7uuZSOwKsmOr888r+nx9U/Pu2nS8l9ts7iXr/9a/nzt6jv+ttvs/ta4eKALEWwMQab1w8Kx9yYYrt8Jzzxmgb/jslcLxh2fRmz0DM+ejg9dZUMWoDFgjVvsbbkaEwJaEWi2cGKyIhk9V0Ug6RWtb5XGwxdEeWF9o8n51syw52d+3rTKqEq0n9/mD/KGrsA5UM4TeNE+Md53Ma1k3CcYtxk11Zknp2bGOb5p9f7+jNks19T5OI3jijmimCKMwTuck5ItrdHOrA2mUxv1j6mL+y5OI9YT4kSGB1pHnpSc0Yth50el4x/J5rmjjRnO8Zsc8U4ckwic7+ONgcdLJzurk2Hh9N49iQhn2Pn2MGcAB9PqFa32V93jrvzFntU1j5dMEn6z601486Rlby30N43K+1B8zQ10ndBmsp9za92SX82IdF99z9ZXypoteQ9vsBeN+CHxSUfV5X9pem/RBbMubFrkbxl7TveuxBv5Y2+vSgVzcsLP7tn9sxgBcZFBsllVZgR4w1uttEBU1H/xXrPzud3W/D0j4T0r2D3XqiqTz5h7SQkAUJge7nZ9u+1j8tPxi9++oGfb44PvzU/F844Pdd3QYLY/Oz4WvITOW44Qi0aAghkmzGlqqcywXVut7gdKIt5TWd7Y+9YwTiSlfZKv7SyrkpoU5Qw7WKKJLMZmUdNKWkzO52nhosFrxXCyiFgVTuttvKVHNL9lleVKFmDBrEhT46y4jZ47X1U49oHhaC3tbbySAIDoUhrn+A6HlJ7aLZrfLUvFlrxVMOauGMMfyOA50d9+uk1JL/3jmOO2X9C9MzI2EVjaZrSFMGBsDjUVwARYMaRlc8nbdjk1nyFE8InmVdZ0ah5t8WWk0VFCOASIlR50DwrG+F3j5qs/bHzf9p2JywyPbfovs2j+FY137nwD1sX9PSHeuKcgHZ9HNxlGVa3tEm3Bh8ungEu6trGXzLjomwBqJ2GAZgGkPbz+0oJDWt3k7EQO7AM5EOz+XpF6n8jRlq8vhXOlO5GjmsEhAz4XBysLNr8QfM36j/cCCNBFFlVa9vDGZ9UfTVjy7DLv3syXYbGvvfZsKfoTv8H4qiudXNpltD3xvqv81XN7dt35aPHk799fOZueKwS/3/XKIh7jn6xxVLx+RdfmM1uMDm5ypFeVIZP8Uf2S6B273+ItipSPIUgSQhBBbPiZkgk/PKOn4bvbbIVPfW/i0rfe++CBFzfaiv7WZv4kWjJYB/P9HYtZghfblVSRglB6h6UwMCvcbW8x2mMaRI417orvWBRpyLRRDXHowdIpP7218X22zegoaTC7Uwt9zb78dLQwKJi6auP+4nXOMusSb9NeDmuhBkveyrqo71wEEWdQ1WLqMCRYtqHNZFstQTZdmwgulyHrP3/WBTXXt3y8bpGv+dx2o0MskqKJKGvYeu3Uswsu7tn6m+H4GSjbQxUzf3Bz4xrnqd6m0l7BghMM5/vZ+JPSZqysWORv/SgLWzxoiDudsi/0t9zeYnQ+6lCSVWe++2zS19N4mplhTGmM09TpgYhF1j9sNtw8m1ZLz+5397oo2JfOqkRommiJIBbGNCVuZlhzUFGCDo6ze6S018yyRhol7EqnaLph5kNDiWAoUAn1qIkWV9Uk/ZuT5x0yxhKtbDqYgxKDoZAWrEG0dQdvNPCqrBoB5hQMlCAnYCeNcmOcoZ0CUI3JyYiNF20cIExzxN9gdVfUFkgJoACsKIhjjAQzGNK6nxCmsZoSEWPoxiDixDJDo4z95xn383FQJNLE0EJCnD2oyiFa/dXOcVYeMjwHIXWe02FFjdEoZT7P53GI4X48/+x3vlJUVfr9+tOUH+5+26mwBptJk9541115yJndgXIfH+xY3MebLltRMP7DH+99pxIAmArwhk0F6eRpKYZtwli1mQAoCLP8Rocqzwix3DojxmW9BvM735l0eo1dSbv+sv2VulPnXgZf++iR9jvGnQi7ReuHZ/btPpAiPngzd6Znzw97DeY1m23FyoxQ9zW7rPlvPV1Sv/TOnW9KDMDei2ecL73w8ROWB8tn/PbpsvoffPTu/femIVr6rSmn1/1px6qGFMP18nKyjrCGjsFRuSkR7y/y5ER1kuGAAlFgvb345wiCTCr24J9Vk4xz/Z3nIFWqECBDP7wgAqEUR1yHXUtPZQhhWawVagClNjkKfzsuHlxCT2+9OmCDOhTdfudjYsRbV54Kn8hhkjH4EGfYPto55cH0Did6ONzMOlxa9SHvxDIpfIKo4XwVwXiAN+x8hrDrcnVID4evaaHeqcVS7PgwayhLMyzhNeWtD13lmd6cI2Hff+3R0qlXzwl0Fd/Qus7pF0R7VSKEvzd5aaefE9ee0deQ6TOaLS06blqod3qC4a64fuqZd80Md5139/ZV1udL6m4bic6q/JpFnazxhAe3v5x30ayL3r+29eMF+XIi/bfq2a2Xd24ZtuflUDQX+juW81J8YrMt/xmnJruCDO+vTIbnmzTsfrGoJpNhM9LvRH/b8iTiTvnqzPPCkIDECf72mm+3fNh2xfRzcb6c2DJ43k6IBWprYr7zd1hdj5Wk4vUFcvw0WlyNxdiUaUvCcTv3mPNWmBTZVpYIfaXV4n5ypy1/90g8zPd3LrKrqXpO0xwSYgIeg3Xt4A+5o9lqZTJaNDXcffUOq/s/LjlVWpaKnp1GjKdHML1Xkk6e/FJx7a8Hrzv9/z6rZ8+PukTz2w4lXe2W0kvDHL+m0ex8oz7qv2yzvfDBgVkC8wOdJ7uk+PFJhmuhkd8wIHZNMJXbFMlF9wM2JU04oga6RNvKknTsBECASAvPAYyZFMO102I+IU7cVCDFzsYESlGe36ASNJGDwOLlTXxpOkr+UzL57VN8zS1uOT4bAoBX2yvumxftusCkKmNkyHq9gqnQoaZdy+ZeuhUC2EQQePfjy9wHnOSBWOfsRI5mMJ/yul6dNTcA/1c3+FSK/1XedL6+GDaWsx5nPRaaWpYIPPPUx0/Znymtz6TSFEkJ13Rf2/VmQIppY2OrmpopM2ynnzVucEuJEx4rnfb9+ytnZJzIpzY+9S0NonNpqXG7nDI0W1yGmcFumnCpvF5Yk5gY7GlxyomCJGfYYtLUKkFTyp4uq7/+jJ6Gm7fZC55sNLg6vta95eGnS+qu1lBmAznsb2lv03UNRvvYNMeLe03u6Gnevc7fjFsQurVxDVAQs/IjZ8lB/er6Cb3qrjnZI1pm/G77q30xzjA3T04aEQTtW0x5YGwyYiuW4yYNILYoHUsqEHkhQkoaop43C8c+XBULltfFfOfvLykuI0JECTH+99xVD+405996ecdmWp2W2WotQJNiXovKMJG/Vc6NFkuRXwhYHbH64tt5VXMWBNsvXN7bkDSrSkWMFTSeaH09vNn0q/ELW5d7G36fm1kCGqFDF3bu/LefF1fKDBf97473Z9y/7b0KASJBJUCljUEgYqDp0tsz/yvR+jAAagaADWmA0nwmAgY0GaCDIkuUj/BDN6smxIoqwIoRMUYaVaTFZgggtCYDwYAQBkImpCjRmKoecBiMDCPmcbw94/UBguk9CsFaryQdko5oZlmTg+WsNHJJ7xFYzpgJOANIzzRiDULIAYB6NS1o4Xi7hLV0MBkPuI1mlxEA3ptK9JpNtgILlQBCRoaI8ARDDWaOZWaKLtAoXhoiDDRFpqm1KU0b+PHhICeS3kQL69DoqEqwSu9lAWTjeF/UlV6n5yKLDYYC6hD/aek3Xj/H5jztxknLGif7WtIX+1rmR1jhyQ9G2HBTGjPDntmMpl36n4qp269tW9/XabBsz2yWw303MpAwGiYsQCjKEuwihLC7Le4/ueX4JExQyUUzL+Sv7tz0xjndO687ccGVypr3/6l9t37py3ss+fVXdmw4sIkbvJlb1td0FQFEazQ53nHI0rUbHMXcu+5q9227VmM/Z5B/PmHJaw9v/G/1Wkf5/T+duPh3a9+7f9NOS+Erfx4z54Z7t76s9oiWV1plOTUPy6evdZb9qc9gzrRFKUwnbquJ+4sNmsp5RKvqSidAl2hJNFryRmzETjesZa6SEMAas9jXcjltP8JCbFUA7OMIcfkF0+oO0bJ5QjRwHk2Hf9dVdaDq6VDzZLQNcC5zS6f1CVqrCmoXntbXcFAriMFYDsRrt7mg1KambvxG2yYZAmL2GUz2ikRY9grm6D1VcxNTYz0/H0kXQ0ciO08EEF140azzXjutt3ny95vejw5VbXcg3YfKZvzAlAj2/Kblwyl/q5xtvKxzC5QR+9bPJyyaOD3U/eSMqOeQKrPD8YU0ghZ49lzrYGCeBmCCZg4gQgyt5rznttjyDzlnO5hOAgl1F3q233J39byfrsqv+dnpvXuEr3Vu3XbrxMU7+wTLjMHztiYWqJ4Y836VFvWhtEpT0ckAItkhJY/nCLHHWG4HoOdFsFbQS2DrRyXjD5zpG83O7SnJEhYPbYdC7xvN7mlV1rmhrusbLbbn0oiPl6WjU1lMU3wJYjA2vVpUc+B86GBaSz2N12KGSTUbre/nS6lyryB2GIhqHBcNnbc+r+zegcWz5gY7F1iVdDXtbGWT0nPSEIZFQJxewRS0KVJKVJUamkKLABE1AFIKYnohAEyj0flcRTq6kAAoN5rtb84MeW7XEAz2GCwrSlOx82h20QZ7MTcr7NFkCD1x1tBgV5LHeUTrCppqvbS38WoVomiryfbxpKjvqwZNHftqWV3lsl+e21+IbUh4dSdyNKvbdz3nDesIZL8MtHTMsrOrgaO+DHbxuco46+G+xZNivrvv3fqy/bmSCZmzIYt8LefzUroaclxYRqzPqqTrOkTL6opU/FQVAPXdvOo/3l57UqbyHXUiRU05Y4/ZZbCqkr/N6CyfH2hVgryJlCcjfJgTnrPJyeM1xHh5QJwcVouSiN/JEGxTIYzTMyUC1orDrLB+VeEnVeGGMpVTfS2XJmRJ6LUVoOJUdMJme1EfYdDri3qbF3tE67sDz18MvP/N/HHHdwqW4+7c9QZNs1242l2VbBMdf2oWrRcpLF94UrDNUh/2MpNifaRDtK2RIbNpi6NwUz8NkWB2SqBrPu0lFuf57m3Wwo0yYrRpod7fNlmcYn461l0WD4gsw1a95RoTmhnqAuudJTeNZu7NpryTLunYekmT2fn8xJjvYreUAJvsRSsc6cS8PbaCaJLlRtxcDaZPz7ocH2y53KFIczTERGk10h0Rv3zKqn/LpYJYFNXUWFRV4iWCWBTT1JgJMUYamfTIkpe+9KizJ0JGHJTeOfAxrIAQMjGMkaaoehUpQB0wGq2jFVtpVC+qKjElcxzy4B91Lm3svgqnMsFyTFWlgWcP+0ebGdZo5zgbTXnNF4Q8HiIhoWlxnuVMmACNJRgRhGAPw6ecWBUkKRkJKUrCKZqcRogEgBWZZTgRaKoKIIIshGyK4HTEYBFccgoyWCMahFiBCHiSsS7aumEQq4c4kfS6yDAGml5L+4nENS05IP0VUNmKBUM+dXyf/tovHz5ejl/9vfrTtjvjIfC9zs3z/ILx3+scpWtGs4fJEe9dZYlgz16z82WCEK5MRI4za3JVAhlaLGpiVpwVdtJ/E4hS263ux8tTkWkaRGWXTT/PMjvU9djtu1fffvpxl4EVH/0n+e0pp/+r1eicf0XHxkPaP/Rv5mhKYJEUPynIC5sETXVzmIxtNueVWeS0rDLMps32wnuXexqv3Wl1r7ypftmlb6z9V6rJkn/vf8om3fjHba9O2uQout2biJhO1OSz3nZX/THCGeKEkJNnhD0XBnjxrXnBrtObTQ6gImaNRuD0RkvehiTLHaj8OJLjQa9NC3umVSVCFzAAoD0m2+MpVojSysQWrIzdZCn8V7t55POMo22AR9PHwOs6rVzQOtj5aDa5i87t3v7LFGLf94iW+hN9bcUe0RJTEOz1c2ZXt9Ey6seFwdHWMYlweXEqeus5sy964JcNb59xkr8t9WJR7W9H4vLhsmnfubbxA7Tc3zbeI5q5wnSSURAMnD3n0sD0cNeT06KebApdHngEtYllDKp2qFIprci1zVrwTsAgHiiINhwv42O+2pJ07AxXOjElxInNW21F1TGWS4+P+zf/Ydzxm4ebt7TVE0tUW7PJsSKN2DiNSDqV9DQfK2ygaxCBSO7jjc1vy1Lgs4hO98u3tK/pKoOmFbSYra8kEBceFw8tMmC1xCuYP/ggr+yt/nGD5xCtNFsgJRb4eWGDx2DZbVIle1UyukxCrPfVQXsB+pHNlY5PumHK6T99aNMLTwYA6CjE6tyLpp53wg1d6+fMDXT+yMcb32cxNqgIpTGE6lZ7/tsRzhinlXzpsZRWo+3DSRHvlQLGpUmW3UXPXcsIhX9bPGntD3p2TIvw4q48KTkbEWJtNdof3egs+fj87h1/7hVMqzwGy55JscBFvKZW7bK75066++oRPxToTmR268Xnuvk9Bh1S3YnMzq50JzJ3nPrvyHlOznrYe+EJgfbv3r57tbW/59nSvr3XBlUczUeg0ITVuggjrG80O96cFPVdyhDskCHjbTXnvfRUYf07321Z80Ojpox5JX9cN0ZM7Rl9DXnbbIXyi4W1W27b/fY4FaIwIdjIA2KiaSQIEkEBKKAiNrzVXvhEZTw0zUbkKoBVm8RwHa/ljx32jMzxgfYltlR87l57waMCxoKEkGTV0q6KeGzZuryye3uGKfu/x+QqeS+v8spb977fdFKgdcGfqo+7qz7mO+6ZkgkL5wU7Umud5eKP9r6vjY0HjZfMPH/P2X27hu39NlA1Z/fs/sk9Y44LWFSp6or2TYWNJpf6m8mEgQAAIABJREFUTMmEjT/e+17em65xv4vx7IhVWWviwRN4Tbn0bdfYVxb6m89xKwlldV7lQ6Iin18uxSJ7La5f5GIKZ3kabsaAMBzGDgKgxAIiQIwd0176e5LFmjOmqYkUxukCXsiPqmqUOkJOjrNrAGi02ioGBIcVNZrQ1OGq3A7pYOXC44CxQ9KiKawlvKGQOrz0nCWBRDMgRtx3/BCAGGIxRwgMMGzaqaRRUJZCSU1TioyWQgghSinpaB7LOzDB9JgdZhFiowCkMcsLdlWCtChPmjWwgqaS3mR0qKIqhyVjicFQYOaN0b9d+tN7p4b7bvjrmDm76sKe8jmRvoIwZ3jso7zS90bD6UNn2SW37X7bIGqZM4+KDGGkzex4s83oaD7Js/cnIYPlXQFo5pAgtsUhG6N9SGOs0Pa1GedVTYh5e+7c+capLxdOQGd7dsS+NuP8rQmGxZd0bz0k3WrgZu54X+fJ+UpyLj3fyBHN/VxRncBhrW1muGcDTcFd4m3+qp837/pD9dxTf7379eIEa8CdogVOD3t8O6zuxxxh//FFDMp/aX8Kn0WWvlOejo7fYXE9Vh/zX1OdCKIWo+PNJMtNTjB8xGsw3T4cDkM5aq5U0jYr5vmKQZWraKsM2tC93eh4c7vVPWo1Ut3xG83iDr5+tPCiKY8OOfmL/xbXrauNBcrO9ewct91a4F/rKA+c4G9zbXMUjvjBbSi+itNx98RI352nH3fZjbc0vn/T8YGOhtHahYQZ4QdLvM3VNlXyBHmxuyoZOTHKG8ItBjvTbHFcnxtao0fphqJHU7cX9rXeJEG2N8myx60qHPdRdSI8ZnLYU9grWj/40cQl9BAAHGreUnqn9DVfZlLl6kz7GwhAl2h7c72j+KDuDUdLjyPhc0pv4xVGrJXQgmkYADXIiZsGp4wPxdcCX+cpeUp8FgCAVsXGScR0vVY47kBhn/5nLvS2fsWiytUnz7viqg/W3P/mk7z57q8o6a9usRf9266k3YVybMpwe4cFvvbTHGp6yi5L3tMTYr6LRFUdqzBMH0sgSjBsO6NKRQoreBrNjlVTIt5vIgC4KCNs225zr5wf6Pj5Jnvh74vS8RqXnJ6BCLb1GS0Xl//52yOu57oTmd1synnDegw6fkdSRt2JzM6udCcyd5wO34l8xPfEuT27Z3+r5cPQiuLxf6KElvY2fjOpKYDlRb9LSpwc5g0fBTjDzjGJ8DcAgZrMwIgGmV41cyZDczAQoDAn7OkUrRvuq5p9yy92v/Nhr8H4fn3Uf+kei/vpncl4SnSXdlslyTw11nO6TZHrmo3O57c4CjfSc1kR1rAjyhs8ZYnQsrdc1X9I8ELm3NzgH03VXNK162YBISbJ8h0cxiYDVotCnLjtnRGKCFA6/y2aeH59zDvj1r3vFfy9avaak73N82ihlaJ0NPj3qtkF32xdH3MrydjZsy+JlKUia07xNY666adnOjwG0wfdot1bG/acgxgU9vGmtVXJ8FmrXdV3R4eRo1+u6aGeWaKqXvS72vnp87p2ldm0tPLvsqldX+ne6axP+He9nj9myDL1Q2FTH+mdOC4Ror0HH6cN7HmMC9OIaec0rfj6j1ZI6zytDtqfkf5o/8Mk1lL0bCONsHklKUD/Rs8tjmJ6h+VgDUNzWFoOjreaEWPmEGRlQpT9FV5Zmo4rA6KIEBpolVRa4KZPlmhrDdYqGC0ix5m7AYyMx2peCqspWtzHxvE2GbF0vwVZgkEccRotzMOqktyTTg1VTOOwZDQxrHh2xXjhd8ef2cFjXBRgDWyAF5FIVBUD9NR6Z8mo51tfLBi//Ky+PSuLE3G3jJDsF42RfuwmefaeMYZo0xTE+CWIokZNKaOVV9c4yu/zCqaFM6OeZRXJsPCRsxzODXbgHdb8+FpX+T8L0vEDRTL6aQ25KU/E3ScE234798Rr8F07XvNWpiOvr3WWvrPA37ZUA2h+muGKVYRSJemoaFEUJs6wKgvwLqxp1g6r65lt1oJM+q1Nlb5TEQ9P2GrL/88Ge+nC07yNtXZVepnHeEGU4aPdRstPcnEi+8cWJiJuFXEHYTLaMvl5bKZH44le/7LxVZWKFFdFAzfdUbdQPd2zW1jibc5/vWBsOsSJ4ZP8reG33VV3jITbUHjZlLTZKaduv2nS8jvv2vna9ZWJ0AejpYwv8LffuMuUNzYuiOp8fztNP+Vvq1vY95M97/IdJsc9zSZ7pkdxtr/D0SN1aJxKavpOq+uJonTy6+/mlZvfcVcpv9++yr3DUpD+Wd2ijpnRnv9OjfRmjosM9XOmkjaanD9wfRg47nD4Opw5OfgeWzpt5ghmDocv+rEIQ6QFDYYhz01PiPprxsb9Z/+ybsn3frvz1RW0P+01SuKr2y35z1cmQzMIYqT3XOVDttsRNMye4m28gQWAh1izCBgXaRCoCYZtkBi+y6vJUgHDGXsEy5bxicAlSMPWJMs1GLE8DhDAJhi+QSCa0yOY3y2U4vODBsu3Sv9y/Yjp3LoTmd0sOpIO1peBFkX1yyCnLmN286d/1OeK16xHfDdf07bx3PN6dqqvFo69nzI1M9w7oyAeONNrcqwKcXymH9u0cO+N9DBZn2h51Z1OzpFYtteoKuNZjB0phmmiPe1aDI6Vfx439+tXta//04So/zwNMtGVRePuG/hSO9Oz52aTpk6UINsmIxihZcU7jbaVEY4PTYr6LlvtrvoDTYsbDkKfvyvvHKjNMGpKIaNhs1e0rttgL9yYDeRTwr0/HB8PTFRRpiAB80xBbdeFvXtKkgyLCIAqgch/1pyLgqXp+LrTvHtXj0ZzobftTLuart9tdT3hTUZskwGssqlSHW3gPlw1zsE0z+zZ86OAYOTXO0rGbLIWbpgS9eJTu3cXdlvynttqL9g8Gg/916dEeidXx8Onb7e5nqBVLGWIvGFBXO9IJU4iCCWv/+Al9FFfm4M6jgJk+KCqhG0sa6VtOfrP9mXxrMNysIahOyItmiKbx3N2ev6Q8hjV1ISJYUQrw5o1AjBt0UFTc/fTZs28wWjhDY6QKocKEHJgTVPimN7DGiFESEMIsQTAIIQpB1a5sCJHYqqaGIK3w5Kx2FW689Hzb15fnI5OtSjSSY2WPOMfxhwPf9C4Bq5xVW5wKMmcCncM5ovOoaUcU1acis2iZ1jTDOvb4ih4J8KKieWexht6BSMN1VY+XjLFfkn3toCoSd1GVQu9VnhoZH+4TSa1xV/ULR57cde2gFuKvxHkDN218cAlAsEVft6Q/tBRzjIEJxb5Ww0qYhg/a+xt0qSnAgXVBxxVxCHDNG/3X7y8KfRCUW3IbzDXXdC5bXtNIly7wVnyLwLw2iOxYc3CVr90zlo2mIw05mg6H6f17r1KYbjSv1fN6u4WzJOv6tgcrI35SYQzvD8w5XEo/obii7ZFmhbpuX3+/Kt+9uCWF6/jiPbcJntR5ojFcL8zPA3f3caKXW9XTDXFWMFyWcfmyg32kpcv6Nk5f4fF/XiTJS/ndNZc00ZP9rWeY1Llil2WvBdoZo8Gkd1jsHBV8ZA9yXHpPUbXK01W55CtObLV79HUY7Y8ZKvHbOlVxkNl06O9V/2rZOot3+jafM9KVvzX6UriGlqDi/bLTCPkeb1g7O/Tg6pE99PnscbMDfWcbFDlIosqjUuxfJugqvk77XnP+OJRkbYWmhj1X0jbItkVad4P608545e73/ktQzRbkuVbuw2WDTts+TtP9zTcqHD8XXl/velAn+uhZNCdyOw0+7lufkdg8X+VL8ry/ypvOl/Z2Xz/qC8MXnf+9v0HzvTsWVyRCgVeLqr9Y7+AU7sbzqmCZDKGRIIEIAPRSttFx6Ma0FB1InplgBPe7jKaNk2NBm5MIraZIcREIFSaTHmlYxKBdtpU/N2Cqr9GGSHZ/1I7tbfx62asjuGxVhjmhQ9EVRkjYJzfYrL9x6CpdrssT3pxQDW3I/kiouc2OKzaRVWpVRDrYQkup1UgIcDa2rwypjgdj7tTieR6R4nx5cKav8yO9IxYor2ft1O9LZcYValGwbR+OMJpyHhfLRp3UGP5kUyrOhEunRj1XtBickwaE/M30lSaVsRs2VpU82IuJlmUiufNDXZ+u8lkf6EuHvhmkuF277HkvTQh3He1AIkoQcb7j23vVXfEwkxzLKi2xcIoRbTUUNVRR3juYTlYh+NE9t9Di9qIkDHQCrn0b7Qno0dK+2jkdABd1s7zZjMv2v0ajjogEFNKKmZmOBM980nbctCxNJIJICBxVUkEFeVAlG8Qf1nJiBhGMRnMfpvJErCI9tCNF96SqWq82VxQ7VbS15wUaDV8e8Iy5fmNT1ruGXOcb6clv/ni7q2HpGllq+PhNoYlyUjBrFDPNbTP4phk+MQwaxjjlFMdEc7Q5JKSM18qrv3d4GcMR2t5796bVruqJs8LdsgIgHdMqjw2zApGt5IqWZU/7qN5gbZquyoXrCysfd+oygUCwaZ1iehdgzfSDAbLauO+5RzBKI14k0GTk40m58YkN/x5SMrjkdz8Hml6R5K3LyMtk6bwJ3tbv03TppMMJ5hUWY1w4vbV+ZUH+gEONxeGw+vCzp2PHHfiNXe+8NFj1yU4/onhzsT30z2tr+kbmibbW635z9O/VSUis+O8oaswGV38euHYXw9uUzPa3DwcPc4JeuYWpyOLt1tdj02I+S8wqvL4bpPtiZJk9CIJcU2AEEO3aH7jY2fZkEXiRuPpi2r39P02P9jx49fzqn+xKNh2U4pgVUCIAAwxAqobACilGbb7jfza+1REBr4bhoVscV/zhVZNrpOwBniGVWWAwiuLav56QdeOey6dduHy+7a/8LsewbJuYMXa03qbrmIIedp23/dH/CioO5HZWKruEGWH0sGjvjDOxzHoxOvYD1IaueqOv/QI5nNtimzjsBqTGaZ3s6344S6jxU9fkHW2PKUyERnDAczRhs4tZueL+el4XZ6UOrnPIK7UIKMUpWNf2W1x/3FsInxul2Be/b6ronJGuGfLDlsBrRaX+VFaC3nROSHed2mDJf/x+kjPDzTIBBmCzQShlApAkqbm+QTTh6M1nz6cF/ekqG/C2Jj//O029yP1Ud8lmRYCGFgZBN0hTpA22YsNp/Q1kd/ULOi6vHOrLcYL/9hmyd+Z7QSvSsSKtai3ymy1e3eZ8rKu8DeQ/lZr4d8v79j6jyajvbEx6hdy/cJNadFzIzY1PQEDJPeJpg9dcmoiUKSiBmvxw7TqHQNhpuINizHn5w293UZbTr3RDgf7XDeGQ40vSccKXOlkoQqAstNecMhZOMqXWFQz/uyeXd/8IK9sg0lTKiKccDOrYXZC3Dee3ddzUQGEwA6DtTU0QvGLTyvj80V1Zzvk9KS7dryWf8pxX4PvfPhvw3+L6h54qHL6qbMjvY9ODXUNm6Y2kr0Nx1d1PFQ2Ndp71TarO+OgjkmGF6iQSaUY1u9KJ457qXj8Ied7h6J1XKhrfnkiclGE5a1WTcGAaCkNMNF1zpKu44Nds9Y4Sp+oSQTPEYiGtlncKwhE00WsGdakEncOZ6sCJhe86yw/ZW6486ps5tKnxT5bZzkbXnRah4PSJ/cMp8v6iHcibdniM5h6hjvDni32Z/XseWjh/GtrX1/7wO5NjpJbegVjcCSuJ0X7JlTE/BdrDN8TFAxbLbJcZtHksQHOtOU9d/nKXCU+HHuFGMNT+5qv4aEmCppWSghhMEJJXtXKttrcvy5PJ+YijPlcPkRmi1eu8v0vOaRWWTLODXae5xXMOypTwbMUTFSJFxsccmoeS7C9Q7Q9mi8n5rWKthVbHMUHiuKNJnNpIlSMosEqm9ES3L6/Jcr5Xbv+OH/+VaetXvvvB1tN9le32T7ZCyzua77IiuUmw30/GvEcr+5Ejob8vuv6pjw7nAaO0jHLDTMdr6OEF7nyzlsAxIu/P/FU/00tH50IAH7bKku1GoSpVYU19w9+QS7xtlwiYC2PnufnsZbHYpzHEGKRGKZrmzX/AfpVNciLm9bkVWQiMgN/lNZZCNQWp6OLdlrdT9CNrlWWZhNAFHoQHwKkdYmWl9fmlY14zuBwX2q0CpxbTs7eacl7uioZmeuSksvSDNOhAWCJ8EZGVBXrNmtBeG1exbrvtHxU4ueM69e6ykZNZx0s4+E4fv007q2a8/tvta67+XBl7KdDZXVKqSkQAqQgFN2IwWZf0dis0n1HM7XD2TQNR/NI05pkdV4+I+SZ0SeY0qKmwI9c5bcDgjtHk+lIb8AeKZ1+/dh4UP7z9hXHv+uuQif5WsEGe9GqWyeeWlGZCL1zcqD5oCIY2fI3El7L+xqvpZvRvWbnq/30amOBs1MM3746v+qQSM9gWpkodqjzOynEdfcJpnnViSA9PdvLEmJuNVmfLE4lrzJoMrPDWuCpSIVJs8m+l9fIrEaLa11zqPeFkez+vorZ/3dt+8eZqs+j/Y6kTXzaeXSk7eJIrhU6LQDedVbNuK1h9bfPn33R62+/9+Cy701e+uu5oc5Riy2VeZrm1gM8lSPEpEKQ9gvmbR8P0xrqaNkrdSRP8TV/3a5Ic2SI/AasVagARDc7iu62aKqjMhFa/nxx3a9Ge/5ntbZ+mvfakbLVimS4ZF6g69cNZuc9VcnImVGAw622guemhPuuUxkU7jba3ixKRhdGWXHbu+6KEfuOjjS3Z0R6po+JBa+Ks4ZNVjV1/BZb4Z17LO7Mh+GZYc/M0mT4VBFrZkDws4CA1fChnw3ZZkh3IrOzXn2Dnx1OA0fpmOWGmY7XUcKLXPl/qwEiz3934tJFv2h49wQ/Lz4V4gTPpIjv8q32ggfXpFKJgS8PWlVuga/967TxLgRAxACkac5Ir8G6otcgtk6K+r/aKtpfGdgao591ujlcwnGFNYnAef19rgqlxFgVQiVfSs6MMkLrO/lVz2Yj6uFsNCeFPVPGJMJn0pQ/+ozaeHCpAtmoXU7ODwviBysLxi2oi3kz/fTqI75LW032l7baiw4pSDISf4fD10B6LxXULj2zryHjBHxaWkfqxX2sbKTzUrFflUpJ97hEwLjL7MYOJYUDvJjcZc3/MQJk1JL7RxKvD/LKL/5my4YF1Ymg4eGyadzlXZsVCXHdb+RXWz6wl98/NzL6RncoOxvJJmhKdH3EexEDMK8CoNGqvCmG61lVMHbIRtiDadGzvSZNqpIY1mtTpKUBXowaNGWLRZWnxFhhV69gshen47U9BotSno6wAd6otYqOPlokZzRbfbx40tcu6dn+8NGa20dzTh5Ju9BpZWMBQ48ZbGNvOKvnt5udix7a9FzlS4V1qy7s2bHswpnnt05I+F+YH2gbcd0ezV5z4fLT0HLJadt8f+t32ky2lUWpxIwwxmmfNW/NmFT4eKRh86uFn/RXzIWnL/L746KunX8PceIHAlCdqqJa99rzH6tKRua1Gm2Zc9aTYv6vthmsr212FK/PBbN+PR4X6FxIC+dwhDiTiG8yaul6BTK9DVbXkyZFdZSmIqcRSLCBEBVibQcgpBIg9vfwgVufGvw83YnMTgP6Bj87nHQnMnec+u/QbSw37LLGi1z5fysBA56+sX75Jb/Z8dqCLqP1gTAr+GhD3Y+dpf9cH4/Kg79A0uqo8/xdJxWlo8vSiOndbXU9yxONr06EltKWBCsKa/820gaYtg7hNOxoMVtXZhoTp8IzHYoyfpc576k91vy92Yh6uC/u5Z6930IEiy0m5ysuJVUlqnKJVZVmxVhh/Y8nLK65rnX9Q9XJ4FICUXpFYU3ORVAOl69cHYZsMPoybVghgAumBbu+ttFR+J8TAp2X/7RuCfv1js2t+XKisF107grz3F9ywezT6rE26v8Gj/EcHijxlwvq8pf2NUSfKJsWuLJtvcsj2n7VZrR6cuGnf2w2fM31d50kENUU4wy9m0YoNjWY1nx/xxKblq5tMDlXzgh5bk+z3A4fL35clo6dJ0O2e7vV9QQLQEVVInRhCrLpd9yVrwAIMxkHo/HVZ7DaCtLR4c6fHgTFaLRyxe1I0tNp5Yb+0cTrnxWzfvaXrS+LY1LhwhjiI0415XzFXdPx9+o5vZd3bRryHZTLPMpW0k8r4ym9TV+nVZY7RcubHjmtjkVMUZ6SnuY1mNeMVmzoy/TxpDwVLZwc6TvHrErTCQAKxkCVEUileMOOFqP9fUQ0flwifCoEiKwoHHdPtvobbBNf6dnzc79g+NiqKlVQIwJhoIRpA1ACVZp9leD45igjdI5JhJZDqJ0HILgIYDQRPvjTZboTmSvq+8ZnvWHNgvyXgZaOWRaGMGjIl8EuPhcZyZV3/ANAzH6vfun4u7e/Nnejo/C28mRklglrpS8X1vxhpBdkbdw/dmw8eAqHsQsSAlMs37LeXvpCQBBiIzlFSNPQkkDbhUZVrqU1UlSAkq0m+2sDz0+OZiKH++KmkdTj/J3n0EgqgQDLEIU7MGwrR6AizXDlVjWdSHFc81pn2XO0GNBofAy+frh86U5krkgfPN6sqtdWxfzTt9kLHpkQD144Nua3f+Aq321WFLvCIMVjMGeVSnmkNpmn9DV9wyNazH7OSHu55YU5g7zFXrzhlsY1do9geWe98+CebtlKfzTta3zMN64uFriw0WJ/fmw8fIsE0UeNZueqyeG+awBCCt24EQCYBMs3vJE/5olj4SNFNg5uttjrtHJBat/Yo2Wv3aLNOSXce9u0cHfIZ7CaVxSMUy7o3mE2qEpsRXEdNGrSD48lB2txX9OlJk0txVizIMSGg7xh5/uuildyR/yTO44W9p+Gp09jE2f1NNyqMSDBqdgGIeASDNtskOUJhGUCiAADBAQlGbZ1k63oRZ/BHM6VT4rXPIPRPDXae/kOq/vxymR0lltOnJpguJ1ewbi+QErPoq1Bdtjcj/CE8JMjfadCoH0TIMACjfk9fPAn83UnMlfUdSfy8BDTHe9ccftcHKwsmDzm+SJX/aoOAHhXi9FxQkUyIqQR08AQYmwxOl7c6ijcks2LiFbcMyiyIWAwjZgyOJiWXZaMCoPUXKvhfZoXUb9O7VLKorCsRJ/dz1dGDlUVAoI4pBOchT0ctU1TNs8+ljZNR8pZ66djUqRrxyRC07faCh7ZYi+Zf3HXtqou0bq3LBmrCrN8xGO0fKZO5Kl9zV9jMDanGaa3yZJ3JiKgh8XK/RMjvou7ROvqjVn0i/w8Piws9jZfbNaUMQSAiiTDvWVS5TFphvOsKhj7EJ0fjIbZofqeZrNOZGvDR5LWkVgrjgVn+UhidizQ0iBTNTvQ9eOtjsLnZga7avyCKV/AqqGHt/QWKMnyPZa8G4619ZC2n/D5u1y2/IqcCp0NJ+exoMds14QZoZ7jSlPRhbSvZm3Uf5YZK/UhXlwDZSVP4/jeD13lz5iwavByYk7HFgbP7f1O5Nd3WPcdeZkW6f1OlBM3KQBKoqoUMgBbOkXL6zHO4C+VEuuKUuEAQKAWaOgb8MGfLtadyGw1evC4Y34jnYXYR1JG+rgjSU+nlYUCBwzR8RqEF7n8DyXr8p3bp4U9fFgwruowWjc1mpyZhstfpBfRl+Fl+2WWcWrYc3+ENcRbTPZnd1sKph0fbBPHxCM1G53FjxFA3sllmfi0dk8rQI6NBc9NMFznPWPmLoAArPte81oDQzTTi0V1mXO3h/P7tHxl4xBNC/XMypOlyyDEH4YZQ/v6vJJhezoe6Y8BR3rNOdL0Pgv8/1ft4n+Jr0Ip6ayMB2/789i5wavaNrbXxP2z1zvKom+6KrWvd25h1uaV33KsOZG6rQ6vsdnB7uNL0rEF262up6oT4fl5cuqU9Y6inxdFvSebGA6vKhj30OHY51Dr4dLevddxBFt3WVyZHpA2JV1Ynoot8gim901YzbcoUu0um+vp4nTygyIlnAAyvAMg8BZ84GeHFEHSz0RmpxV9U54dTgNH6ZjlhpmO11HG6//uWtN0UedW7eO80oMWQn3TlBvwOl6fH17xZPyUmZp0ulGTDRqAhABEms3ODQmWHbKwzNHeZM4Ndp6Yn47P32tyj8tTU2G7kmzZZi54ttNs784NpU9Gf1b2tSJ//JLTvXsOqbB8rH2k0DfmuVvaZ2VjuXI2mK+v9Oz++QtF4w0fOMtpbTcyP9jpHhMP+Gri/r6VRbUjnok7VmTMFaNsPhIdDs3PG6+xyVDZpFDflbssrkfHpkJLLLI0Z4Oj8LaaUO9lKcG85e38yiGro+Yia7+MIsHs4t6m77BEM2oAEIYANmwwbnw7r2IFpUf7jIqqUsYRLcRggAEk6+GDPx0y8q07kdlpQN/gZ4eT7kTmjlP/HbqN5YZdznjdfefq8EU9O3a856r4xxf1RXSsbYA/7xf3sYoXo+EzMMOmCMBv5jZtjo6zttZW+vdrOzffs93qHrX1wGj86jYxGkKHXtcxyw2zYwWveYGuEwqk+Em9gjneZrT2jEmG5rilVKTNZH9ps61wxB6Bx4qMuWnu4NFfNBmX+FrOMytSbYjlGwql1JI4x2/VNNX2sbviHwHeFPo0WA31sWl8LDAOEsz0ifauIMfFB9KvTkbKqmKB3fk4vhPe97Nhe0LrTmR2Wsl5wzoC2S8DLSr+l0FOXcbs5s//hKN8369ek5b3Nbz1nqvicd2JzE1xOl46XiMhcG/5zD98q2PD9w4fpaPj3H7RNpnH6kcP3S6yQ2Aoe50R7DrOraQm8FhzNJhcvAFrK7faC0Zty/RlsP0voozHBTsW5adTM3hNqaJtud4DzHopvzKriu6jWVmueEmEffOK25b3jkRXdyJHQ33fdd1ZyA6ngaN0zHLDTMfrKOI1474N3I0eT/pkf+sz77r2pWz0/3JdWEdiU6eVmxJ1vL4YeP29fMZvv9mxccRqkdlKqttEtkjpa1juSO2741i1sTfcY+cv8TWtyUbuY1XGbGT7Mry7x8VDFY1mR/vnqUfdiQSgJxeDHGGsvsHPHUgds9ww0/E6injNe6S+UV2XAAAgAElEQVQ3/9aG99snRXqfWOsqX607kbmBreOl4zUSAi9Zik4/M+Y56OPM4SL2eW6ajsUPRMeyU5SLjeh2AcBq15i5i/zNH2WDm45XNijpH2JGQkl3InUnMpdZdCSdGPrcI0lPp5WLJnXsD0Fr1qP+k/+89ZUXnXLiwU2O4vW6U5SbQel46XiNhMAKc/5pp8e9qw4fJX0z92mw0x2G3NDT8dLxGoyAbhOH2oTuROpOZC4rxZF01HQnMhfk9409kvjrtAbhP+dfvXP/s+X5t+Isd/cei/ugQ+L6yyM3Y9Xx0vHSN2C52cDRxIvS1udkbvrQ8dLxOppz8otiX7oTqTuRuawUR9Lx0J2iXJDXncjc0crR6Z75sHfpGx8+8sIWW9EtHtEc0CNrhwP5vnu+KC/IkRDQZczNPnS8Pj+89DmZG/Y6XjpeQyGgr2GHoqI7kboTmctqoTuRuaClO365o5Wj4zfKA3Ky18UPdl2+au0j/366bOLl+hfIw1HdJ/foL9vc8NPx0vE6mmuO7hTlZl86XjpeuhOZnQ3oTqTuRGZnKUfeIaIUc9rkH0mHQaelYz/YBq65Z/uKX+5Zvegdd+U1R3NDpzsMuSw5elQzN7R0vHS8hkZAX3dyswwdLx0vfR8wug18Lk7kddddV4IxXgsAKCeEfGAwGJbdc8890dHZzYw4FwDwbJZjRxumOzGjIXTw9SOJl+5E5oa9jtdRxuueO15/ZYm3pX6To+jH+ssjd7AH3qFvwHLDT8dLx+torjmUtm5juo0dTRvT7evLaV+fuRN5ww03WNPp9CsAgNf/+c9/3n7NNdc8SaG///77LxpNBfffurLG2735/8aXT9iLIGAwAHISsh0mrFTIkPgZjIwcQ1wYsBGAVU6CTIdAtHIMgIIgMqsEhDFLFF4lVpnj2lNh/0Sr0S4BBmgQE6xybCerqGUqBHGIOASxYgIASIgAXmKZDkHVygEAGiHQTBgmqAEY5LBSIvOwLRoO17pEG4AIpgkhMAVgpwhImQZhEkIICf0jZAnCikmBfAdHZEqLjuc1QuIpgjwmgCvSCHnikWC522pjCWHiAGBGYZkOTtXKNcBICGFRwzABINBYgs0yx3fyilwGCGQwQyDCQJVY0CGooFwDMBaMhx35ZhvSIIojgnmZE9p5RarAAGgsQBYVgACGbIIlsisNuHYByuUIIF4lWGMAxP0YqgAmoomI1WG2SQRCBWEsUgx5RakgkBBAkAg5JiRppFfAWhW9jwFavkCIXUNMEmCMFJbv4FS5XCVMmkGADSbCBpvRHmGBdgATAiAaSrccQEYGDq9bXyyk2ez2YL9uM3wRyPXrFvN8B5Ll8qF0m2SZDuMA3friIdVhc7f165ZRURGjadbhdAsABgBweCjdBuNhYDDl7RWJWkl1y2Ng56Dm1EbULdZYAg7RbSwWMRhstl1UtxgyUUwIxwFs69etxPIdgipTe8/oVgYgoCEmLmDFTXXLA6WMgVCguo0nokaD2bmLzg+qW0QtERJuJN2mVK1PJKRysG4jsZDVaHPvGqhbSgcQoCGimvvtvV+3hBAlgbh2Om/TiAR4DI0s1S3kwpFYwNHP13DzNlvdxuIRJ2dz7hqoWw3CIEFMZt5qItcCUriEIft065bi3zZqSleDxfU7/WU72mo88nV9Q5EbfjpeOl5Hc83Rncjc7EvHS8drKAT0dfpQVD5zJ3J/FJKW+b7q/vvvX3f11VefCyH8A0Jo3j/+8Y/u4Uz3lVufer4mEVyMscoVyGkeAgBUBIkBYyghRDiMocowGBEMAQFQhQiLWEVpxGIWYIgJgJjukjGGMkRAJBpIMgzhqP9DANQoLU2DEsMQFhOIEcxcQJhk6Bo0FaUQh1miIQIAwBARjmj0ORmaCn02xojyryBIRFVFaZbDnIYztOnfmX08EoOqwjTDYUQ0BAgAmWdTvvbLQXmgY6mMGmSwgBUkMRxmcP+zD5YjhVjMkH3P1hAiBk3NyMFplHdEEMGAYkL5MmoazMgBNOr6HcBERYjwmMrPYgbjjIyUlqipMMUwhM/QgoRKgiivDEOMKr02EBNIeIoF2s8fw+7DJCMjg0WsoBTahy9B9PEUk308CvQ5+6993rrVAAI80MDIumUxq+23kxF0q0IIRILBQN2y+/XRr9s0wxIW44yR9NuoQvWID9ZV1ro9YKP79JC9bvfZ+2emWwYROj8OZ97yhAA6p0eatwpD7Xc/hlnMW2p3CZbTNlqLt0cE4Q96ZC33jUT/HfrLNjfsdLx0vHQnMjcb0Df5Ol7ZIKCvrdmg9MmYXPH6zJ3Ia665Zg4A4AGE0GnUadz/72cAAOdTp3IocZ/72XO/nhj1fmuXOe/R+kjvlWlOiLrlhMOsKMx2S37j1FhvzR6Lq6c6HipSEIMjPJ8uTiaMG+zFm2eEu6d3G6xxp5oWWayhNpPdWxMLFGy2F+2eEukbH+E4TQOQ5CkSu9FSsmNmrHNSk8ntK0uGXBgx2McbExWpsGWdpWjL7FjvVI9gSls0mTeoKmqw5HVPjPpKtznyWyaG/VUJlsMSYhW3lBTW24s2zwr3TG81OkKFUsxGN6i9ojVclQg5PrIVbZ4d8Uzz8aIsEo0xKgqz0+5qnRz2Vu+y5HeOiwVKZZbRYgynFKSThg22wi0zI55pXUZb1CUnTQwhsF20BcYlAu5N9tLt08I99SGeV6hHaFMldqutaPe0SNeEBrOrrzoRylcQi4OcIVWajpnWWYu3zon2TPEYzEmrIhl4rKJmk9MzPuYv3mwraJwS9Y2NcZwmQ4RdksR9bCvaOifSNbXJ7AyWJKMOiBDpM5ijFYmQbYO9eOOMsGeGjzdKRqKwoqIyu2yu9klhb+VOW357bdRfnmJYnGQFOT8dN3zsKNo4J9Qzs91kj+Sn4xbq9XYZbcGx8WDeh9aibXOinskBTlA4QNBwuo3yQrooGT9CuhUTFamIZZ25aMvseO/UXsGUNg/S7VZ7QWt9xFc5lG5bjI5wkRSzDtTtuozeR9dtlOGUwtF0ayvdPi2yT7cIQ2hVJXazrWj3jBx022TK89TFfKPqtjQVtQOIwAHd2oo2zYj0Tv80uu022oJjctItny4abt6a7X010UDhofNWZjdaioeYt8Prdo8lr7s+6isdqFuPYA5MiPny38+veK84EZ+50+p+V2aYx3WnKLcXkI6XjtdwCOS6ORkJSZ1W7namY5YbZjpeOl5H88POF8W+PnMncnDkMRsn8uObH2pVIZNOslxPTcx7QqvZtbku5ptmICpSAI2IKSjFshoAhO61gQYQtmgySiKWRiJQguM0GvGCkNCIJDBmomssjdKAFMvQgAYwaSqSIUNETaH3YQRpVAhATBCxaApMMiyN8KEEx6uIYIQAhoQgYqTjafSOEKgwCNMollmVkIS4fbQ4VkMAZqImNPRmxgqkfPFYQ0mWUxEBkCcqUqkcGo3UsTSUClUEabQTW1SZRkAzkc0Ez2oQg4wchEBiwgpMII4IWIMJlqHsUtmQDNH+SCjFhEYbAdSoHPufLWbk4DQadUIZWgTQiE1/ZFZiGIwJBCbcj4mKkiyjwUzkksoBiQWrMIGYTzDBALFQhZjsw5BGgPfJgYgGIemXw6iqKMkzGiCQhnozovTLwWvqPrwIBF9G3aL9uqWB2iOlW0wIoNHnT6NbiAHi/od0y2IM0kd43rYZbL3TIr2lb7uqGkSimXlNE5rMju/qTlFuGwkdLx0v3YksCR2eFRx815HcZFLKR5KeTis3Det46Xh9UR3Sz9yJHC4SGQqFvv7MM8/Qw2WH/N656Z+PhAEJqxirszSpnkAACqQ0S90QDCBgCQEaTf4kAGRcE/o3QIACEGBJJi0R0FzB/msMwZm/0f9mkkYJzFzTAAQ0vZXSyhxhpImxBAIG7qPFEw0oEIFMruf+5+yjBff/DQBCEGAgzoznCD6YLwIBzWxVM8/Zdx/c/+x9cvSP38cPGfBsbrAc9BrYJweVX4WUpX33jYQJTeXl8T45hsKEypbJWSUIQIipQ35ADooJ2gfNIDkoJhRgqgKKq5aRO5OfSZ1xAgEHCZD36wND9Imu9suhQGY/JtnJceR1i4FyQI/7bGhk3VIZD5bjcHXbb1cH9DFAt0zGHrPD5GjpNpP3/AXXrY8TMZ3/6yHTqAGgFTKM6/T7v39jbq8+fbSOgI6AjoCOgI6AjoCOwJcDASkltStA+WgkaWm23hH7Hc6ZyDd/9Pjb+VJiYpPJ8e9p4Z4bd1kKXpwU6zvToUrcbourrT7srdphd7ePiYfK6VnIgGCKliXCjl12V8uEsL+63WgL5itJG8qkszq76qL+sp02d2tt1F8V5g0SjfjlyUnDHourbWLEV7XHnNdTkYoU0q17j8Ecqk6EXDtsrtYJEX9Vj8kWtksps0BUptHkaq+P9lXusOa31cT8lXGOU5KIlwvSCdMem7tlYtRb3WRy9pWmom7qT3WLVt/YeLBgl83dMj7iq/YarXFBlQSrJrN7zXltE8L+ql0Od+uYaKBSRqwW5A2J0mTURmnVRX3VrUa7vzAdd9INfado99TE/CU7bfmt46O+qoBgSNOIp1NOCVSO+oi3apfF1VWVDJdoEGGvYApXJMJ59Nl1EX91t8kWckoJK0c01Cg6OyfF/eXbre628TF/ZZQXZBkyqjudNO62uVonRrxVey15nrJkpBBChLsNlsCYeDB/Z4aWr7pHtMYsmmQwUTlM7vaJUW/lDourvTYRLE8iVotxQqowFbM02PNbJkQoJnZfSSqeR+XoEK19NbFgEdVHXdRf5TMYk5ymsQd0G/FW7bDlt4+JBzO69QumaPkhuk3Y6NnLbHVbngoXQYBwv2632Vyt9UdAt+PiwQKKSb9uDarMWzSJG0m3FN8JUX/V0Lp1t46P+ofVbXUyUqxCSEbSbZOY11Ef91ZQG60dQbflyWgB/QJxQLd2d0td+Mjq1m8wJtn9ut1lcbVN+h/S7WZb4TOTov5zN9uL/lEVD14cFIxNi37z1fkDFr4jWZlYp5XbG0XHS8drMAK6TeRmE3S0jllumOl46Xjp605uNjDk6CPqRB5OddZ/3bFy6hxv12oFIYXFqlgkJ420YAgN1dGiLAZVg2kGEXZ/2ihNuKTFW2hxkkzRGwRJpuoMzcOELOZooRpaxIX+e1+wLBP266dFi9IgSIvR0IRMAGgBFUqD0qSFPDIRIwBoymmmGE+6vxhPJtq57y4VMkTAKpQRpZWp0ZOJENLUU1pkJUOLRr76n41ocRkNKgy7L082E1YFhKbh0oIqtPAKfd4+bqkcDOYPkoPGzvbludKCIoL6/+19CbgcVZn2+U513765SeDeABkcRdxwH8fRGddfx3EcFVT2sMqa29U3wbAJ/CgKqICCImgkuV11s2AAwQDuLO6jiPs6DOqoKAKDEnL7QrZ7u6vO9z9vcyp/pdPVdaq7knTk9PP4CNyqr85569Q53/p+YZMgBVFUpPDiMQUFch1NQiTxCNwjCDWhGFeTVIgVPZFk+sQcMW+MC3hBFubBRGIgxDxAkqOa82jGczV5D+hj8T6KoOdspmgirvkEJgMaEwR5kTIcMv6bfh/I48RDNSahnofZu8XkHaN3iwgrHtSP7xbvT+X5bkm/v5zfLSL9qod32yRTaq5RyU7qd9vm3Tajs9t/t+nv9ol9Aenb8e8Wa+2R0pzHZ4RslIQq/nzvp77t2Pe9HW2Iop9VKLIdJhYvi5dVwLKtgR2JlzUis78Lu4dlw8ziZfHa8UYkntBNn8iJD972T8/YNHV1YWbjs/5eBcOOYNrsFDcVWJUC4QQOsxMShUV0NxDE046zZXajPndTobRxIAwGYXiFkoICCxlKoQpMzjSJYHbYmCWE5C1OcVOJg8E6OY2CUE4I20pxQUriGaL6nCCYvak4sHEwbMyCkdcgZ0YKLjDJwGFVmBEiHFLBIKKaM87ApsGwPrTFKUwXQzWgSIRMknFdIGV9MAwGNzvFLUNhY4hYyWk5sLkgwoHmPIRyAiHUAKsiEaktsrhldjAz54l5hKWm3iwpdAQ7ocA8uDBDxZmhcGYIdtwWZ2DTAIdNTCSHToMFFyXKKAXPFJyZ2Y36nI2FgU2zgmAQ2Zh1dgKHlKOIAifkYsOR9VlhfUiQozbLwuYSN2Y1ZGHaYVWELCj8sAkDKWdmhcHQZqe4eTAMhlATOu3IaYdFIdSYQGZJhSWY4815qMbQZlncXFBhiYlUoBQNSKKQZGOAw4FpcmZmhY2h6N0WWZUand5tsbRxMAgGFQxnEmoAfU/0u50hagxhHinvtk5Un93ybqeZAmAWvds6yQYwwbuddgY24Z+nncK0E6oB1u+2iDUggV04uNkpbH23W6gwXSQuRO8WqZJFVgPdvNuNVJiepWXh3SqSAdZg/N1uAiaNxiy82xl2AqxlJZ94t3VH1puYkKM2kJwZEuFA9G5DIQPBwpFCJbxbZ9phbvtuN0tneo4KZ0XvFnnQCr1pRPP67d7tJlncPCDUQLt3u1lSfW4QDDXnEQSDyJ0OtvluhTNDcuu7xR4w2PLdojAXedfTQgRzw3BW9N1KZtQ9b/1uJYfFBjn1Wao+pIRUteKsv24qDDz88OA+573z4v9oTc+wB6Q9IHekkm/Xl11fO3J9WSMy2/qyeFm82iFg9+ns6wKBob76vUEI8e2cRmQXRDYg88TLbtLZsLd4WbzsoZZ9DexIxTzP/dDKyvZuLV7Z8LLnh8XLnh/Z14A9P3rHzBqRhhjaQ80QqNhlFrNsmFm8LF72UMu2BixeFq80BJ4M+6o1ItNWwfZ/fzKsCzvHbOvC4pUNr+bVNhJpBppdXGY4xa+ymGXDzOJl8bJGUbY1YPGyeKUh8GTYV60RmbYKrBGZHaFt73gyfEd2jl2skl1mRC5YsMAZHBwcXLNmzabYuG06a7aX2K+L3h5q2d6jxasDXosXL94Xf162bNlfYpd1tfYXLFgwsO+++9LSpUtnepWVMOSuxmVlZf9g2txhsc8G498cXmNjY89QStU8z3tMQ9H1HBcvXjxn2bJl0E+a9HV9zIDaz2PrGn/7fZt/zCeccMLs6enp6bVr16J/ePSz2CdA6LruEBE9tVqt/r7X7/tJrFM00d1VRiS5rvs+IcRrtmzZcmTMkOzKiMTBwcz/yMzf8zzv0W43fCyGvfbaa3h8fPyRlrXX1cd46qmnzi0UCq8nounJycnvrl27tt7tQbRw4cL9pZSnE9FfgiAYX7ly5YZuZbmu+zZmnvF9/+u9bjiaSGmxEAKHdrWXwztPWa7r7s3M/0pE/1Or1e6Nba6Z32XsPTIzf9vzvM3drjHXdfcUQrxbCOFIKT8RW2uZx4X1Om/evNcx88ZarfaTXuZ42mmn7dVoNLbE5tb1QRQb12AQBN/Ra7UrRWfRokXPCsPwTiHETz3PO6aX9YpxDQ8P+0S0qVarLekFL+ydlUrlBcz8zF7niAOtWCzOuuaaa9bnsO80x6WUerHjOD8aHx//U7drFY6+efPmHcXMb1BKrZqYmIgIiTKv1ZNPPnm4VCqd2mg0/Nh66GpNYFzDw8MHSynfREQ3jI+Pg2kXin7mcUXvUSn1AiK62/O8h7vFK7YmXuo4zk+XL1/+2x5lvZGZgf9XfN//Urdz1Ot+URiGa1euXPm/vX5DeZ6ROLvDMHyFlPKearX6627niDmVy+XXENEXmfmTvu9/sAfsI1kriejoarX6y15kJZxr3axVkee5FpM1WavVvtPLfpign3T1fVcqlX8WQhxQrVZvjCn4XcnS521FCLGnlHLZ+Pj4Q92+y0gPUEqtf+yxx36m9bmuxpWnTqHPyM8T0QXVahX7RB5nd886RR+fa5Ee8AYp5Wt6WRNPEp2iozdjlxiRlUrlWGa+wHGcg5cvX35fbIRZjUgYo+8RQkC5xOH/D0R0oN70M2/SlUrlAGb+sv4Yb+nFQzE6OvoqKeW1QoifE9H+zLwPM4/5vn+vECJ+kHd8Qfpw/BciWs3M1xFRvVarLe3FIC2Xy+8hovcx85m+7090e3DH5nidEOKlQoinCCEO1oZ8Jvx3kKyfCyFeIoQoEdE7q9Xq97MqmnqDvkm/swOEEPfWarXjusHfdd2nCyFuIaKvMfPjQoiJbp0esXH9FeuemW/zfR/GfFfKdLlcvlJK+dxCoXByizGT6T224DUohPgnZn637/tYI1gfxmsfhsfAwAAOxwfx/YRheOyKFSsmu1QCIsfVv9fr9UNXr1491e1hqw+OZUQEw0MyM5xFb9KR0kx4YQyu6/6bEGKciE7Wa7QrJSA+LiHEA0KINwohPhcEwTkrV66cmwV713WLzLyciEaEED9QSn23FyPSdV28++9hXEEQHBszZjLhFc1Rr6W7iGgxEV1YrVZXZf22YfTFzg/sy29i5rsGBgYWXnPNNaUseLXI+qMQ4l+EEMd7nvetLsaFNfFeIcSbhRBfwZ7jeR7+vyuFFRG1IAhwPyL6R3qe91/dysrxjNyKPRH9ipnRt/WeIAjclStXYnjG+wQu1vsODMgfSCnnMvM7Pc9rdIN9JIuILq1Wq5/pdp/AfR3OtYGsc4zrFL2ea5EsZv4VEf0LM9/o+z50qcznR7lcTtJPulqvlUrlEGZeK4S4olarfbBbYy06i5j5O3pN/BsRHVStVn+XdV3EzzUims/MBxCRW61WP5f1XMtTp4jOSCHENzzPu6QXoztvnaIfzzW9TyOA9VZm3kREH9Z7dDdr9W9ep0g1TnZFJFJ7C69l5pN83/9+pVKBonMaImPr1q375Oc+9zko+ka/hQsXPsdxnE82Go2TVq1a9WilUrmKmddLKVf+/ve/3/j1r389Smkxkqe9Vl+AUi6EuLpWq12mvXPY8BFFNPpBARNCrCGi67VnKFps7wmC4NyVK1cua/nYO8p1XbfKzN/yff9G7cEaE0I8p16vf2b16tX/mUVWTGm9VG9+1+uNGn/qeo7wOgkhvkBEn6pWq8DQGLNWvHqRhTVdLpdXSylvBvaIWoyMjLhCiA8w81m+798shIinMnbEvlwuf4SI1nmed6VWhD+tlHp3GIYPr1q1CoagsSzXdU8XQuzted6FWhk+jogQSfzy7bfffseDDz64xWiBPeF1x7j+6Hle1XXd5wshViqlxroZl3ZUHENES4UQf3Uc54hYFMX4PWo5W/HCv2uH0QpEB773ve9dcu+99240mWPk4cO1RITILZS5y2IbfqZxxR1Xjz766P2IsCmlTtGR6qvXrl2LtBaj3+jo6OuklEtqtdo7ccPIyMjNzHwTEX3zrrvu2mA6x+hh2rmAaCscTWf4vn+D/qYzzVGP61w41RBRjkVx1z366KPH3nrrrfcbTfAJwxZ74Ie1IfSYVjpPEUL84YEHHlh1++23rzOVpfcc7ImriWg/Zp4vhFigjZme5lipVN4BzAqFwqHLli3D/mW8hy1evHi/RqOxgohOQgRS7/9VIcSLt2zZcsyaNWvuMZ0jzqJCoYB9GsYLZGHNwgC/5r777tuc5SwaGxubr5TCGjjV87w/l8vl5xLRaUKIjY8//rh/4403RtFl0+HhfV6uDVs4Skd938d6y4S9fo/IpOj5jGzFSyvDkLvf5s2bj7zuuut+Zjq5uCIthLiWiOD0O1EbC5nm2KqUL1y48OmO45zLzM9VSq15/PHHb2hJGUwcZsq5dnuWtZrnudY6rnK5/FIiggFyhuM4k8uXL0cKr/F3lKSfSCk/PT4+/pMsZ6Q+M+CsxZmB/fDnYRhWdPZCpncZP7u18eAx832+72NfyyrrQmSwQA/QGQcHMjMc8Mtvu+22j3VxdvesU8TPyKmpqfLIyMgsIcR5RPQqIcTnf/vb36759re/HXeWmug6uekU/XiuxfWAIAhwfu/p+z72avwyrYkng05hsgfv9Ehk3IiUUg4z85VEtEwp9QwiQurO0b7vxxuBd9qkXymEQNrKUZ7nPa6NyJP0puUw8yGmsvAQHN5hGF4npbyEmWGQ/ja2gZng2bxmyZIle8zMzCCSuVXpdV0XY71ACPGsNh7OjrJd112DlCak6iCSJYTYzMw/0YoFUkhbPVAd5Wkl5ZNKqcuklOPM/BARQYl+xPO8q0wmijnW6/XPwjiLoieu636QmYNYKpGJqCZeecnSB+SNiNzGUzu0gn0DEZ3X4l1OxV4I8QscHosWLXpeGIZfQyqqEAJG83fq9fpJLVGtRHk6AjzL87yLyuXyMinli7DZQ6lj5h/jIIh5XdPGdSMzfx6OBW1EfkPfgG/q5iyytHKIVOm94J3DEo4pmkbvMGYQYVxf9X2/GU7QqVzLdRTkS6Zr1XXdM4UQh0ZRQ62UP9/zPDgEohol47G1HB7vQGRaR9qQ/fAKx3EOasmK6PQej4Ch5vv+UQsWLCgODw9/joheoW+YchznLaayNPYw2LDnILo5LoSIHDvGihzklMvlI2AQCSGO0FEYGA+Q93cwaNpEYBPnODo6+nLsg5gnEb2Wma9hZo+IkGqGVNkDs8wxtsY2MXNBCHER9kchxL8rpZZMTEw8aPIyMccIe6wDrajcKKVcEEtLMhEFBwcMKl8IcWyUxqqdTogCHp9lTWi8rhFCHOZ53l8qlcoV+IawVwsh0BMVhhuiFqk/OKtgCMEgRSSYmZG9gL0WKfpvZ+Yjs5xrem0cKIT4VyHEfxIRFPSlRIR3fOn4+DgyNox+eZ2R+jy8PAzDw6PsAh19xbfwD22ylNqOT7+vpcw8W+95Ddd1PSHEb7TCbzSv6KIWgxRGAqKbiGT9Cc4KGKmme1i/nms6Mo0Mj0/gjBwdHX2jlBKRP6xVOD5W1Wq1d2c4i3LVT84666xZmzZtgjPnaiHE+UKIp2m95+m1Wu3sDEb81jNSfwPYyw5tKYswWh/I1CGi/42vKa0PQB+7yXRN6H1wTR46RdyIbDQaZxSLxeuJaD1KbqAbMvM9WUNP9X8AACAASURBVPQA13Xz1in66lyrVCooecO+eir2T+08QUAH52VUxmC0HnDRk0GnMAFjpxuRcfB1mtpFnuf9UH/kJ0BBmDNnzpFXXXVValRG19msDMPwYinl/cx8YaPR+NDq1asfc13XJaLDhoaGDjORpT/uvWGUlkql8zds2CAHBgaQjjrckn5lgiuUt0/BYKzX68fFxoOUvLullBdmUejK5TI2v1EiupyZj8X6hZLouu6zdYRmYSxFyWR8iIxCsV8VBMG9xWLxBqQTMfObfd//sYkA/b4QdSp5nneW/vcL8f8wIrHBjYyMHCSE+GqbOrvtHqG9hnnJOkZKubhQKBwWT83Uh+VHCoXCwS0kLYlT1k4PKH+o13k2M7/X9/01MWVjled5WCepP604XSOlPCMMwzMbjUYZBmjkhWfmj/i+Dw916q9cLp8gpXzJ5OTk+cPDw1CsgftnR0dH/047Gy42laXXvsvM66Dolsvlw+DYwfcUS3dOHZNeA0gvRKT87TqK8hYiOlIIAQ/up8MwPG7FihWpUT8djS5GNbY66+CzRHRKrEbJaEz6oigb4BAhxEN4B7peEP8dBs1TPM9D7UzqD2ORUn6sWCyOBUEwWwhxCqL5QohwZGTko0KI2aay9H74QqXUQt/3z3Fddz+koHbjwCqXyy/Cuyeic6vV6q16LVR1JPdjcFiYrlXtCIOi6aO2WCl1/cTExHe1Rz8TXhGgev2f4nneokqlAmMIKc5fqNVqp5gqhnodICp9gud5v4GTIgzDmxzHORpG5Ojo6EuklAXP81IjWdrhBGfH/bVa7aLYGFBXeoVSak4sRbzjuojVxrwByiacafV6/R34vqFsKKVOazQabzdxOOlU4gk49iBHK6/NPQbffZYzMhq0jrpePjg4ONZoNJ6tlPoSEd3XaDTe1lKj2nGeqKPL44zUcr4qhLjR87yPuq47i4i8MAw/hUwIpVTo+z4MiNSfjiA3onNGOwyvzLLPxx8SS439tZTyl9VqFc4UnOmZz9t+Pde0Avwpnc6K/eyY8fHx7+m536KUOl1/76n47wD9BAo6Ug5/Mzk5+cWRkRFE0d9FRMdWq1VkEhn9XNeFQ+3wUql0FIjUtJMNGRAof8K+f1CxWPxBm1r07eTrvQsOOTicfhNdoA1JOK1RihDVznYcX546RazkYwMzI9PkLOiG/aBTVCqVfjvXaGxsbJ+Ih0Lv/59h5u/6vv8Jo0W17UV/8zqFCSa7xIiM5SUvlFK+NvIgj46OPhNkI/V6/cSkw7ZDse4284Usx3FwEB/bhiineW0Hgobo7yjA/SARLUBUpJOh1irr8ccfv3fu3Lnw+KKuBSl8j8K7GoYhyDM+I6W8wNQDHFNQ4Em+zfM8pDY1ozHlcvkGKeVNOoV0u3eeRBakUyuFjmgiBei/mPmfMNdqtYoUlHY/fISvYebjlFJfHxwcvG2vvfYKL7744kCPJTIiP6SJk9rVn7UVfPHFFyM6IbqR1TrHGF4HBEFwZFR/pRVjFOt/IHJctA6mHV64b3p6Gsr9FY7juNF6LZfLW43mpI8tTqpQr9e9gYGBJdBHiOgXiLpHio+W1dCpNibfbuI1rusiXedhz/M+2WFcbwjD8GgYGO2MfJ3OiCjp2qmpqQs7eaUROanVao9ACdekOojClDXZklBKHT4xMfFD13U/E0vxbju0DuRKTWOPmV86NTV1lKmXPP6QmOf22YODgwctXboU6cioW3qd4ziVycnJk5KMmQ7EQ637DlJdz549e/ZxSc6rDmQPTVk6ZX0FPPDx9dsOsFZZzPzPzIx78U0ivelyz/M+XC6Xj5ZSvqVarSIl1einlZ3rhRBb8M37vv8L3AiFCjXVjuMcu2zZsrbpye3w0lEsr1gsLmk0GpcgtVXXJn2tU+SjdY6zZs2ajLCNG5FwaIVhCCO6tZZt63xbyaj23nvv/cMwvJ2ZPxdf51ppvKhUKh0TrZM00HAG7LPPPvsEQXAMM+8RZWS0GroJ73EbcqXIkEEUk4jOirIq9PeBVFekLLf1nrc7184666zBjRs3rpBSwhF5sBACdWchiNqyZFO02y9Nz8jWe0GggsiAEGIPnd3x+VqtNjZv3ryXM/P5W7ZsOa6FvX2riE56gP7OUdLwULVaPc8gc2Gbc21qauqLw8PDWOOIQlZ830e0qakvjIyMrFZKeaYGVj+fa4sWLRoJggB13eeWSqWTonWuI1Jro3m3Wa+teN0xPDyMmu7M+knSN1Uulw9E/aLjOFfhm0ZdsBACpR+LO0X0W84iZAw50VkRNyI78HJsHVLC2X1yqy5ogFeUkbOVgLBUKnG3OkUrZlHZAjOviWeBQQ8gol9Xq9VPJ+Ecx6vT/maoUzxVKdWOZLGvzrX4PMfGxl6rlJpwHOfQWAlPIhSt51ovOkWaHhANQjvFOuoUHUgWM2Ofds61/n1XGZHYkMGE+vfj4+P3L1iwQEJ5g5eViF4dN5JaB9yhWHebS9NkpRA0xGWhxg5RwH+MvDwJBynC4iCPiJM9rD7llFP2LhaLhVqtth6bGTxXQRAglei4GKlK6nvTlMRIKTuUiMrVavUW13WfJ4RYKqUsx1gYt5GVRIQAJUmnEkNJObtarX53bGwMEYf7EEFqd3BoEgo8H2kPC5n5S7FifBi0KMwvSil/l0CclDrP6IIsstrNUUdCEf1awMzu1NTUV0ZGRlAMfzUzIxrSVgFLwksbkqjZWRlFIkulEnDYGklvnVw7UgWl1GFSSqRkwsv+gVqtduX8+fOHG40GFMMLk4xbU+C0B/I6Zn5fpPQnKK1INUEK7K+TIu2nnnrq3zuOg3V9aVKEWkdN1kJhY+ZzI4MUCgozD0UKv448fBrX+L7/3+3GlEKuJFJIBIwg0gbaHKQc6n1H6Ujkhk7pbx2Ih7bZK9JkpZA9bJWl96f3Syk3VqtVeOK3+yXJGhoaenDLli3ziGjz8uXLa9pp9xF4qn3fx/s0/ukD7GYi+hFIlx555JGpkZER1BfXO6WtJ+AFRwAce2jD8CARLQIrbaPReJXnebe1U/bT8NJ1ykhnPU0pheyPdgQTzfkmEUfo6O/nhRAbwjBcuGLFij+Uy+WTkKLc6SxKArFSqRyplEKmQTPyqM8ipE2PRWnGJueajnIgC2Ja15Dep8f1uiRZnc41OKqQmgzFulgsHg02ZpD31Gq127pxysTmkHpGJmGl92kwQwfgNcAaqFQqC5VS/+j7PmrI2/7S9IAO5Dit8iKCn+3OtbGxsf3Xr1//vyMjIxxl/hARzuDE8yPtw+q3cw0RapAuSSkXIRKpo63jHXSKtnhNT09/aGhoCJHNTPpJEl56XIi+78HMnwAxm+u6/6SUCiYmJn6VcKaBDGy7syi6FoQ9SqmjhRCfIqKIl6Nt6VS7s6jRaBxSLBZPFEK8l5nfPzU1NTF//vy5jUYD6bzIUGo62Vp/SedaqVSqT09PZ9IpOnwPTwmCYOOGDRs2r127Vp188sl7DgwMdNQDks7u1meY6BRpZ3cks1/OtfjelSXg0e5c60anSDvXWsaHzJ9E/SSFEGmrKBPs0/avdn/fZUZkNBhdSwJPE34Ix8PD2s6IaV7QoVg3ouW+FWllabJaSShaCBqMyD9ic0D0YSuhRTtZut4DEUSwOXb0pnV4kTisUSeDlLm9hBB/SatdSyIL0lG5tbp2MM5A1/bxrUQIOp8c9URgY20aZNrTB8OtoYmTjGpb2z0wi6wOhEjA681EhIjcc1HzycwnalKJJOUkiTgCESvUjsDYww/v8YKkdM80sqByuYz2BKihepaOVMMAQwQpc72fbsWAlGR4grH2P+Z5HupJEmXhOwLZDREhGod6vojoJPM+glpYKLVgVywWiwvi6UHlcvkoIkIqJdgur/A87+PtxpWGV0wRQPTiWqR/xthCM49Zry+kdCNi9/16vb6wU6qhTtlqRzyEPek4KCZa2e8oK4XsIdM80mTpnnmIojwVrJWNRuNkk3TK1kFEzgREBoQQSgixNgiCxZ3SIJPw0gaW22g0jjIZS9ocY/XnIOz5YacaoE5kVEEQbB4aGjoLTg4dGftOknNF17rBGL+6XdaGTsXG3ojUaZwlvwmC4LiW9hrbwJx0rkFBcRznCqRx6xvuBiFEkqxO51qj0UDUaanjOMdlrWfNtDC7uDj2Hl+oWUtRp9SVHhA9Xqflf0BKeXCSkzXtXNP1g9BP4LBl1JolZf2YTLsfzzUY7cyMfRn18GEnnSIFr79k0U/Q29BxnHD16tVwkrR+DxE79P0Z6w0TzyKdXbAafAZEdH4SN0LaWaRT5lEv+3Ls+S0s99vNI06y2EoamEWnSFtfOlKOfQf7tKke0BavLDpFGl5p4279e9qen9e5Fj1XG8nNTgqe513cabyd9IAsOkXaHLvQKZIIkZqOuazvIMv1u9yIhJcc0bpZs2Y569atW5dWG6PT7JJIKIxl5UnQYCIr8riWSqVNpulRWV5k0rU5EyFEJEaoOYWxBbKHrdEzXa90J1LdTMhr9Ae5qF6vH9KqUGaRldccgWGaLBT9I8pTLBY3dHqPeZIqRO9We5xuBDtsazqV6bgiWfpAhcIMzyrqrJAqiro8o5rM+HrT7Hx3SSlfxcz/HjdIoxQ/sC/rqFjbpZoFryVLlpSWLl0K0pm0zRG1bRXdPzZqa9B8fjSuLVu2hFEEpNP3hvTvJOKhLLLi5AV4nv4GuiJ7MJGFiDDSPE321jz2m9j6ypOoqUkglYSXPpBf3W4faVmneRFHwDkFZuWPEdESZIW0WYvGZxHGmHKuGb8ak7PIWJi+EN/bX/7yF+4xWtmU1kmWNiRnR1k7Kd+jEWkH9sVOnAh6H+x4rmFcjUZjbjyNOiuG0fX9eq6ZztEEL1NstMMDJSEfIKIDJicnP52m/6XJ7nQWwVgoFovQT77cyTDNchaljcdEVtazWxs95Vqt9onWbzKrrE54mcoymWMaTkn7dNKen/e51pp2njTenaUHdKtT5EGymOVd4dqdYkTCc4OaI6XUnbGmyVnH2rw+r2LdPAka8pSlFQowfx7KzMOO49yW5EU1ATAvIgS9cX1JKXXRxMTEN1vrC+FJl1I+KwiCX09MTDySpuBDmajX64i83QoSkHZzgUE3Pj6OVgIdjYW85qixz4U4Qm9+uREPaS8jUnH+vVarub0etlre/FgUGQQ48K5enRQt7LCxgpUXqc0/cV33bCHEmWkR8nay8iShiBkzSD16HoipklIJDb+jXIiHciZ7yI04QtPWo93S4WEYruklyqu/o52GV6lU+uXMzAzSfTq2dMqbjKpSqbyamVFv5CMtvZdvsh/Ptei7qFQqH0WLi2KxeKoJCUmn7ykvWXnhZXqujY+PG7XS0pGmQ1HPLKX8bLuze3c+1/LES6fXgXPiLCI6PgtpTrdnEYyPRx99dFOaQyTPsyhPWTEdBbXfl1SrVZQBdP3TjPp9dXbneUbqUg6wKn9ACDFJRG/WrX+6wgyEnXkQEOY5x7zPtazA7HAjUjeiBQPSz9HUloi+Eq+dyjrg1uuzkFC03hv3UmYlaMhTlmaZPbXRaPhKKdSrgIUSKR4wntCEGa1C2qYBZsUvtnGnkgW1yo5HgOJGZL1e/y2awneqR2qVValUUFd1tk7tBeV1br9e5tg6iF5k9UKq0DoOTXKCg+OOycnJU9MOwW7A1NEQpDiDqAl5+F39NCkCHAQgMALdflrEsPmcPPGKBg4HAxHdCgZnOD+6mlCbm7IQD8Vvh/HeC9nDjpKFNFNm/jAz/4KIsOdc1athFB9rP+DV6d2bEEe0YI+eYmDjfQYyMojoV8x8mgkTtcka7IdzTUdufCJ6gRBiDlJzW3rImkyleU2esto9tBe88jrXtIGF0pAoDRes1H1xdud5ruWFF8YEZRpp8sz8+g5RfeN11ubcBEHPLj2LdsS5VqlUgNk5pVLp0Dwz2/rh7M7zjNQ4nY0a8IGBgc3ISjCNOposur+1c81kzq3X7HAj0nXd84nov8Eup5mN0I9ItNZOdTP46J48CkazEDSkjTWrrPgBCOIWIcTLIkKHmGKPFFFjeuuUMXZNhBDJRa1IGIafCcMQ9Trohyay9CTSkTA0eT2TiI6pVqvfScM14997nmPsebnIykKq0G6uOvIBJWV1rVb7UC+RjyQs9VqUaVGdtHcRa1a/uFNtUyc53eKFfWZ6enrOihUroMwxUkallMfH2XDTxm/ydxPioTQ5WcgedqQs13XR0sUDOUTU/4yIfpyzYZRK1LQj55gk24Q4In4vlJCHH34YLJ0SfYTh+OulHVTSuHb1uaYjKNOe58GLD4UfhGDv6yHLIBdZOxKvXs41KODoxRm1Jol9Rxf309md57nWC16obWPmlxHRz4Ig2A8s80KI5fV6/aOO4wxF/UPT9oS0v+/Ks6jd2Lo910ZHR582d+7c9TCEdHnUTUjNrVarMJJz+/UbXr2ckTpd91tROYTex8BfgBpC8Hf0/Os3PSCaUNZzrVsgdqgRqQ8hkE6c5Hnet/QLRFEz0mNeL4R4W7cKZrcTTrovC0FD2rO7kaU3BdQHnMPMq3zfXxQ9B0Q9Sqljfd8/3jSqkzbGPP6OmixNOPCYYd9L1KhtkzLXS0/CPOawM2VkIVWIxqVpxmEAPQSq80KhgGbQXfURBPOelHJDUsubnYmFybO6wQtyy+XyOSBO0C1G0Nbg2jAMQTR0S/wwMRnDjr7GlOzBZBzdyEJUYXp6ehUazxPR26NUHxjiQRCsZubBUql0RJ7ebpO5JF3TzRzbycpCHNHu/hgZQ7OP8IYNGx7VrS7eqpR6+8TExINJ95VKpWbWSZb+jAlzQAuqRWEYrk0i2unmLIqe1Vpzq1Oer0L7HjBe+74PkjGjLIM8ZfWyfkzu7eJcw57zr0R0A/4XbyuiSfbQFgKEgQ2T5+9u13SDl26xgVrUe9AvFu1ENDMseBaeLoT4ZalUOjxp38H3CxZS0/XXCVMTWaZnUZ6y4mNGz18pJUhzwDnwJSnl0iAIQinlRwuFwgLTvtc7a22Z4mUynl72fN067flTU1Mnx1q9gNTwnZ7n4bvsi18vc4xPoNdzrRswdqgRGWtL8RIhxFGe5/0Bg9RRqFfXarUf7Yi0vG6A0MonathSCRpM5JuSPbTIiiJeoGJHjUAzOgc6czRwZ2Ys/L45iHRe93sdxznQhO1PHxznEdHdzIx0WvSw+7jrui9GbSQRLa9Wq0jbTf3BOyWEeGW1Wr2g14NE9ytDNPXsXtPROsnKQqqg1+NrNIPrrcz8RiJ6JhEd2Wg0flsoFOB9nKsPkFQ24agRvRDi/Z7nRQyzqTi3u6Bf8WrdTPfaa6+XMPPpzIy1MimE2FwoFN5scuDqKBCYfe/s9ZvrJMuU7CGaW56yorSedevW7dloNJDGvAltPKK6N+zf6Mvp+/73e/3GulpobW7Kilen55oSR8RkUNSOSp9jrX2E73Fd91me592XhFcs6+TvkthfTbGKpdqjBi+RXTnjWURLliwZ0M3ZFxPRUXEHoWZiniuEOEIpdXJainhUMlIul3uWhajXsmXLwCBqZLh2wrGTrKznmn5ORLYEHaLvz27TNWZyXVa8UBPKzOiVvTjqzYfvolgsvoWZv0ZEYOD+SadsGJ1+/4JCobC60WigJ2vbtlEm49ftKY4PguDDUsqnTExM/Kx1jZme3XnKajd2Xfp0BDOjzu/vcA0zX9Op3VJcDu4fHBx8Edq5mGDT6ZpOskzxajnXXu/7PtqObfN997Lnx1ivwbCM8potaW24esWlm/t7mWPr87o417oZ8tZ7doQRuU206bHHHvvxyMgI0hbLRHRitVqFQmL62y5yZXpju+vSCH50UXzRJJUvT1mo20J7BtRBBkHwHSnlS6WU6KkHwpn/Rs8mpdTHOjT/3TpdRK6QtqeUuj8Mw6/24u1OkwUlZu+9957diXUzGhhSfIloFdLj6vX6+oGBAfRHAuHJLaiRRb84XGtC3KB7NqJ3ne95HlJ8e1IqyuUyjKqfTU1NXdVrimiaLFNSBWBRqVTQ0/ILOooftXcBo+rba7XaX3Sf1T+lfRP64EHT7b2r1WrlbxEvPceVzPx2IcRN8RYUuifta5gZBEDAMzWNZfHixfsGQfBFpdT5aYpyGv5pskzJHvCcPGW5rgs683+DMVMoFKZ0hsir4g6/tLnh79pZiDYB+0opP9FjpDt1z8+AV6qstPm5rvuyYrF4P/YlHW1CW55jPc+L2H7xjCt0dO6dvu9/OU1mLOsERFmHx2Sl3dru71sdjzo6uB27csZz7VVSSvSXO21qaupbw8PDqIlEf74zHceZjR55QRCc4DjOicwcdFJeNRU/OBCufvDBBz/9tKc9zetWFiLj9Xr9C0T0xV5rddNkZTzXtjm7i8Xii5FJxMxfiZ3dHzRhvW7NOun17FZKbc1g6UVWGllQFrywgNHWDczGSqkjopRV6Afo8YjesSbfgzYO0EN1PzhWeymHiWUVoJfr6Z7nod3Ddj+TsztPWRiAdjqhT/DBQohHmfn/+r7/VZzhWm88Skp5X7VavcNk89ARr2VSyiN6IWzU+/4rhRCJskzwisYca9uB8pcfts7FdM/Xe+sSqE9CiBkiuiwIgrtBckVEaPNWZ+ZvoAwh7ZtokfXlUqn0HjjXTHBuvcZEVpdz7Glc3cyl9Z7cjciEaNNVlUrlcGZeysxnmaaU5Un2kCfBT86yEG1CmsKXmfkVuhH3IVJKeFzXMvNm7CW+7/9PuxeOqJAQ4oBqtXpjuVx+NWQR0c+FEM9mZhhu2GB/YrJY8pSlPSv/Z2pq6nYYZnrzQoohDjY4FP5eCLFKN7z/qxDiOM/zfpM2zlj63b8IId5hck8nmbGUa7B3YnPu+rcTZKHRs8fM3/d9H7WzRr9YRsDbEZXzfb+X/p3wtCNFvW/w0k2TlxPR/0opVyqlkBIVBEFwZDzNT9NfV6WUC0wMnTxrKftRlj7YYFD/ByJZtVrtXu3wW6KUWmDC0BphL6V8ETOj5+hzsT4yOgu3ruM89/xeZekegVAoX+A4zmHLly//n3K5PEpEcEZs7fVbLpdPJaKhYrH4GRMnmI7OTbeTZfRBxy6KRfq6ZldufWa8xOB3v/vdquc973kLQIKm2Q3RS/N3zDxBRN9MUrgjmTprATwI19dqtUvnzZsH1vFMsrQM9PfbgnONiL7Qba1unrI02Vni2Q3qB6XUURMTE79Oe69aFhwU22SdmJ7dcfl5yuqVLEhnnUFHeSUR/RUKfKlUqs/MzMDI/mrUagPreNOmTej/e/nExMRP0/DC3/V5C/Kih3qN6ruui0wkBDugE3fdM1kbV7nIiu2tNejORPR6kJ91w6Aew7Pp9MK/x9OuTfBuc02esuA0hyMSDvKju81Q1P3Yn18sFs8KguBtzHwp+vV6nvczGGmYg0nQQ7/H9wohXoqOBIVC4fHx8fGHusQJjta+lNXtfOL35WpEpkWblFLPwcMnJiZ+ZTL4PMke8iT4yUuW3jhvUEotnZiY+FalUrlAKYVUD0TGHiuVSo80Go1XeZ4HGue20bY4O5SUch7y5UFipKmNQYRwGiJXJrWnOcu6Cl49IkJE9bRCobBHEARjSqlbkc8vpTxJKYXN8UNSyvFqtYqD1iiiiELmQqEAghmR1hsubZ3pZt5V1ISZpuUmycxTVszwe1axWDw8Uk7L5TKU/v/OYkRivDEio24yArZOOc855iVLr9v3gwTScZz9wjD8pBACEVoo1sdGBs3Y2NhrlVIoqj8oam3S+i7jzIP6HdyklLre1PEVl9evsqCcxFJ04ZjAPrG1T6jrumBn/bPJnqFZrS/TEYQtun8i6ubgLDSumYtwy3nP75ksKJYyejIzn+T7/p3lcjky2FaA2EIpdTURvbudB711fcWjc77vT4yOjv4fKSVwWpo1wtYqa9GiRc8Nw/AWIvrPrAzorbVc7VgHdVTknWAMJ6L65ORkpZ2y1ypL79fIGHkwCIKFiACYytIZBpjThUjB6yUdOE9ZaWd3EAQPZyFb6pR1YvIdxtdZnrJ6IQuKESnuT0TfZ2aUNT1TCPFBKeV/KqVADPM1ZFkREUoOsO8gyg/HeeIvMkyJaH69Xv9BoVB4N8j5tMP8p/GU87TzPy5rZmbmuwMDA8gO+BAzV3zf//xOlrVNunylUjmAmT8ZhuHxUcRWOwgmUA6UJYU3vufrfQP1u4uq1eov0zBq/fuOkqXrtz+PKHU3rUvQu5yZr5VSnjszM7OuWCyipv+T0OuUUr/yfd+4C8DChQvnOY5zPRGdHucJaDQaK8MwfPeKFSt+b4pbv8oyHX/adT0ZkdiUC4XCs6Mc8h0QbcqF7CFPgp9eZGnP/0VSypvHx8d/rvsb3oiPWQgBb92/zczMnF4qlT6ilJo0zXOPGVWoJTgyljoTRa6+YaoE5yWrUqn8IzOjbm9QCLE+8hRqkqAlRHQoDg6l1D/7vg8PYMdfa8qcUmoj6gX1wbS13jZNjvYwgdxpa/rd+vXr14+MjMBThIhC1ihKu/RtY1l6TXwI9PlCiBvi9VQxw+8UIoJCPJeI3uo4zlEmdX3lchkF5DCo9hFCXLdp06aL5syZ82adEXBOFiUfTINKqeOY+Ue1Wu2bIyMj53SJl+hV1qJFi54VhmE5CILLoJAiPcpxnE8Bl0ajcYkQ4nal1FcdxwEB0WChUDgWNbvoLQfFY3x8/Nvt1gk8lWEYIh3wGUQExwIi5U8Nw/ASIoJ3+lGT9YVr+kmWZo8bgdKhGSNvYub3xFPstBd4KdIVPc8DCVHqT8tC5ORefDeRYapZhKGkwDmEVKzUX54EP3nK0gOPUkYvZeYLYPyh9lEIAaXkmcx8nu/715k6wVqicx8cGRnZD21ChBB312q1d2fxwrfKmj9//lxNiKTq9fpJq1evnkoDH3jNzMxcz8y/n5qaujB6vn6/32TmowE3vgAAIABJREFUHw8ODp7YaDQGlVJnENHvmfmmJGXfdV1EOp4RGYx6z0X/3TuBkZQSBkPDRJZO8UQkE8Q0zdYZp5xyyj7FYvFrQogBHSH+bdoc8fc8ZZmc3TEHxJxarXZGUqlEQgZLV1knOcvqmiwoYg8FQU6cSVyfSehHvKJer68pFovvQ4RNCPGVIAguNEkxnDdvXlUI8Xxm/pPjOBcsX778j1FUXxP1rBscHDwlLfUQY2wj676Yk+g3zFwoFAqHp0Wv8pClSZigC5yAlF44cpgZGTY4ex6O7UXYK240KW/S6/7FSilEfnF+fWT27Nlf3rhxIxyHYMbN1D95bGwsN1m6NAMBDwQ/rqjX6zeVSiWUnXTVugRGJMjzmPmj8JtLKb9RrVY/o8l1hKk+Dcxg+Ekpv8jMF8bKWaJv8g5T7PtZlsmeaXJNT0ak/tjgRb26Vqtdts8+++yTV7Qp8mLlQfaQJ8FPD7KwAN8Hdq2IqAAeHd3SA73GNtbr9WNx6CPaRET3e54HA8DoF4vqPLXXyFVesvDxEtEsItqDmcEqtqBQKKwLggD5+2BgA9HSEWme1miDVko10xGI6KXwOk5OTv48Vm+LiFNq2m6SrGq1+tNKpYKCdURRTvd9H/UWqb+U9O1UWdhIG40Gan1A/IIU3Wkigtfe09FZpHlgXDh4scmea8KUqYl0Lg/D8ExMwnEcGAZzsPZKpdJzkBajlDoliUUyPnE9x7OEEOgFegxSRcMwPKxQKPxLl3j1JMt1XUS5Ma/vI2UVzJioD1VKgWigmTIthNiTiN43NDR0DijRU1/k/78AToEXKKXg6ECqFFg2Q6SZeZ53WQY5zaXaD7Jc10U2AlIwsa5vKJfLIAzCero66j8L8i4hxJuklMtM0nbwHQGXPffc8zXtImkLFy7cX0pZSkrDj+MYyZo/f/5wrwQ/O5IsSJ93SG8dz9piJy06N2vWrIG0rJMIszRZhUIB6/XNtVrtNlODNOY8nIqMT+1B/zBKJLA/mhrJsfPjeUKIw7C/69Q8nGc3Tk1Nfd9gXE2Cn0KhIDdv3vxZOK+i1EetLCIKPMnM/ySEODDFwdOzLN1v9rXMfA8cfa7rFvI6u/PMOslTFvYvnVmQmSxIBxRw/hze2qpDZ4Ss1pHDTJEwHRk9dWpq6vhoDWnn4EgQBBuklEcHQXBNEltxfN/pJKvRaDzoOI5LRNdXq9V70/b9PGTFnMZL0EYH6eLIOsW5HTlktPMC2V3nZolEaqP+P0DIQ0SoZQSxDhzD5aw1/znLcvbaa69XhWF4GhG9TQjxCxAGoT6/U+sSvHNmRor7y4UQNSICf8THdakUHJdXep73vgULFhSHh4evB8eIztBLe5Vb/14ul4HVYsdxDgYBlJ73dTpz8LvGgp5Ive5LWVnmkHRtT0YkhMbSXn4YFavmHG1CO5CeyR50tCkXgp9uyIKgiENpbzQaR8W9wzqqgnrIBxEdICJ4h+AlSjWutJfpGWEYvkJKuX5ycvJuHSE6gYhQfwoWPRCNbPXidlo0SHPIS5ZeG2j0DpIGRObeBMWfmRdOTU19Y5999pm3bt26SQNlAkYUWpwciT6Ue+655yuxISDCqZsT3zo2NvZ6pdR9acYoxpQiCzTjIJEITFKu09K34S01kaWjQEcGQXDUwMAADLzzmfkItN7UZAMoXp+F9B9dW/TBTrhppjvQ8A94nvcRzFt7xVG/83DUx8xkA9FpW4jKfQhpHfqgQ+ro69HoeGZm5jkmc8Sz8pIFUgWdtjLDzM+P6n5HR0dfJ6VEzSgMQCgAd5r00NLRHGCLaAnSEhFBZ8wVBxwMShj4YRi+JS2NJYngZ1fL0k2kcej6tVoN0S8o+IjwQJlAOuZlpmm7rX0SC4XCfETSiOgHWdMo28gKuyX40XtOLmRBSd9GrPffeWkpV3FiCZPoXCfjPU9ZaKUAcrPWKGXM+HshtkoigtKJ9MOxJIbiJFkx8qDjkRIGp45S6sTBwcEjTZxgmuWySfBTKBR+hwwBZv4BUt1wNkIBLhaL72o0GnBiX9gplbhHWVEUGoopeArWCSEOxVmzA85u7DNdZZ20ObvzkvXdefPmvTwrWZBu8YAIGpyO2/y08/wWIcTXszjKIUT3WNw7nr2kz/SxOXPmHJnFYdinsuB4hNN4GZjUN27c+Nm5c+euYOZXM/NdcKDDiRU5/zqd4drQghH6bDhcwzA8e8WKFffrcxh64Sgzj5s4zHeGrBgB3ulKqbt938e3vt1Pf3dgW/WklLcEQfA8KSWc5AFUHXxDUDeEEOhugCyPb5lkeOhUebSdOQT1u0SE8rLXou2eEALZS/sz83empqbOSdNb+1WWic6X9ZqejUg8MF6jhrTFwcFBtQOiTcZkDwbRpqwEP8ciZamlNYUxWZAmKrgA6Xa6FQY2iguYeQ/P886DZ5WIPsDMYOC6KwiC8008aTpCdIFmOD0MbFRg8SIieEzHhRCfDoLgorQUEW1cYY5dy9KKOFIIlsdZv0BugX6gqJ8ZHh5+G9IEo9YeKTT4c6IUDh3RxAG+HClkSqlrHMdBGhlSPVZv3rz5rDVr1uDv2/30x7xDZOWYvr3H9PQ02Gqrvu/fpCPWB2jiIbCMoaD+yDAM/1QoFK4joqs6edVGR0dfIKVEbcEfmRnsj80aE51meEGhUDhm2bJlqW1BkkiMNFsfUmrg7Wv2f0375SlLz2UhUqGJCPXVH4DH8M9//vOX9ttvPziK0P+pWqvVrk5j24VBSkQwIJElUAT1PDNX42l9WnlBD9ehTga4KcGPTq/ZabKid6MdfiDr+hkcfjr65SGNXgjxsVqt9rG0wzGS1doncdasWTM6jXJWvV4/0iSNMknWhg0b/pqV4CeSlQdZUNpa1j0Pf+n7Pkgu2v40e+TXkcIJBWbu3Lklx3HgjMkcnctT1ujo6DOllIhw7CuEeEAIgRrhtdFeq51EiPLjfPpOGIaLk86iNFk6En8YWhDgWUR0sklUJwI0TvCDCPXAwMB7NEvlHUh9HBgY2EsphR6wC9OcO93KGh0dfaOU8krHcY6J2lFgfCBdWrduXX1kZASZNnmf3ZmyTlL0gJ5lFQqFdwRBAGZeOJ2MyIJ0W7LL6vX6watWrYLhvc1P95a828CI3NpyBgL0mYs9GkzITYI47Gt4B2AMTjnX+lXWdnuI1qeQkfSlBx544JynP/3pIEp8qeM4P42vw077jz7XPiql/EUYhnAqoIRogUnGVlxu7Izc5bKisSillsVLCKJaaWbeZ3Bw8JBGozFPB0TuMeHbiM5uONnhqNIR2+OUUsjOCZkZGTe/3p1lpZ1r3f49FyMSD28hyTj40Ucf/WOO0SZEiOARMCJ7SIs2jY6O/gPGnEe0KY0sSNdhgPXzB0KIJVDoo01fh8nRUyzzL95rCVjPmzfvU0qp/3EcBymdv0Nqn2mEqFdZOr0ItWQonK8LIWC8XDY1NYV8dzFv3jzUDl0Lz31aXZr2UsLQBJvvKfCSoY5CSvn3zEy6XyJSPf5ZKfUfqBVMSmXa0bJ0Tn8uZEGVSuUgZoYhcyMYyloj1kkLBEofslVblX/t2EFd2n9H0SFEPJVS/+j7PiIDRr8YOQKYySpYv8BVR5jhETUyIvGwPGVpQ7bpUCAijAfKUmZyEtd1gQWIZq7UEeF/FUI8h4jWt/RMhDH/b+086xGQpgQ/ruvuVFnxFx05/IiICoXCYSZsorH7O/ZJrNVqvx0eHn7r1NTUHQbGaFrPRdQEGRP85EkW1O7DQGQF0WgiAgMtaqePSCOl0M3T0bbgIaylRx55ZMPIyAicEZmjcznKggMTZwVSQb8lpYRyeSAYLoUQq6WUazJQ/+cpqwm7CcEPzhAhxFuZ+Vgi+jjqntq9sxxkIQoJco3/9DwPZxJqpfZ3HAe10tgnppFZY8o3EI0x7bwFqzoyUEyyTnamrOnp6U2mZEGaJAXtXb7X6pDTqcG3hmF4wcTERNu0QK1PXkFEiCqVhBCPI0Nh8+bNV82aNWsM0SGUK4RhiPYNl8Dh4fv+J9qtg36VpR1xeM/PF0L8RdeWg7DlD/qfJRzlUspH4meRycENxmghxItiEdtmORURvWJoaOiojBHbvpCl8YKz/S6kqrYGIXSq7+1EdHm1WoUBbvzTjrplYRieODAwMByGIRxf6EF+plLKT1qn7R7Qr7KMwch4YW5GZHQAjIyMINUNOddIx0xk2WrtXdVLtGlHysoj2qQXFSJDD2FBEtGVmunPuNWCTpN70+Tk5BehoOn0AtSGQSHBpipmZmY+ViwWkSayslPhb56yovUWY+BDCibqVUAW9DKQxYCBDVwj8B6akJNoZR7KFuquropYCyuVCvpv3VOr1ZbCaIZntFqtQnbibyfJQrptZrKg+KB1uilSAl/kOM5bdMQ69XN2XRd9I0FjfQ+IhmZmZm6JokCx+hgQWSBS+5sgCE5qF1nQEZxn1Wq1+1oNAC0HaeWv0NHfF+ua1hM7kGu0TZnrRpZuj3EGWPzgmIjGp2trziuVSifMzMzsrz3l367VaqclRSB1atvrdZSyjpQmtNVBYT/ShHRPVqTwwSj9JmSNjIyANfi9Sqk7420vWmWZEPyEYYjozw6VlbZo9H5ZZeaNvu8v7lTrFu9d1WufxB0lK0+yoCTstPEA0otnKqVOM3FARo4THaF9qm4dAIKnrqJzcMLkIUvjBUI3RAZ/qaNtMJIQMcKe/Qgzo60UIqkdf3nKMiX42bJlywullMei99v4+DjO0O1YvfOQFUu7/IrneZ5OM0RJAPo3n40yGyK6VEp5kEnLoAhIk7Nbn6epWSc7W5YpWRDmGoumwYH+Lpz9mkET7WE2aKdko3WBaQMUxhXq0f9vrVar7bnnnv+KLCdEtDdu3Lhg7ty5WKfvZeb5SMVHi7OEdbDHzMxM38nS+vKAdiqdw8zoobqOmeHAhJMEmQIgxIMBjR/q15Gi2fbnui7aWcxE36x2jv6D53kojWp+H1oPvVG3uEpsV9GvsmIp8tAlR9ul4bqui9r/jv1rOxh+yK46Q6+ryxHp1lkna7MQ6Wic+05W2l7e7d9zNSL1QoUBiVTKRBp9vcG8TxcPN/sYdhtt2tGy8oo2xajJkbONiCSMIKNfrJ5NoC4QSjQ2WqRASikdsOrVarUxrewikjWR1Nw4T1mtg28hVDgqCAJ40NBTEDnlUPJxkCB9ruMvijLB46Rrc76BaBozgy0OhwUOns+Y5LnvDFm6fUkmsqCEjQzfzmrHcQ41SVmBDCiAYKhD6itqjojodfE0tVqt9kiMfOjEpP595XIZzggYTgreY7RhGRoa+nrksYwV/cO4/3CtVvtoUrQpLc0tiyzdqw9KAOqi79fG6w1Syo+Nj4/fj6iKEOJnqH2EgiKlnJNUW6YVS8h6BwxOkBUgpRM41ut1FPZv0hHJdzDz0zzPg9LS9tdO1oYNG2a6IfjJU1batxX9XdcsnV4oFN6WlAKmMwxQexKRrTzWbZ/EHSwLZGTb9UnMShZkil3W62IptguUUoea9N9MekZesrTT9gDHcS4Jw/Ba9G6E0qT38H+Ympr6iUE0uTnMPGXlTPATtYLqmixIfycwHNUTnG5UrlarIF1Ds3eQw6Up5U1yLdSW1uv178HB1+3ZrfUr8AxsJfhZsmTJ3G70gLxlJa1XTbD1CSJCDR4cmQMoaQFPQgcH5ElIvWztFxhFoojoR6Y9Dl3X7UtZMbwi8qK2bZF0Lf1e69evn+rwPW5TRwkdy3Vd1AJ+WQhxjda5WDuLxmbPnn1Sh0hkv8qKIIvwAknX5fG2SLqMDeysN3fqX6vPImQDobTgGyAM9DwP7amWERHWyyLcryObSJ0GiREIf7b74f0MDw+jhAzr+w9SymvHx8f/d1fLynpG9XJ9Lkak/rjBXPgL1G4BzDQPd0yRRFrC4mq1iggadxNt2kmycok2ac/TqTpVE5Tnab9mGoL2UGFxb43u6kjI55n5zhjhwKtLpdKCBPKCPGW1HXfMW3SqUuponQZAo6Ojz1BKPWpSnwnBUZRJKXU++kiCCbJYLKLmsrFx48bSqlWrQFdt1FdyZ8hCqlqW9O2El44NEhvZHKTMJZFZxO+NGH7RABwU1tqLCwZJpFtBzp/g5ZRSPqTZy9q29tDOEhhYYOLbFzUBOs3mbmb2wzD8It5dvLYIrQ4S3oFRmpuhLHhQ0ZIF7VxerZRaLKVEantZR04Q6T4ILVtM0vDK5TJSEpH2BAZL1Pk0STJAja9p4z+JZvKFQmFhmiGfJKsbgp88ZSVtKCAkCILgXCL6Ocq6QJaRlAIWyWgT/fpDt30Sd7SsqOazG7KgtE04h79H/TjP0JEr9DHt9tezLP29o/8wmBDPSUoJNRlgN7I6ZT5kJfjJU1a7+eqWIvvOnj3793HlOyJES8q6is3jrUKILUSE9M7TsK93c3ZrB852BD+7WJbJEolI1YZrtdr6NOeE67prkGrdrhey3lvHC4XCW5ctW4asjo6/fpXVOuioLZJJCnPShON1lHCwz5s37yXMDKc7dMY/wmgionea1ET2q6xo7hqvz+hv6lzoxeVyGYSSUV/0tu24NCkP9r37deT31ZAJXBqNxj26bv1AIroLpH2dSIyigAwRgaX+xyAwIiKUyl1Sr9f9YrEIXW6ny0r7JvL+ey5GJIy4efPmgZgFTV/hCfh4WsNYPZG41wPEDlcODw+Dfj5TtGlnyNLtS3qONmnabNT0QWmFNw6RuSRjqKksgKkzqpFr7TUZS7NC/dAXOvRaylNW2jqMe9eafdU6GXwRRff69et/EEtDbBoiiDKB7CQyInRK2H912EjRC3Ck32SlARb9XaeHLUdU0aT9Bu7TPTkRwTxGKfWyiAUYBeHFYvEo1DtVq9U7XNd9GTPPS0pTa1GKtriuC4UFrVnA8oveid8Nw/A4KeV8RLullG5SXZhpmhtY0NJkYY6t9Oe+738Vtc1SSjD/Il33DJMoN74/13Xx7a0HFrpJ9bGNRuP+QqGAPonPxEGUFLFteY9tZU1OTv5UsyQbE/wkjatLWW2XG4xxZl4MbyszXzk1NbUmjXgIgmIpyCDGQiud7+savcx9Ene0LF132xVZkOk32u11OgIFBeaqLOlR7Z6Xhyz9vaPeCVlDj3U7L70Hoe+usSzDzAcjgp88ZXXCAGsXHAhz58793caNG8Gi+h5mPjoieGndGyqVyhXMjLTEZi15pKe4rgtCvccXLlz4dMdxkCKddnY3M046EfzsscceT9kVsnpZM0n3wvATQvy4HemO5piAHob+hj9Me36/ymo3br2nop3Nb6NOB2nza/17VFYU1fTDuT1v3rzXKaWGiQhsuMbfeb/KiuYc1YlrFnswjHcsE9NnA0j0bo/YbWNBD7DZH+b7/vd1W64XO47zoyTHdMRSD7KjRqNxclRCFGsDhQjwpZVKBQz9O01W1vWSx/W5GJG9DiTm9UAN0ti+++47mDXaFI1hR8rCM3KINjWHqhcbioOPT2pNoZvPrpBSHqUbpG/Xa9IU+zxlZXgmaKmXIkqUZGyMjo4+TUqJ2hvQUMN7BGrr5aif0LTlHvo1rV+//oHh4eF3oU4iSQHrV1mmePVwHQxuKCxvQITNcZzjTGsq48+M0qzAbCqlpHhLGryLIAj2MK0F02scfUJzSZmLFLA4/XnkgIn6DJoYRJCjIydoDv8uZn4dIo+6XUwzGyLLe+hXWVnmYHgt9p6zdb3IaVnJRFoV7D6VZQhFtsvGxsbeoJRCJOqpzHyx7p0HAo3MvzxlxchPbk6LSKcNNKss08yHtOfGvufULAoTWZ2u0RE/pLLCMPwZEZ2QxDa7ePHi/RqNxs1w2Hie9xvNVHsgskKEEKiP/bXjOG833KfzJPjJU1avkLa9X6eg4qzfrv9npVI5AO2ddPT34bQB9KuspHHHWK/n6R6rbSNquA6ZWSjB0CQ8f42ivK1lRZ7noR934q9fZaW9W/w9hhfKGU5JyqjQ16HP9TeifrMx+ZFe/eZSqfQ2gxZEHfXwcrn8GhAPCiGONXB05CnLBLLcr+kLIxKzirwezHwH0vJ6mWm/yso6J+3tQKQFyu7JUsphtOHohtU1T1lZ5tHCmtju1igajSgQGhDvAdY9HYH8EBGhD+BLqtUqDpU0Bb9fZWWBrKtrYeQppe4AY11WZrL4AzVL7EqwxTmOc7ihktN2zN2kuZlMvjXVplOtiOu6iBbAuL50amrqrsjQ1KkviADg23ojEa1CSni1Wv14whiw2fejLBPIcrtG95sEc53JAdnxuf0qKzewnhAEpf2dYJZETRgzV0wIa5LWYI6ymo/Q3/sVhULhQJP0wE7YZJVlmvkwMTHx17R3kqestGeZ/F0bOzBs0Sfxz7r36XFEdPbk5OT1IyMjyIaYDb6eNHl5EvzkKStt3N3+PXJmElEpCIIjIyK4KH0QbKWmNZH9KqsTNpjnnnvu+fyJiQlkXLXVeSqVyiHMjB6pYGeHoYkexyDhQZkGvpdJIcRT8O9KqYMmJiZ+mvTMfpVlun4y4AW9Zps6yugZ6PkthPicJk1LxArX62AFWGDRcu3kNgzn0BXQr/q+Tm2g8pZlilfe1/WNEYmJaRr1swYHBw8y8AakKSigZO87WV28wMgwQnF/KKU8ZHx8HA3Cu/nlKaub5yfeE+W4I4c/DMNLBwYGXq6UQqQWzXXR/xL9DlPTV7RihAgoCqL7SlaugLURVi6XzyCiQ0ql0qHdfj8xlthfeZ4HEp2efnmmzMUHoh1FlzuOc1GSoRtt9kKIvUARj4bnUaRb14k0W4RMTEx8EwYvETWSWl70q6yeXk6XN2vGunt7dfbh8f0qq0todrvbTBQw00lllZVn5kOeskzn2+k6bawhqwZ6SAms4kR0XBQVAuM0EaEeG0Zm6i8Hgp+tz8hTVurAu7xAM8ivZGb0sEX6KlqhoRf27+r1+klZ+9CWSqW+k9UlNFtva62jhH6Isqt6vT6C2jyd+fB3jUbjI2l49ausXjGK39+ujjL6u26V84UwDN/VyeCOrm9X3x9/luu6II/6U5oRiXvylJUnXqaydrkRqTeLtyilQPaAVgUg5TnfdALx6/pVVjdzab2n0weQVX6esrI+O+XgBdsdUg4eiA4K3VPqoJmZmS+mbYQtH3FfysoTr1ZZsT5J42Ar7fZZuq0N6OXBnPzLbuXgvqxpbr08q929sd6UYDFGOw+wBYMhGV5e9G99Q6lUOsbE6O5XWXlj1k7e6OjoS6SU+0opNymlqkqpRVl6Z8Vl9qusnYGjfca2COSZ+ZCnrDzek87+QfsgUavV/hRlQeg6rJuY+dtZ0oi7JfhpN5c8ZeWBVYKMiNkWjJmDaOnSwnWQ5dH9KivLHLa7No86ykhov8rqCaCWm+N1lEgHjpzG2gEPAqyOrQlbdEwQ/qH12RFKqQXReag5KtBf9nhT/SnGFdCzrDzxMpG1y41IRBQcx2myGCGdMQiCc0wZPFsn2K+yTF6EyTVRv0kUEsc/AJN72xgckZHVs6xunp90T6wVynM0iU7HfP5Oz+5XWXni1SpL9/Lb4Hnez3p4TpMlVko5ODk5OWpaa5j0vKxpbj2Mu+2tsQ0aJEELarXavcPDw/+HiJo9bZVShyAaafLcfpVlMvZerkELJpBbIW2Kmc/0fR81H2np5W0f2a+yesHH3tsdAnlmPuQpq7vZJN8F3WRgYGBAKbVRCAHCuH3r9fqhWRyjMWU/C8FPx6lkJAvKGxYrLwcEYnWB+8TTf7sR3a+yuplL0j2xOYJ99UhmnktEaHN0UgJJVqfHx7kCzldK3eI4DvrItqu9TJtGnrLSnpXb33e5EZnbTJ4kgmIfQFAqlY5bunQpUj27+uUpq6sBJNwUY8w6WEp5YFLfP5Nn9qssk7HvymuQ3qGUGkwifcoytqxpbllkm14bY3c9k5kXRn1U0aNx6dKl9SwGUb/KMsXCXmcR6CcE8sx8yFNWnhhVKhW06UJ5RkEIsaIXZ3kWgp+0OeQpK+1Z9u87DgHtQAFBHNKkm73Xu31av8rqdj7t7ovNETXJID17dy9tjnR9/2q0nGbmb0b93LsZc56yunl+1nusEZkVsT64HkosCqrT+i2ZDDVPWSbPy3ANjY2N7TM+Pv5IhnuSLu1XWTlMzYrIgoDuTVlFgX1E853l/vi1/Sqr2/nY+ywCuwiBPDMf8pS1i+Cwj7UIdIUAIlkLUfvf69mmW071o6yugEm4KU+8UN+PHpFn1uv1d3eTYRAfY56y8gSsnSxrRO5ohK18i4BFoK8Q0Bv0ufV6/fScNvu+k9VXgNvBWARSEMgz8yFPWfbFWQQsAhYBi0AyAtaItKvDImARsAhYBCwCFgGLgEXAImARsAhYBIwRsEakMVT2QouARcAiYBGwCFgELAIWAYuARcAiYBGwRqRdAxYBi4BFwCJgEbAIWAQsAhYBi4BFwCJgjIA1Io2hshdaBCwCFgGLgEXAImARsAhYBCwCFgGLgDUi7RqwCFgELAIWAYuARcAiYBGwCFgELAIWAWMErBFpDJW90CJgEbAIWAQsAhYBi4BFwCJgEbAIWASsEWnXgEXAImARsAhYBCwCFgGLgEXAImARsAgYI2CNSGOo7IUWAYuARcAiYBGwCFgELAIWAYuARcAiYI1IuwYsAhYBi4BFwCJgEbAIWAQsAhYBi4BFwBgBa0QaQ2UvtAhYBCwCFgGLgEXAImARsAhYBCwCFgFrRNo1YBGwCFgELAIWAYuARcAiYBGwCFgELALGCFgj0hgqe6FFwCJgEbAIWAQsAhYBi4BFwCJgEbAIWCPSrgGLgEXAIrCbIMALLzlPMA/1+3Bp5fsv7vcx5jm+V1z7176fLzPd++OT5382z3lbWRYBi4BFwCLw5EXAGpFP3ndvZ24RsAjsZgg0jUghXihYzPTt0CU9RhMXYJzb/Mrl8oVCiDcPDg4etHTp0sdGXQi0AAAGhklEQVSjP0b/XUo5rpQaa/17XIjrujcy872+738w/s+7GotXfvrRm5Xg9bt6HEnPJ8H7sxIr2xmRwBH3eZ53TCvW0b9HmLeTv2TJkj2mp6dvE0Jc5TjOD5RSdwghRj3P+2G/4mHHZRGwCFgELAK9I2CNyN4xtBIsAhYBi8BOQWCrEUlq6U55YNaHKHmikDTTzoh0XfeVQoi1QogFkYERM0C+CsMwy+P6zohk9RPJ9LUsc9hZ17LkS5OMyHK5fAQRfVxK+Zrx8fGHMKaxsbGnKqXuZuazfd+/xXSc+j5rRJoCZq+zCFgELAK7MQLWiNyNX54dukXAIvDkQmB3NiLbGYxxw5KZnyaEOAuRyJmZmRcIIe4UQuwphHhMCPEWGJ6R4Yi3TkQfwP8z80VRZFIIcXT8v8WjZDCG4kYOnkdEVwkh9mDmexzHOToMw5uI6LVxGSYrrBmJ3E2NyHYGY9ywVEpdGUUi9X+/WWPyZxiexWJxAyKRUSRZ49d8Z6VS6df4WwzTIyOjVEdAm+9LCHFTayTUBHd7jUXAImARsAjsOgSsEbnrsLdPtghYBCwCmRDYnY1ITLQ1pRX/TkQvhAEBAwVGZGTMIT0SBoc2XBC9PCYpnTUuNzJAmXnh4ODg16JUywQjckVkoMbHAsMKBiXGEkXnOr2o3dmIxLxaU1rb4ew4zop4qqrGXAwODl6dlM4al6vfYxPvuMMAz5+ZmUFK7QdsCmym7cBebBGwCFgEdikC1ojcpfDbh1sELAIWAXMEdncjUkceJ6SUb40iWHFjsZ0RGUennXETM2K2psRG18UNnAQjcmsaZ9yINH8jT1y5uxuRkQGPKHCj0ZgbNxYjLFuNyAijpJpIKeWD8ZTY+HX63mbUOV4fmxV3e71FwCJgEbAI7DoErBG567C3T7YIWAQsApkQ2N2NyFZDIl6L18aQuVsI8XQhRDNtEhHBTkZklDIZA/SmUqnkdopERumzkSETT7Fk5q2pl2kvaXc3IlvSfN8SJ0BqwRx1rc00Y2b+HoxAYNMuEhkZkfodboUwSj/WRvs2KclpONu/WwQsAhYBi0D/IGCNyP55F3YkFgGLgEWgIwK7uxGJyUUpjvjnOOtn3IhsYW9tprnqWkmvlZ21NdoYB7C1JjKpBrM1GpaVIGZ3NyIjnIjoB8z8qig6HL2vduysUeQ2bqjH2Vm1EZlKstP6juwWYBGwCFgELAK7BwLWiNw93pMdpUXAImAREH8LRmSMnGUrYQ5ebWREEtGoZnFttonIWhOp0zHBLLoiMjCJ6EFdd4kazLNb6/JgRMYjbk+2mkiNP7BBZHBr5DduRBIRIpDNVGREhbPWRGoD/k7UqgohXhTVwsKItDWRdnOzCFgELAK7HwLWiNz93pkdsUXAIvAkReBvwYiMsYE+EK+Ji0cip6en/4OItmEBbU1njdIh27Gzxtk+I+MFKZhE5DPzq9HHME7uAiMyGleUfvlkSmfVxmKUqnpHnCk1bly3pKBul84aERkR0YsT2FmbTLqxyGdmJtwn6advp20RsAhYBPoOAWtE9t0rsQOyCFgELALtEfhbMCL/Ft/t7p7O+rf4TuycLAIWAYuARWDHImCNyB2Lr5VuEbAIWARyQ8AakblBmasga0TmCqcVZhGwCFgELAK7AQLWiNwNXpIdokXAImARAAJbjUgWM32LiKTHaOKC8/p2fDtgYE0jUvD6HSA6F5EkeH9WYuWPT57/2VwEWiEWAYuARcAi8KRHwBqRT/olYAGwCFgEdhcEmkYk89D/H69kIVSbfbz1v7e7Dv8Nv3b394YIrXz/xb1J2L3ufsW1f71YSI2naoMn/hb/763/jul2uj8HOJjpXmtE5gCkFWERsAhYBCwCTQSsEWkXgkXAImARsAhYBCwCFgGLgEXAImARsAgYI2CNSGOo7IUWAYuARcAiYBGwCFgELAIWAYuARcAiYI1IuwYsAhYBi4BFwCJgEbAIWAQsAhYBi4BFwBgBa0QaQ2UvtAhYBCwCFgGLgEXAImARsAhYBCwCFgFrRNo1YBGwCFgELAIWAYuARcAiYBGwCFgELALGCFgj0hgqe6FFwCJgEbAIWAQsAhYBi4BFwCJgEbAIWCPSrgGLgEXAImARsAhYBCwCFgGLgEXAImARMEbAGpHGUNkLLQIWAYuARcAiYBGwCFgELAIWAYuARcAakXYNWAQsAhYBi4BFwCJgEbAIWAQsAhYBi4AxAv8PRLL5cv9HO10AAAAASUVORK5CYII="/>
          <p:cNvSpPr>
            <a:spLocks noChangeAspect="1" noChangeArrowheads="1"/>
          </p:cNvSpPr>
          <p:nvPr/>
        </p:nvSpPr>
        <p:spPr bwMode="auto">
          <a:xfrm flipH="1">
            <a:off x="460374" y="-144463"/>
            <a:ext cx="4571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6" descr="data:image/png;base64,iVBORw0KGgoAAAANSUhEUgAABUsAAAFpCAYAAAClCnkhAAAAAXNSR0IArs4c6QAAIABJREFUeF7snQmYU+XVx895MwOICChJUGyt2tZdK8Lc4FKXVurW1rauReYGFxCtW91ad6rWutSlRfspqJg7aF1qaze1WpdaFZOB8mld2q9V6y7JoIILA0ze8z13mKEhk5ncG3IGLv7zPH2eSt6cnPs7/3PeN2fe+14mvEAABEAABEAABEAABEAABEAABEAABEAABEAABEAABIjBAARAAARAAARAAARAAARAAARAAARAAARAAARAAARAgNAshQhAAARAAARAAARAAARAAARAAARAAARAAARAAARAwCeAnaXQAQiAAAiAAAiAAAiAAAiAAAiAAAiAAAiAAAiAAAigWQoNgAAIgAAIgAAIgAAIgAAIgAAIgAAIgAAIgAAIgMAKAthZCiWAAAiAAAiAAAiAAAiAAAiAAAiAAAiAAAiAAAiAAJql0AAIgAAIgAAIgAAIgAAIgAAIgAAIgAAIgAAIgAAIrCCAnaVQAgiAAAiAAAiAAAiAAAiAAAiAAAiAAAiAAAiAAAigWQoNgAAIgAAIgAAIgAAIgAAIgAAIgAAIgAAIgAAIgMAKAthZCiWAAAiAAAiAAAiAAAiAAAiAAAiAAAiAAAiAAAiAAJql0AAIgAAIgAAIgAAIgAAIgAAIgAAIgAAIgAAIgAAIrCCAnaVQAgiAAAiAAAiAAAiAAAiAAAiAAAiAAAiAAAiAAAigWQoNgAAIgAAIgAAIgEBPApMnT76QmX8kIofOnDnz3u4RU6ZMuZOI9iei/WbMmJHtL3aTJ08+hJl/Ve6PxveffPLJQ9vb2+/3bQ8aNOjA6dOnL67n90ydOnVTa+3TRDRnxowZR9bLtrbf3X52a6Prv183xux24403vuX/95QpU1JE9CciGkZEK98r+3d/6KJyDfWX//XiDTsgAAIgAAIgAAIgsK4SwM7SdTWyuC4QAAEQAAEQAIGaCZQ0tx7sbuh1N/lE5A2NJmJfzqJZWnMo6/rBbl2IyDWxWOyW0qZvyXvHxmKxZ0rf64rfLf3dZK/rxcMYCIAACIAACIAACHxKCKBZ+ikJNC4TBEAABEAABEAgOIHuXX7M/NnunYOljTJm9ncP/slvms2cOfPi8mZmye7JzfxvLd0R2tfOxFIPy8bdRURHdNsp36koIhf5fnT/OzPfLSL7EZH//Xd1N3wrfG6VnbP+95fvcPT/zd9pysy7d11L53f5/z+IvfJxIvKUz7V7Z2kJ61Xsl/y7v0vTf31WRE5n5msqXV9QvyvZ9ZuYPi9/N3HXd62yY7SScsp3yHbF69jSnabdn+vrve4xlXaW9sa3VIvl+hs0aNDDXfFaya2W6wueLRgJAiAAAiAAAiAAAusWATRL16144mpAAARAAARAAATqRKD8Vvyu/z7dbzx1fUXFZml3s8of4+9AbW9vP42Ze3yufGdiqdvlO1u7bv/vbJaW2L/WPyKg9GiAEr+eL//ugQMHvlR6e/3SpUtnENGu5c298qZd6bhisTiu+ziA8uusZq+78dxto7uJ2+V/px+V7DPzDt07MkuahKGuL4TdHjtGK8mpvFnpj+m6ju27xu/gN4W7dyB3x6/bVndzu9R2Be7bljXk/aMhAuuvF26Brq9OKQQzIAACIAACIAACIBBJAmiWRjJscBoEQAAEQAAEQECbQGnDcuDAgVPKGo3ljayVZ4oy85ulTa7S27O73/PPtKzUMOu+ptLGrH82aqXb8Mt2HXaegdndLCWizuMDSj9XsuNw99JGXjnH0qYdMx/XdQZn5/miJUcR3DJo0KDrunec9mWvvLFYuiPTGHNG6e3qlex3N539s1PLm8iVrs8fH8TvXuz2GZcqzU2/+dzZ0C69Db/8Gns7D7e8WVraZPc1UMqNiK7tbWdzeRO7jFvg69POL9gHARAAARAAARAAgbWVAJqla2tk4BcIgAAIgAAIgMAaJVDavDLG+A97uqf7tvu+boPuatb9qtz5klvl/YdEHdH9fqWmaV/N0pJGnH+bdfft41V3HPq7ULubiyXfvXL3Y/e/lV53LBa70Fr7664HFpVeUuet/UHs9dUs7W76VbJf3qAubfpVOv6gtEnYl9+V7PoXFmT3Z3lMy3Ybf797p25jY+OHXY3klcc4dH+20q5U/72+dvT6D5BanWZprde3RhMQXw4CIAACIAACIAACa4gAmqVrCDy+FgRAAARAAARAYO0nUNIM85/evluF28F7nFlavrO0t6ssaTT2eDJ6hSMAVu5c7W7Gdp9fGvR4AL9Z2u1L6Zmq5c3avnaW9nYtfdkr3w3a187SUvt9neFZrVlavrO0mt3S9/uKS/n1lx0hcCwzrzyztPQ9v9kZtllaz52ltV7f2p+h8BAEQAAEQAAEQAAE6k8AzdL6M4VFEAABEAABEACBdYRA6a3upbealz/cp5czRXucWSoin+k+87PkvNEe54b2dWZpaTO25NzTzl2mXdgrnqXayxPaf1X68Cn/80HPLA1rr9YzS32fSs7+TAW9/TzoWav+jtXyYw56a3SWjiu//tIdo6Xn0fZyG37nTmD/9vruVAlzZqkx5s3S4wv60l+Y61tH0haXAQIgAAIgAAIgAAKrRQDN0tXChw+DAAiAAAiAAAisywRKn9RevgOzr6fVl+609PmUNiTLPrfKe6Usy25xv6v7PMySJmv3rfwvENH2/neU72qt0ATsbDaW3PbeeTt96fcGfaq8/5nyp7V3P7SpXBNlO0+f8hunRNR5Dmop4y5WF/lPeF+dnaV+c9W31X2majW7/vtB41J6u375Wa2lMSt9r8JxBYeW7vSt1KQuP2uUiFbZgdyb/iqdWRrm+tblfMa1gQAIgAAIgAAIgEAQAmiWBqGEMSAAAiAAAiAAAiAAAiCgSKBSc1jx62AaBEAABEAABEAABECgFwJolkIaIAACIAACIAACIAACILAGCZQd99Bj1+kadA1fDQIgAAIgAAIgAAKfOgJoln7qQo4LBgEQAAEQAAEQAAEQAAEQAAEQAAEQAAEQAAEQqEQAzVLoAgRAAARAAARAAARAAARAAARAAARAAARAAARAAASICM1SyAAEQAAEQAAEQAAEQAAEQAAEQAAEQAAEQAAEQAAE0CyFBkAABEAABEAABEAABEAABEAABEAABEAABEAABEBgBQHsLIUSQAAEQAAEQAAEQAAEQAAEQAAEQAAEQAAEQAAEQADNUmgABEAABEAABEAABEAABEAABEAABEAABEAABEAABFYQCLSzdMqUKXeKyIszZ868uBzc5MmTLySirw0aNOjA6dOnL546deqm1tqniWgzEXmq+98BHARAAARAAARAAARAAARAAARAAARAAARAAARAAATWZgJVm6V+o5SIjhCRi8qbpVOmTEkR0Z9E5Hm/KepfaHt7+/1E9JA/tuuzNGPGjCPXZgjwDQRAAARAAARAAARAAARAAARAAARAAARAAARAAAR6bZaefPLJQ/3GJzO/6WMq31nqv7906VK/keq/N9Rvli5fvnwDa+2DRHTcjBkzspMnTz6Ema8xxux24403vgXcIAACIAACIAACIAACIAACIAACIAACIAACIAACILC2Eqi6s9R3vNJt+P7t98y8nd9E7b4Nf+nSpdsS0c3GmP395mjXztN7iOgwv3m6tkKAXyAAAiAAAiAAAiAAAiAAAiAAAiAAAiAAAiAAAiBQU7PUP5e0WCzeFYvFjigWi8d2N0vb29vHl+4kRbMUAgMBEAABEAABEAABEAABEAABEAABEAABEAABEIgKgZqapV07Te+ZOXPmvaUPeOptZ+mSJUsmtLS0vBIAypZEFGRcAFOrDBlKRIvDfqjKeA2b/ldq2NWwqeWrlt0oMYCvyIMoaQA5q6NXcAVXLQ1o2Y1S3YKvOvkFrjpckbPgCg1ESwOIV7TihblLJ15rO9cPicj/X6+v0M3S0qfdl1r1n3zPzMcRkX/bfa1nlh5CRPfWuanpmxtFRG/X2a6GTfi6IkgabDVswledWIFrtLgiXtGKF2qhTryixBU5q6MBcAVXLQ1o2Y1S3YKvOvkFrjpckbPgCg1ESwMVW4Whm6XlVkp3lvrv+Q+FIqKHZs6cebG/A9X/txkzZhwZsFGJZqmOqKI0EaKw6GgAXMFVSwNadqNUt+CrTn6Bqw5X5Cy4QgPR0gDiFa14Ye7SiVeUuCJndTQAruCqpQH9Zun06dMXl+489XebDho06ED/39EsDUhAJwEwuehw1UrWKMULvupoK0pckQc6GgBXcNXSgJbdKNUt+KqTX+CqwxU5C67QQLQ0gHhFK16Yu3TiFSWutTdLA7f5Vn8gdpZCqJhcdDQAruCqpQEtu1GaYOGrTn6Bqw5X5Cy4QgPR0gDiFa14Ye7SiVeUuCJndTQAruCqpQE0S1e/l7uKhSgV7Cj5qpUAUWIAX3UmAnDV4YqcBVdoIFoaQLyiFS/MXTrxihJX5KyOBsAVXLU0oGU3SnULvurkF7jqcEWzFM3SOhPQE6pGEdCwiYkQGoAGVpQVjfzSsAlfdWIFrtHiinhFK16ohTrxihJX5KyOBsAVXLU0oGU3SnULvurkF7jqcEWztM6tQghVT6gabDVsYiKEBqABNEu1NKBlF7VQp25FiSu0paMBcAVXLQ1o2Y1S3YKvOvkFrjpckbPgCg1ESwNolqJZWmcC0UoALAZ04gWu4IrFgI4GwBVctTSgZRfzgY5mwRVckbM6GgBXcNXSgJZdzAc6mgVXcEWztM6tQiSVTlJhcgFXaCBaGkC8ohUvzF068YoSV+SsjgbAFVy1NKBlN0p1C77q5Be46nBFzoIrNBAtDaBZimZpnQlEKwGwGNCJF7iCKxYDOhoAV3DV0oCWXcwHOpoFV3BFzupoAFzBVUsDWnYxH+hoFlzBFc3SOrcKkVQ6SYXJBVyhgWhpAPGKVrwwd+nEK0pckbM6GgBXcNXSgJbdKNUt+KqTX+CqwxU5C67QQLQ0gGYpmqV1JhCtBMBiQCde4AquWAzoaABcwVVLA1p2MR/oaBZcwRU5q6MBcAVXLQ1o2cV8oKNZcAVXNEvr3CpEUukkFSYXcIUGoqUBxCta8cLcpROvKHFFzupoAFzBVUsDWnajVLfgq05+gasOV+QsuEID0dIAmqVoltaZQLQSAIsBnXiBK7hiMaCjAXAFVy0NaNnFfKCjWXAFV+SsjgbAFVy1NKBlF/OBjmbBFVzRLK1zqxBJpZNUmFzAFRqIlgYQr2jFC3OXTryixBU5q6MBcAVXLQ1o2Y1S3YKvOvkFrjpckbPgCg1ESwNolqJZWmcC0UoALAZ04gWu4IrFgI4GwBVctTSgZRfzgY5mwRVckbM6GgBXcNXSgJZdzAc6mgVXcEWztM6tQiSVTlJhcgFXaCBaGkC8ohUvzF068YoSV+SsjgbAFVy1NKBlN0p1C77q5Be46nBFzoIrNBAtDaBZimZpnQlEKwGwGNCJF7iCKxYDOhoAV3DV0oCWXcwHOpoFV3BFzupoAFzBVUsDWnYxH+hoFlzBFc3SOrcKkVQ6SYXJBVyhgWhpAPGKVrwwd+nEK0pckbM6GgBXcNXSgJbdKNUt+KqTX+CqwxU5C67QQLQ0gGYpmqV1JhCtBMBiQCde4AquWAzoaABcwVVLA1p2MR/oaBZcwRU5q6MBcAVXLQ1o2cV8oKNZcAVXNEvr3CpEUukkFSYXcIUGoqUBxCta8cLcpROvKHFFzupoAFzBVUsDWnajVLfgq05+gasOV+QsuEID0dIAmqVoltaZQLQSAIsBnXiBK7hiMaCjAXAFVy0NaNnFfKCjWXAFV+SsjgbAFVy1NKBlF/OBjmbBFVzRLK1zqxBJpZNUmFzAFRqIlgYQr2jFC3OXTryixBU5q6MBcAVXLQ1o2Y1S3YKvOvkFrjpckbPgCg1ESwNolqJZWmcC0UoALAZ04gWu4IrFgI4GwBVctTQQyG6TV9ir1U38JcTKAfOBjmbBFVwD5WyIXO0eCm1BW9CAjgaQs+AKDURLA2iW1rCI6OsjmFyilQCIl068wBVcsRjQ0QC4gquWBgLZbcq07duajv85xNoJ84GOZsEVXAPlbIhcRbP0v7A08kvDJjSgUwe0uGrZhbZ0dACu4IpmaQ2LCDRL+4aGwoLCAg1AA1gQ6mgAXMFVSwOB7I6bnT/gmYnJB0KsnTAf6GgWXME1UM6GyFU0S9EshQZ0NYCc1anb4AquWhpAs7SGRQSapWiWVpONxo8YDZtahQW+6kxaUeIKbeloAFzBVUsDgeyOayl8s2js861HjXyl2kTY9X6U6hZ81ckvcNXhGihnA+Zp6TDESyde4AquyFkdDYAruGppAM3SGhYRaJaiWVpNNhoLIg2bWoUFvupMWlHiCm3paABcwVVLA4HsploWHCLCprjk9fvmHT92ebXJkBCvQFwDcCwfEqX5AL4iD5AH0AA0sKKKa9RDDZvwVSdW4BotrmiW1rBARbMUzdJqstGYtDRsomBHq2BHSQPQFrQFDURLA1XjlZq9cJy19mcstIkQvW7YPJZ1R1xQZUKMUt2CrzqaBVcdrlVzttpitZf3ES+deIEruCJndTQAruCqpYHam6VTpky5U0RenDlz5sW+lSlTpqSI6E9ENMz/bxG5qPu9qVOnbmqtfZqINhORpwYNGnTg9OnTFwecxA8honsDjg0zTGPS0rCpFfwo+QoGKILQQLQ0gHhFK15Rmg/g6xrQVur2whhbpJ+y0CfMPECk+Avm2AlE8p+sm5jSx+IL8dKJF7iCK+ZZHQ2AK7hqaUDLLuYDHc2CK7jW1iz1G6VEdER3Q/Tkk08eunTpUv/ffjRjxoxsV+P0HiI6bODAgS+1t7ffT0QP+c3Trs/SjBkzjgzY2USzFELF5KKjAXAFVy0NaNnFwkVHs+AKrn3mrOO9ex6R+TKJPEMcO4xEnmehK8XI9KLQ2fPSySexS63XVa1GfmnYRN3WqQNaXLXsQls6OgBXcEXO6mgAXMFVSwPhmqV+U9RvfDLzm127R1fuLC211D3Ob5DGYrFbrLUPEtFxfiN18uTJhzDzNcaY3W688ca3AjRM0SzVSYAoTdpaCRAlBvAVeRAlDSBndfQKruCqpYEqzdLC7WzkfbLmfSL6HhE9RlYuE8NXstCsbDo+G81SNEuhgX7VgFYtiNJaA77qzIngqsMVOQuu0EC0NBCuWVo6uvw2/NL3um+7F5HTuxqrNxtj9vebo6W7Tv3mKZqlAQjoiCpKEyEKi44GwBVctTSgZTdKdQu+6uQXuOpw7TNnx3lt51uyuzOZ+VbsnoZ4MQldYGPyMzJ0butRySfQKOvXRhnyQCcPosQV86yOBsAVXLU0oGU3SnULvurkF7jqcNVplpbeal++kxTN0kDN0fJBGgmgYVNrEtCyGyUG8FWnCIKrDlfkLLhCA9HSQJ/x2mXWu+MaYrErmXkJFelxNvR1EfrIkn2nNZ2c1MfKBjVWRwfgCq6osToaAFdw1dKAll3MBzqaBVdwrX+ztGvH6We6H+LU1RzFztKaeqQrP6SRrBo2tSYBLbtRYgBfUbCjpAHkrI5ewRVctTRQ1W6TV9iLSK43xMtE6PNszIzsyxudS9O4A83SPhd5GrVbw2ZVDdS4lIWvqFvQFjQADawooBr1UMMmfNWJFbhGi2v9mqWl55mWPryp65b8HmeWLl68eK8777xzWYCF165ENCfAuLBDRhLRgrAfqjJew6b/lRp2NWxq+aplN0oM4CvyIEoaQM7q6BVcwVVLA4Hsjv7Zc1OXvJp9dMhOB14795hNDwqwhopS3YKvOvkFrjpcA+VsgBwtH4J46cQLXMEVOaujAXAF13pq4EMi8v/X64uDTKzlZ5b29pT70oc9zZw58+LexvXxnXjAk04HPkp/hcJfYXQ0AK7gqqUBLbtRqlvwVSe/wFWHa6Ccbcrkf8jM3yOhtlw6MTrAehHx0okXuIJroJwNkKPlQ6AtaAsa0NEAchZcoYFoaaDiFBq6Wdr9QCci2qzUoohc5DdIS98Xkae6b9EPOIGjWaojqihNhCgsOhoAV3DV0oCW3SjVLfiqk1/gqsM1UM46Xtt5QjTRkFDWTWwbYB2HeOnEC1zBNVDOBshRNEt7QtLILw2b0IBOHdDiqmUX2tLRAbiCa+3N0hom31o/gmYphIrJRUcD4AquWhrQsouFi45mwRVcA+Ws01K4iImTInRgzo1vEWBhB21BW9CAjgYC5WyAHEWzFM1SaKB/NICcRS2EBqKlATRLa1hE9PURLAijlQCIl068wBVcsRjQ0QC4gquWBgLZTbUULhahgUTk5tzEJgHWUJgPdDQLruAaKGcD5CgaZf3TKEPOImeRszoaAFdw1dIAmqU1LCLQLO0bGhYDOgULXME1ShrQmrSixAC+ImejpIFAOdvk5S9j4WXEdGrOTWwYYA0VJQbwFTkbJQ0EytkAOYpmKZql0ED/aAA5qzPHgCu4amkAzdIaFhFolqJZWk02GottDZtahQW+6kxaUeIKbeloAFzBVUsDgew6XuEKIfmQic8hMfvm0iPmVJkQo1S34KtOfoGrDtdAOVttwVrhfcRLJ17gCq7IWR0NgCu4amkAzdIaFhFolqJZWk02GgsiDZtahQW+6kxaUeIKbelooP+4TptmUlucMNUanmDE/EtYnso1J26uVvzK3tfQrIbN/uMaEmAvw9cYg5RX+KkleoeZLmcr+2TTySfRLK0aVI14adhEHkSrbiNe0YoXclYnXlHiipzV0QC4gquWBtAsrbrEDTcgSgU7Sr5qJUCUGMBXnYkAXHW4ImcjztXxCp6wxLkoG3JD7DEq2jEi/EpuUuKEENOiRn5p2IReVwS1KlunpXA6Ce9MJEcJ0Vda3cRf0CytmhFVuVa10HOAhs1AGoCvNRAIkFs1WdWxC22BKzSgowHUWHCFBqKlATRLa1yc9PYxTC7RSgDESyde4AquWAzoaKBfuI7z2r5jxZ7KwqeLoafZ0m7+F4uha5ntJdnmkQ8HnDs1aoGGzX7hGpBZkGFrjEFTpu2HhmlrITmSqHhQzt34UTRLq4ZMI14aNpEH0arbiFe04oWc1YlXlLgiZ3U0AK7gqqUBNEurLnHDDYhSwY6Sr1oJECUG8FVnIgBXHa7I2Qhzdbz8eSy8PQldLYZyJPQYC/2AjJxLxH/NuonrAk6NGvmlYRN6XRHQqmxTLQsvEGs3I6YjRPg7ren4n9EsrZoNVblWtdBzgIbNQBqArzUQCJBbNVnVsQttreNcndlt385NjP+mD81BAzoaQI0FV2ggWhpAs7TGxUlvH8PkEq0EQLx04gWu4IrFgI4G+oVrysv/RIi3ZUuXiKG5JDSPhY4XIxeToadzE5M/Djh3atQCDZv9wjUgsyDD1hiDlNd2iRCNIJIjiOyEnDvyT2iWVg2ZRrw0bCIPolW3Ea9oxWutydmUVzgy6yburFezdGwmP3puOjm/aiXUiddawzXA9SNndTQAruCqpQE0SwMWtqDDolSwo+SrVgJEiQF81ZkIwFWHK3I2wlzHeW3bWqIMCb9KbA9jkdeIzeNCsm1jI33nqe8m3g44KWrkl4ZN6HVFQKuydVraLiexg4n4cCty9Nx08gE0S6tmQ1WuVS30HKBhM5AG4GsNBALkVk1WdexCW+s4V+e2BW5u0kivXs3Sptvye7ZOSj4RQMMa2tKwqVULtexGiQF8XcfryxqqA1q5hWZpgICGGYICoFMAtBIA8dKJF7iCK3JWRwP9xjV1e1uzFO0JJLwLMRkh+nssxj9+5qj4r0NMihq1QMNmv3ENwa6voWuMgeMVriGyRGQOJ44dn2ve6I9ollaNqka8NGwiD6JVtxGvaMVrrclZJ1M4LpdO3FyvZmnKyx+YdZP3V62EOvFaa7gGuH7krI4GwBVctTSAZmnAwhZ0WJQKdpR81UqAKDGArzoTAbjqcEXOrgNcv3RzmzOwUX5FTJ8lsvsHuOW6fK7UyC8Nm9DrishVZeu0tE0nkU+I6Ahr6ZS5kxK/Q7O06hKxKteqFnoO0LAZSAPwtQYCAXKrJqs6dqGtdZnrNDFNW7Z5zPQ2ES83QrOfceMvlekvlAaaMvkjWtPJuwJoOJTdAPa0albU7Gpw1WIAX9fl+hIsaaOkATRLg8U08KgoBT9KvqJg6xRWcAVXLQ1o2Y1S3Yq8r00tC/dnKZ5HxNsbpknPNFdtjKFZuiqBKGkgUM42eYWbWKSNmI4XMRe2puO/QLO06hpRQwcaNgNpoOrVorFbCRHipbPeAtcQXLe/+Y2N1m8cdD0xNZFQjphHMBU3JOGrsunkr0qEG4qr4+WfyrnJ3QPUhlB2A9jTqllRs6vBVYsBfA2RswFzQCtWWnajpAE0S0OIMMjQKAU/Sr4iWXUKK7iCq5YGtOxGqW5F3tdxsxceYaV4DAl/Uaz8sHVS8u4gE2GtP7gC2o4814DX2dewNcbA8QoeCb0iJBNNsfjN7DGbvIhmadWIasRLwybqdrTWBIhXtOK1xnO2KbPgYhbehonesczLjNCdQvJtjvEu2ebEgbXM3U2ZBScym+NzbuJLVSuhTrzWONcA1106RMNfDZuoLzp6BddocUWzNGSBqzYcxSpaCYB46cQLXMEViwEdDfQr11QmfwwxHURsvkhSvCrrjmypNgmWva9RCzRs9ivXkAwrDV9jDFJe4U5r5Xk2PJHFHp5Nj3wuaLN0zE3SOO94Xl6H60e81oH6UgcdaOSBhk0tvWrZjRID+BqiFqS8hXeK2HlMsrkwn8gk95LlnwjTNRwzP8hOHPFMV14G5up4ef/uk6NzbuILAXI6sN0AtrqHaNjUyi0tu1FiAF9D5Ow6mgdR0gCapSFEGGRolIIfJV8xuegUVnAFVy0NaNmNUt2KvK9OS9tJLLKHEH+WiG/NuSNuCTIRlozRYKBhE3pdEbSqbJ1M/tdClGPmZsPU/Exz4m9BmqVOS9uPWeRwYcmTpfeoaK/NHbP5R8TTAAAgAElEQVTxoyH1VDq8qq812NawGYjrp9VXJ7N4RC49dGEN1w+uAXO2BrbIgwC1MIpcHa/wOyYzl8huKkJHsdhpROYxMXQts70k2zzy4bDN0lTLwqss2QmtzYlNAzDR0JaGTa36omU3Sgzg6zpaXwLkf/eQKGkAzdIQgQ0yNErBj5KvmFx0Ciu4gquWBrTsRqluRd5Xp6XtB2TttmTMJmLptwHOpyyfJzUYaNiEXgM2Xhyv8HsmelyIXCs8eW46nqvWLG26rXARkWxFhnYwlve3hg8xxF+2tnhe66TkE0EWVxXGaOhAwya01cc869eYXHP8CmigRgI6axjkwTrK1fEWnM3Me4s17xDLOBH6NxuTJyqOyDUnv1OiwkAa2HuWDP8kVpgtbPZobY4PD6DiQHYD2CkdomFTq25r2Y0SA/i6jtaXEHkbJQ2gWRoisEGGRin4UfIVk4tOYQVXcNXSgJbdKNWtyPvaeb4ZmwSJjGTmJ7Ju4rogE2HYH1xrgU3oNXCztO1BFvuAMKeF7UmtzSOf7it+W51xzwHDd97nfC7KKcL0Fzb8FBXlXGK6hAzNzTYnLgwZ/+7hGvmlYRPa6qtZ6hVuz7mJo6CBGgnorGGQB+swV8dr+zkxfZtElhFxI5G8xiLnZNPJJ8PM3eO8trMt0beI5ItMvKEV+ePm68UPu+dwXtaHmjW0pWFTq25r2Y0SA/i6DteXgDNZlDSAZmnAoAYdFqXgR8lXTC46hRVcwVVLA1p2o1S3Iu9rqiV/vwgXmekDEf57zo1fGXQy7BqnwUDDJvQauFlaeISF7xWWo8XKGdV2hu542ROTB39m2wlk6Uwx9AxZ+j8mcoXpCDa8ZbY5fmhITaFZGjBWUeCaaik8mW1O7BEFX2v0UVOvqFtYw9WkgSav7V5mGkLWDv3ceom9KjQ4+5xnnZYFLpE5VizPZJLTiGlHZnlchAs5NzERzdI+q4XGGkbDZk3aClAn4atO3QJXHa5olgZI6jBDIFQ9oWqw1bCJyQUagAb0fswjZ3XyqyJXp6XtF2ztIks0kpheaXWTl4aZEIOcgRnSnlZuadmNkl4DMXC8trlM/o9i2Z3YnJdz432eO7rVWfcdOHzHPc5jK6eI4aeJxBgyZxelOJ4Mz23FztIaUqDzI1HSVq++Ol7hnzk3sXWNEDQYaNhcZ+JVY5w0G8ZRitda42uT13a9IXpLWHbONSeOqBDXPn1tyuTvZDL/YZF7hOVOYt6cLY0jQ9cZUzxxzsSN/96LVjQYaNhEzmIdDw1AA71Oebyak2G9P34IEd1bb6NKC80oFewo+apVsKLEAL7q/DgEVx2uyNl1gKuTKdzObP4p1m4ihvKtbuKikHOxRn5p2IReAy6KHS/v33Z/iwgdbUQuzk4a+VAVTYxKZRZMEzZfMMSbFEW2IqE/mhhtZE3Dua1HbYgzS0MmVdfwdSIPHK/wTs5NbFIbApWGcZS4om6tA/Nsjdov/VhozTZ5hZsM0UtCtF/OTRwQtlmaamn7LRWX30fU8BzF6HdiZTgL7ykxuYatnJxNj3wOzdJeIxs6XgE0omET9aUf68uYWe/tGGu0B5Cl7ZnoH0bsg3PSyfkBYq/5xyhooJcAoFkaQpllQ1Gs+rGw1B6mlZ9EvHTiBa7giglWRwP9ytXxCvcRde4G3IGZnss2J34asu5q1AINm/3KNSTDSsPXGAPHK+SE5BdMPIlJrsy6yfurNUuJ6O1UZuFVQvZ0IvpYyL7GLKfm3I373JUaxG4dWK5W0yHg92vES8Nmv+eB4xUW+c33nJvwtRH2pcFAw6YWVy27UWIAX2tYa6S8/CVC/CUiHpFz47uHbZY6mbZbiGUQW7pGDM0loZfZmOkickTOje/WRyJrxEvDplZuadmNEgP4WpazjvfBWJLllxNxUVj+QyLbM3OHWLmw2lFHJbkGrjXUwrCLju7xaJbWSk4vSBoJoGFTaxLQshslBvBVJ7/AVYcrcnYd4Nrk5R8iS39gwzsJyX9wG37oxUGU6kugnE15hXlEfJ2QTLKWfjZ3UuJ3QZqaYzL5PWLMtzHJs5b46VY3cXVomqt+QIOths1AXGtgEXlfmzILLmA205j4DUvym0Edgy776zEbFEKw0GCgYVNLA1p2o8QAvtaw1kh5hZ8K0ygS2SbnJncJ3Sxtee/LRNY/w/xjEvkqEX/o13YRmp1LJ25Cs7TPKqahWQ2bqC815FbA+WuVeDle4W5D9k2x5nYysZEkxTGWZbAh2irrJv07rIO8oAG9ePXgj2ZpEElWHgOh6glVg62GTUwu0AA0sKI+auSXhk342kusHK/wV0PkWaLRTLww68YvCDk9asRLwyY0EDBnHa/wLBFdQcxpkeJNre7IXwdplo5rKexdtHSFYXrWCr3Rmk5cElJL5cM1dKBhE9qqUF/824DZ/3ehA4Tlb4bMC0KyfnHD5ZPmfWPUJwG1oRGvutvcyXt3/Xd/9ZPPb3zoOS8/5278ccBrCzqs7v4qzd3IA501UU1cUy35G8TSAGLes5czg6vqateWBbsVxZxFRF8jogKJ/X4uPfI3QeaDoOIOOK6qrwHt9MccU1O8AvgfJQbwtcfO0sITxsTOkY5iOxm6hYheIks/FSM/H/zZxFcf34fboYEABPRqLJqlgfAHG4QCoCdUDbYaNjERQgPQQMDGS7Cyusoo5KxOflXk6niFvzGZ+0hkI0uyvDWd8H8YhXlpxEvDJnI2YM46XuEFEbnYGE5bkttam5N3B/lxnMq0HSwkJwvT34lkSaubPDeMkCqM1dCBhk1oq/yHYUvhICI5l4t8ihjKkdBjLPQDMXy1Ybrrmeb4/wTUhka86moz5eV/ImKabMfS4WbAwEUiMr/VTZwZ8PqCDKurv11fqGETeaAzd9fE1fEKnhAtNMyHZ5vjm9ZaX51M4evEdCmRbJ1zk+sFEKyGtjRs1sQ1wPVr2Y0SA/haUgvG3DS3Mbbe5x41ZK+1FNuXRHYk5o1ilk4psr10QMOAA588avj7AbQFrno1Fs3SAAIMOgRC1ROqBlsNm5gIoQFoIGDjJWhhLRmHnNXJr96apc8bkUss8RhiHpRz46eEjJlGvDRsImcD5qz/9HJmc65YO4mYfplzE3cEaZY6mXyamL8tRM8y0QY1nlFZ+lUaOtCwCW2V1awmr3CGId6PrJwjMWoloVfZ0uESozNYuJB146cGrDMa8aqbTSdTmEYsXyNrb1n07KNvDR89fpKQbEbEf825iR8EvMZqw+rmL+bZVVCv01ybvPyvjMiLwubUnJsYVnOztKXwXRKaTMR7fPTyu0Ne/NEOy4LMB9VEHfJ9jVhp1W0tu1FiAF977CzNX0pkxhLJ+tRBv+aY/bqYWAeJvBBirQSuOr+PKpYj3IYfskpjgaG+wMDkolcANIqrhk1oIFoaQLyiFa/emqX/IuGziWkMkySzbmJKyOlRoxZo2IRegzdL/03MZ5KI3/z8Ta457gX5cdzk5U8xQrsJ8zISGpVLJ/YNqaXy4Ro60LAJbfW85XCqEB1hLJ25YmepPMnCpwvTFWT44Vxz/IqA2tCIV91sOi2F38XIPGKL9smO9g9/2DB4g/eIzTNii0cOfvWFgx6ftk9HwOvsa1jd/MVvGfXfMhqxqqm+OC2FP0jRPs4mdnnOjTfU3CzNFI4npv2JeM9iw7Kt500Y1RZkPqiD7ktNrDVcA16Xhr8aNmvSVgAG8LXC7wPHy99MbJqpKM8S0zbCNM8uee2gecePXZPH0kADvQg6ULN0ypQpd4rIizNnzry4287kyZMvZOYf+f8tIofOnDnzXv//T506dVNr7dNEtJmIPDVo0KADp0+fvjhAQvlD/INtO+3U+aWRrBo2IdSAP+Jq0AfipdPQAVdwRd3S0UC/cnW8wptk6Xg2NEaIts65iaNC1lmNWqBhs1+5hmRYafgaY+B4hdcM0Un+A55I6I/ZdPLWID+O/R8CTLQhCb9CLAOybjLo7sHezGsw0LAJbVX6YZjJ/4nZLBARf43/lli5n2OxMUX78aR5kzZ7OWCOaMSrbjadTH5OA8VOLxJtW2xffHBsvfXfI8vXS4xuGPzy83s/Pm2fIOfQVUNRN39LvkjDJvJgLVoTOF7hESb+tZBc2jgsvtlTB/OHZUILpAF/lzgT+Q+I2qNo7VfmTRpZLXcD2a0m+lp8DWlTS69adjW4wtd+zNlUJn+oMM8ipqtJ5HAmk8268aND6BYa0ItXjzBUbZb6jVIiOkJELupulk6ePPkQZr7GGLObtfYzRHQPER02cODAl9rb2+8noof8sV2fpRkzZhwZUABoluoEP0pJhYKtowFwBVctDWjZjVLdiryvjlcocNFOIMN+s9TJpZPfCThvdw/TYKBhE3oN+EfJVKbwFrFMFqHjmPnBrJuYEaRZ6j99mUQaROgjNlzLLuXyr9HQgYZNaKvCPNs0K78zxfgsZvouWVlGzA9YkRlz08kHQtQYjXjVzaZzW+E3Yvh5Q/SudCw7gWKNzxLxc8Sy5+BXnj8YO0tDRLr3oXWLVz804NYaXx0v/zQJ30pM17Axn8lOHFG+gSmQr06mcBEzbSrMu1trJ85NJ+cHmQ/qEvn/Ggnkaw3fGSW78FXn91y/cU3NXvg1sTKNrX+2u+xHxozONccPC6HbfvM1hE+9DY2SrxWvoddm6cknnzzUb3wy85v+J0t3lnbtKt3Ob4J2j/MbpLFY7BZr7YNEdNyMGTOypU3VG2+88a0AwNEsjXgBCBDjIEM0EkvDJn4Y6egVXKPFFfGKVrwq1kLHKywWom+w0Bhi+mrOTRwUpFiXjNGosRo2odeAzVLHyy8gEpfJXGaF/tWaTlT7w3dnvByvcDNZeVeI2pl5x1w6cURILaFZuiqByOeB4xUmELEnJO2tbmJIDXrQYFA3m04mfzIZ00wib9vi0i1MbOByJuoQsr/OuSOvrOF6K32kbv4q123U2LVoTdD58Ebha4TpumLDgG3mTRhafvt8IF05mcKVItRoDO1XJJox101cV0mkTbPbvmqKxf07li3dMdY4eC4x/zGXHjFnLc4BLb1q2Q0Urxp4a9jVsBl5rk5L4XSyNJaFriZjtxMyZ+TcxM4hYgauejW2Rxiq7iz1P1F+G36l/+6yfC0R3WyM2d9vjk6ZMiXVvevUb54GEAGapTrBj1JSRb4IBtB5tSFRihd8Rc4iZ3U00K9cHa+wlMTuTf4Dnoi/VcM5kxq1QMNmv3KtVuwDvL/GGDheW5sROlJYjvOPVcqlk9Or+LuiWdqS/zWRyXJRimJoz5yb+GaA6+xriAYDDZvQVi+1cLsb8kOGbMCvEvPwXHO8sQY9aMSrrjabMgtOZIo1C9lt2PB7bOXn2XTyZzVca28fqau/XV+iYRN5sBatCZq8wj/YylX+k+xjZMbOScfLNy8F0kCTl7+eyXwgJLsz009zzYk/lgt1bEvhmzGSc0jM0OWL2x5qGDpiKyLZgG3s0uykEQ/VIRcC+VrD90TJLnzVya9+4+p4hd8T8atsJSNEGzPTVdl0YrsQuu03X0P41J/zltYcU/EaQjdLS3eSdt+W3327vYjc0317PpqlNctLIwE0bGoKVcNfDZtaDOBrxCfCmrP/vx+MkgaQBzp67T+u08Q0bdH2hhHym1pjxFBzzk18OaSONTSrYbP/uIYE2MvwNcbAyRQ+YCL/qfaT2ZhstnlEtcbPimZp9xl5QsxMB2fd+PjVRKHBQMMmtNVLLRxzx9vxWEfj/5HQkI/Wiw958XCu9iTtcsloxKvuNp1M4Xi77ONvmkFD2nLN8fRq6j6SDBSbsHWP16fBV8fLv0xsziCRn0mH3af1mJGvlAkrENemTP5WJvIf+re7sMm0No+4u1ygTV7hYUP2r0T0meInH42IDRp6mRhOE8vIXPNq32GgVV+jZjdQvGqoPRp2NWxqxavffHW8wuNi+S5DkvMvRgw90NhIOz/13cTbAePWb74G9KevYVHytT7NUt9K2J2lS5YsmdDS0lJenCs5tCsR1Wurfqn9kUS0oA4B17bp2/+0+woGOhoAV3DV0oCWXY1aCF8r5MGwHfcYtNWZ9760+H8fOXjgplvvMnDEJhNajx71tZBzpka8NGxCAysCW5Wtk8n/3+J/zHGHbL7TUR2fLP77/37/S9XOLO202XTLG79d/smHf7VLPnp7YHzU4a3HfOZbIbVUPryqrzXY17AZiOun0dfNJly8ycZfO/5+Yl7vjZYzUu/8uWVRSA4a8aq7zbE3vTqdiLcSlpfnTdnixJDXWG143f0NUgeqOdXL+/C1ht+dO/z4L/s/f95e/nF2vb1Cc2267d15S1574ezBm213yftzf+v+64ap/y4zHsjm2JtevbHjk8XzGtYfllq+aMGfnz0r5T/TZOVr5NembrTZEeffsvj5Jy4ass24Y0zDoD0XP//4pIYhGw5f73PbnzT3uM0Or1FLUf3tjfkgwDqjRk0E0mxI2xo2K2qgadY7T7S/++8rl+XfeN0fsMEOe13x0avzf/SPS7/+TECf+83XgP70NWxt99V/4F35Q+9WuZ7QO0v9T+PM0k6GUeqUR8lXLbZRYgBfdfILXHW4ImcjznXnWe8PHxDreI0tfUUMbU1EZ4c8PwkaiJYGAsXL8fJLYhz7alHsVBL791x65FVVFs7dO0tf9B9eYJi3FkPfyDUnnNVccGvUbg2bgbjWwCLyvu7akv9CUfgRIhoQE650K3A1LBoM6m6zKVO4wC5ZtG3D4KEDs27SP1qsnq+6+4vfMmq/52qKVWr2wmOyE0fc2odoQtt1vHyBOTaBxP5c2B6Zax75bJn9QDYdL/8HIv4DE+1d6ViW1B0LRspyvq+BzXlFou9Jx7JtKNbwiP+gM2Y5POsmw/4BthKGQL7WkHRRsgtfddZb/cbV8QqLDNPBUlzRpBOW84jpjzk3eUtA7fabrwH96WtYlHyteB21NksP6b7d3lr7me5zSQcOHPiS/1Ao/2FP/i363bfn+w+CCggbZ5ZGvAAEjHO1YRqJpWETP4x09Aqu0eKKeCnHa2xLYesGio0VKa6fbY7fTMy2WhEN82OraVZ+Y47xc2zpAEvyeY6Zi3LN8e1DfodGjdWwCb2uCGxVto7XtswQfdmKPYGMeSnXHL8iULM0U/B3S5xoSNa3bC7IufEdQmqpfHhVX2uwr2EzENdPo69jvXd3MBL7NTGtRywTcs1J/1bdMC+NeNXdppPJX97x8QfJhiEbJnJu4hthLjDA2Lr7G6QOBPCr0hD4ShT0ltqV/FIthTOzzYmfhpm/q8WnszFTpINtTK4kY27ITYxnyj4TKFYpr/CwJbndkNnLiv1nazp5efl3pzJt1wnLTizU3vHx+/mGIcP9w1g2F+IHA8wf1S5Fq75GzW6geAWBWYsOQtqFr2Vrra7zu/NsaeVRV2LoIiF5vdVNnhSQL7gGWMMGZFl1WE3NUt9q1+7SH/n/X0QOnTlz5r3+/586deqm1tqniWgz/y9PgwYNOnD69OmLq3qyYgCapTrBj1JSaU1aUWIAX5EHUdIAclZHr51cU17bCSL2q2xi74uVBjayviW5tLU52deten1NuT20tdvt73+uo9jxFFs6WJg3I5Yrc27iiwHn7e5hGprVsAm9rohYVbaOV/Cb8g4Rn0BsX841Jy+roolOm06msFCED48ZGmZJrqhBS+VfU9XXkFoNdP012NSyq3H9/eqr4xXGEsksJm7oZXdbNdwaDOpu08nkpy//8L3YgKEjvph1E6t7Vi/yYFUCdY9Xl3kNuzXZdLzCGzk38dk+kiG0XccrLBE2X2WxP2eR07Lp5JNl9gPZdLzCE0z0C7G0Fxtuy7rxCyr5Oc4r3G5J9rPFjoKJNW5E1t6emzTy9GoJHvD9QL4GtFU6LEp24WuA9cvaqoHUrAXjKWZ+Rpaau30Upm8Q05Y5N+EG9Bsa0NFARfyBmqUBA1ePYWiW6gQ/SknVrwv4OohWg62GTXDVyS1wDdh4qSHXPvV5sMMlfzl2/c22PXo58eWNQu+IofNJ5E0i3j6XTnylBqYV9ervXDVCD7Clw6yhUUw0PecmNg9pXyNeGjaRswFydpqIub+lbTlbcoRpqhC93ppOXFJFEyuapf6P8w77VWIzgmN0fc5NfC6kltAkWseaRKlMfg9hvo6IDIn5Xi49IuzzCTRqQd1tNmXabl3+Qf6DARsmdsm5ib1XU/fIg3UsD/rSQyrz1h7CAx5mwz8VkpdyExN3VBgfWrOO11aU4vJxHGv0H9B3fs6NP1pLszTlFbIifDmxdO6Iy7mJXhugTZn835Z/8M5vB2w0qinXnPh6HfMg9PUH/O4o2YWvOr/n+oVr0+3v78nFjqvZ0tSV2mSbEjaHh5gz+sXXgLlTbViUfEWztFo0Q74fpeBHyVf8kNWZBMAVXLU0oGU3SnVLxdexN736G/+pyix0Ixm6iUjeI8vnEMtlVujO1knJWSHnrYqxSmXe20m4eDdbOopZkpb5lpyb8K8pzEuDgYZN6DVAs3S7u2XAkPaFH7KV3cjQFGF6O9ec6LybqI/XqMPulgWvtS9cylZSViTBDXxbrjmxcRgh1aNBEOD7oC2dObEiV8dbcDaROZJI2sWYC1onxv3zS8O8NOJVd5spr+1XyxYX3howLD4m25zYI8wFBhhbd3+D7DAP4FelIfA1xG34qZaFp4rYo4hoNIm8SkxvC5s3WpvjK3efdUEOxXXMTdIYW2/hx2xlV2G6xpJcPjedfKAsYIFsOi2F+VSk84l5N2GJt7qJ43vThuPln140/88XDxs9/uScmzioRg31l6601gRadgPFqwbmGnY1bEaaa8orHClEzWzpwpUxipnNxdqf5NKJrQLGDVx11i8V8WNnaUBV9tPiPdIFoHaUPT6pUQQ0bCJeesVKI14aNqGBFemrwVbDZqR83eUX/3dr4+BhC8mYd4X4FBF5wwidKjG6lNnckp044lc11N0eXMdm2hzDMpMtHcPMG1qWX+bcRCKkbY14adiMlAaUcqsqgzG/f3tw7P3GNv9cLTF0HDMVss2J/y7uK4tjVNOtC2PcYF9kS3uL4WFE8qucm9gopJbKh2voQMNmVa41coi8r+Nmv3eAtcUfEFHRWvrZ3EmJ34VkocGg7jYdr3DfsoVvPz9gxKb75tz4uJDXWG143f1dU/Wl2oX28r7G9a/xnN3J+zA5SJb8ljh2M5H9BRHNYUtnWMOXE8ndrW5iZgmPUAz2vjs/5JN2fpct7UWGLxemG3LN8fvK+Aay6XiFF7hoTrOxYoqEdmhNJ3t9HomTKcxf9L8PnzN8l/Hn1/mPBr36Oua2BZ+fN2nky9BWjQSwjg+UBzXQXcWukymcTkxj2NI13bbE2DiRuSfnJoYGtN8vvgb0pdqwKPla8VrQLK0W4t7fj1Lwo+TrGl+4hJSEBlsNm+CqsxAA1xUJo6FZDZuR8nXnq+ee05jY/CtUtI+w4fP9W5yZ7MVE/D1D5tA56fhbIetVxet3WtpOEpFmY+lEFtrANtB9uebE8JC2NeKlYTNSGlDKraoMUrMXDhVr32RL+xDLMUL0QS6dPK+KJkbt/ssCLV9Of2NLB0lMBpPwAzk3MSSklsqHa+hAw2ZVrjVyiLyvqUzbwUJyMjG1M9HsrJu4MyQLDQZ1t+l4hT92fLjwPw0bjNgn5ya2C3mN1YbX3d81VV+qXWgv72tc/xrP2bG3LTzExOzRXKSLhCnLTM+SpSmWi4cabhicdeOnlvAIxcDJLB5BvPRfbGm8ZfGPUcm0ppN3lfENZNPxCi8a4vOFZAsh2ruvB5ilvMJLH8x/+PvDdt73ilw6+aUa413pY7366p+LnHMTc2v8rkAMarCtYVfD5hrPg5BsNRho2OzB1fHyDxCxf8TRKnfqiKFHB8QaN3/yqOHvB2DRL74G8CPIkCj5WvF60CwNEubKY6IU/Cj5ioKt03gCV3DV0oCW3SjVLR1f19voM85N/7yGiXewIlsTEzFxlph+uxpPlu3ha6plwXgRnsaWT6GirCeN/Kecm1g/5PSowUDDJvS6IrB9sh1z0382ia23vr9DdF9hmcRsPsq68XOqaGJU6vb8+lLkh9nSISSmUWL2iZybGBBSS+XDNXSgYbMq1xo5RN5Xx8sfRkTHELEV5j+0Nsf/JyQLDQZ1t5ny2h5a/mHbKw1DRozNpRNjQ15jteF197daHajmUB/vw9eAt+E7mXePIzbfYssXiaEsEf2780icGE8qCg1pdeNHl3AOxXX3XxZGrfzjlaELmPjerBtvKYtbIJuOV3jN2OLJls14Yd6t1U2M6S3+jld485NX5v9w8JY7/yjnJj+/GjoKPBeM8wo3P+MmjqvxuwIxqMG2hl0Nm5i7+uk3Ysprm2VJXjeWVrm7Qph+WbTFQ+YdvfHfA+gMGtCLVw/8aJYGUGQvQyBUPaFqsNWwickFGoAGAjReaiyzyNmu/HJa8reR0GFEPJjI7p9zR/6pRqYV9epkCl8XpjOMpTPZcIMl+WsNDS6NeGnYRM4GyNndvHeTHRR7gS3tTzFuFpJluebE2dWapU23v5/kYvEOttJ51p7EqDXXnDCroVfEax2YZx2vMIGIjiThpczycNZNzAipCY1aUHebKa/w2LJFbX9vHDpirzrvqEMerAN5UFHz06TB2bLtz8TyDFlzBrF8ELPFI4ux2IUkcn3OTd5Ta7PU8d7dgij2BFv6ljVyDgs/mEsnbq6pWZopvGOo8y6DTYR5Ss5N9HrMhOMV3vno3387c8gXRl+Tc5MjQ+Z6X8N7zVnHK/wh59b8MKm614Kui9Cwq2ET9aWf6ot/9wEJPcJCfykVujBlmPn2rBv/SYB8gQb04oVmaQABBh0CoeoJVYOthk1MLtAANBCg8RK0qNaygK/BtkYt0LC5UltOS+E4snQ2MTfm3PgWNVxz6Ud6+JpqWXCIWJ7Cwud2NsPcY0wAACAASURBVLgMzc25nQ0uCfFdGgw0bCJnA+Ts6FsKoxobu26nN3QUMUmuOXFGtWbpuNnvbVG0xZ8bS1O6tPTUex98MOzfp3xxaQgtlQ/V0IGGTWirlzVBk9c2iUS+zUTtzPxE1o3fEFIPGvGqu81US+HJZYvyzzQOTR6I2/Dp7ZAxrja87vFaWxpaTqbt20TWn+N3FqKBRPIC+0eYpHv8gSoUg7Gz8gey4auN0ESJ8Xlk7aO5dPL6WtZajpdvM2KO7HxwX4zPyTbHd+otYE6m8MHH/3rmuPW3GndbHY5h6XP90v2m/1CpnJvcrZqIenk/FNcQ36FhV8Mm5q5++j3reG1PE/EtbO3/dq6RYrw9kxwtlncStoUYmzc7rL1jbjp5ax86gwb04tUDO3aWhqh4tUwuNZjXSAANm1qFVctulBjAV50iCK46XJGzylybbltwAhszmUhG5dxk3Z8s3rXr67tsadqKBhfP+WjQu0NePHyHZSHmMI380rAJvQZolo7JvLWZoQFzjNA3ydB3rUhDazp5WrVmqeMt2JHInM+WVow19NuGRnKe+m5idRonGjrQsAlt9VILU15hChHvJyTtRJ1/jLk2RG2JDNeUV8gue//dRxo32vjQXHPgJxsHRaGhWQ2bkYnX2tIs9f3Ye9b7w5eY5e8IsRDTeb3kSKh4OS0LvsQSu5OsTLSGziSSOa1u8ue1/J51vMKiGNE3i0XekGL26r5ur3e8QvviF/5y2NDt9/pt1x9eg2q82rher99/AFXOTWxfzQCapb0SCqWtgJw1bEa6vjhe4R9UlAuY+RX/QqyhGYboXSERIvMKUfFNEv42Uez0XHrEHOi1X/Va8cvQLA2Y7RWGoQAoNwhqD03FTyJeOvECV3CN9MKlTnVGNQ+cTN5/MMphRGbHnBvfcDV9rrCzNH+0iDmYbecDIPydpU+0Uzz5nMsfh/guDQYaNqHXFUHtk23TrQu25IbY42zl28J0BDEPyrnxU6roYVSTt2AcEU81ljvPNxXDDxUbBmw9b8LQthBaKh+qoQMNm1W51shgrfZ1zE2FTcwgTrem45f3pquU1/Y9EdmTDC8hoRdzbvzKkCw0GNTdpuMV/rZs4du/GzBi03Qd7gJAHqxKoO7x6jKvYbcmm45XWEoibxPHzs65I0pvv+8mEcru2Mw7DlPsZiN8NMXoNCv0v61u4uoyYQWy6Xj5JcbKvtY0DCG2mVxzovIfbqeJcbZsW75o/sMHDd153/u4aA/MHbPxoyHzvbfhvfqaamn7T7Y5vnmN3xOIQQ22Nexq2PxUzl215MHqasDxCs8YNtdI0b5Mhr8lYg9gMtcJ0QHEImzpWjJ0gSV5rdVNlj7crfSroQGd394Vw4tmaQ2qV5xcUawC/IirMWQoLDqFBVzBFXVLRwMruTpe4ftE8jUi2ivnJgfXWAN7/bHleIWpQrKvsdx5VpLE6JEBpnGLgE/lrOlHXMBrQH1R1lZvcXAyha2I+U9s5VBhOYwNbZBtTn6vStxGNXn5c0loNyM8uVNLhv4QEx47Jx1/K2DMKw3T0IGGzU9VLWzyCnsRyXeYeH8hfm3J0mLz85NHxqjCg21W1DDyHwjTLiT/aXWTl4bUg0a86m7T8fL/6FhU+H3j8OSEbHNi05DXWG143f2t9keTag718T58DfiAp26GTV7bd5jkbhJ5gdn8tMKDmELXF2dW/stk+FoWOl5YTiZjXqrwcMhAsXK8QkdMeLcOsYPYsH8+6NBK8d/uhvyQIRvwu4vmP3zosNHj7yg2LN9q3oRRq/PHskBNIscrLBAhrzWdOKsG3QZisJbYha8666J+4ernkeko7i4m1iEs32HmfUl4OpFtJuLhJHQisZ+v9FHOTZzei+b6xdca9N5f67fQtXB1rgXN0trpQag6xUorARAvnXiBK7giZ3U08N9maWbBWcw8TogPzrmJhtqnrc5P9sjZVEv+VLGcYqHOHScSowcbZND2T7sb5EN8l0Yt0LAJva4Iap9sx3lt21qS37OlI6yRQ1h4o1w6MbWKHkY5XuGbTLwvWVnReDf0G6LGvXLu8FdDaKl8qIYONGxW5Vojg7XO17G3LXCNiR0vQhsQ09ZG7NvC9I/8o7N+9J/bfvBM+XU6mfwPiGhbIm4XpgWtbuKikCw0GNTdpn+L5dL8azMHJj/3g5ybSIa8xmrD6+5vtTpQzaE+3oevIZule9+dH/LxEv4nM71MbLxc84jyBzGFri9Ns9u+ytZewpZPFkMn9PKHiqqxOuzuu2Ovte+zjC05toENW5nT21rky3d/mFjavuSlRfP/PHHozuNvsRTbdV56o9dXQ0ulH+3VV/+cVGK6I+cmTqzhu6oyqMFm6HgF/I6eazgvf2DWTd4f8PO9DeuTgePlj825yVtCfkekuYa81qpcx9z03rDYesU32NI+K9bavD2JPYPYXE1F2Z4M7cOWThCmq4jkN7l0cnovRsFV73dXD+RoltaeCRCqnlA12GrY7LeJsHaZrvJJDQYaNsE1WrmFeCnHqynT9kNjaHtrZQIZOai1OfngatSEHjnreG1nE9nt2XLnWWZi6PdsjJOdOOLNEN+jUQs0bEKvK4LaJ9tdZ7+3Y9EW72FLR/m3ihHJyKyb6HxoUx+vUU5L4UgmHk1FuW7FjwG6u9jBB807Ov6PEFoqH6qhAw2bVbnWyGCt89XJ5B8V4fvZ0JZEdAIJ30piN1j+yXtt80/cpkezoslrO59ZPkeW25ntR1k32XlMQ4iXBoO623S8wstL3/73dQNHfeHinJtY3SNTkAerEqh7vLrMa9gNbXP0rR8mGhuWvkQkWRJ5oMKDmELXl5T33oFCxbPZ0hnCNLmXP1RU9XXvWTLoY1P4wAjv3rVGeGpw8aPhjx+9hX8G8Sqv3W5/+3MdxcanFs1/+Lhhu4y/oQ71v9R+RV+bvMIZJHQlG36bRR6gWONN2aOGz1vD9SV0vAL628mg6bb8KWz4ACKxRDwoxuaCOc0jng5oo9KwnmvDlsJxYmk8Mw8TaxNC/KO5kxK/C/EdVbUVwlZVHdRoq/tj6r463rtbEMWeYEvf6v7Szh3fxNsT0zvMPNaKnWPYGFNYMmHO6Z9d0ss1qfu6mixDxWrsrHf2Ng2Nk8TapDG8nEQeyrrJag+B1GLQ49LRLK1dDVpB0rCrYVNrEtCyGyUG8FWn+QSuOlyRs8pcm7z8+Sz8OWJKU5EPzx0dv6/2qaviztIbRMym/z2zlH9D1BB2N6BGfmnYhF5XiKdPtmMz+dGGeTZbcq0hf7foZ3Ju/NgquhuVaikcK5Y2Y6Ebu35U384SOzyb3ui5emp2NWz12w+jOvi4Vvqayry1h+UBlxhLZ5Kh463wl5ltjoSftUs/3GvulC0PLr/2VEvhYhFK+LtLmUmyzYnOnTUhXhq1oO42Ha/w5pLX/3Hx4M22uTrrJjYIcX1Bhtbd32p1IIhT/fhjXuP6q9bCGhmE9nVM5r3NGkxxjlh5UphzFc4WDe2rM7vt22LtCf4Z0tbw0UR2caubPLfsmqr6mpq9cKhY++bKHXGGHiYZ+MVceujCcj673tG2TbFD/rBo/sMnDRs9/mrD1PxMc+JvNXIs/1ilht7VJDSahPYkkb+RYX+u2bRo7UnzJo18OeD3VmUQ0E5Vf2u0U/qxUSkvfzKRGWdJ/sBFGikxamJmy7Hi97MTRtY6167CoOuP6N8wQk9Yw/555S+TUDsJXZpLJ/4Q8DoixbXSETIBr7OvYSsZpG4vjJEiZ9hKuvQD/lFHxPwVItlRiK/s6Bh0/fxjNij0YXSd4bprps0pGrmKLf+byT5UJLMFs+wvQk+0phMXrgEGPb4SzdLas2CdEWrtCPr+sbWW2UW8dBo64AquoRfwAWsDtNWlLaelcBEJ+Q9TmMjGbJqdOGJxQIaVhvX8seG1XcpMG1JRbu38gOHZEuPTckeN+FOI79GIl4ZN6HVFUPtk2zS7rYmK9hb/wSDC9HVi2TLnJldZ4FfQxignkz+F2AxmK5nO92M8yzId2zox3hpCS/3yg1P7h9FqXG9/XH9VDfTm/7hZhb1tjC5hS6eJ8X/U8EQmekuEc9Lx8bi5x33uK+Wfdby2R4ilQSzlmGVgzk1We1hYfzCoe31xvPyCj19/4ezBn93+ptZ0clAdNVBzvKr4UHcGXd+nYVfD5lrDdWxLYWvj74ok8xgT/TvrxjuPMil7hWLQ5BUms3Qeo3IexbhZSJblmhNnh7U55o7F8VjH0n+yJf/sdCJDt4qYqZWe1u3MLkxgS6d+MP/hi4aNHn8pi5yWTSefrFMurHL9/gOsDDf+nK18T5iyZDjLRTlFTOdtzI/k3OSPA35vKK4Bbapo6wsnzdx7o9S3fyJMp5gOsWLoUhL/2mVXFpPLuvELQvhXOnQlg8Pufn7Aa+0bPy6GfsFFGU1Mp7PIXcRmWaeG3MRxAb8jMlyrrYkCXm+lYf9tlmbafkhGDqMi9bhLxzDHitx5vIV/7ne11zrD1WkpXElC27GlFUfzsJxlxM4scsOlxA0T+jjCSYtBD/ZollaTY+/vawVJw66GTZVJAIusTgJRihd81YlXlLhqaTZKDFR97dyVZXlDYjmqt90cIaayHr6mWhZeRbbYSMItvh0xdIel4iFz3Y2fXx27IT7b21BVrnXwr+IPjXXBrpNZuCtR8RcsfBwxHUhM22XdxHerXJvfLD2HiJew0F3+WGtoRszETnlm4kZPrQYXDR1o2PzU1EInU7iL/UrB9G8RnlQs2hmxmNm7ve3V3z93hvPT8lg7LQV/9xezf2YpyYY5N3FCSD1oxKvuNh2vbeGHr8z73gZb7jK7DudLlyOqu79Yb6qtuUPHqun2/M5c5DuE6K8s9E4unZhWIUdC2W3y8pOY+Dts6UfCNEGYTKub8B+2Fmru2v2XhVHLl9Pf2NJBK9YIcqfY2LdaJ414oUeu+3MH2xsWzX/43KE7jz/fiL04O2nkQyHzPdCaIOW1+Q3go9nSWWIoxyLPk/AxxHIMsdkg68bdgN8bimtAmyrzwQ6X/OXY9TffbiIV6UxiOkuYvmqEZxT92ZZ589bq83RVtqnMgp2IG64na/2Hi7pi+CQmepCZ7hChCVk30amDAK/IcNWuhdvd/fyQIZ8kLiDD+7HlinfpiOGHig0Dtp43YWi1B6KtM1ydlrZ7pNjxrH+Aq4nRsUL0d7Y0TQxdLWwub20e0duxY1oMesgazdIAmd7LEK0gadjVsKkyCXSx1vBXw6YWA/iKBmSUNIA80NHrSq5OS9uPycogYppYZNp5XnPindqnrp5/jHEy+emlDS4x5FlpmDg3veH8EN+jodlQNlOZ/DHZdHLF7ti+X6HsVjOmOG9p5VZVu2NnLRhvYuYnbOl4f/cgEX8p5yYOr8bVaclfJsKvGUud55pJjK8nofNybvzRgBwrDfu0x0vj+qtqoK94dT0A7AYi3oxJNhGSvJCZ3erG/6fSjl0n0zadmD5hkaXCsmnOTVY70qH86zUY1N2m4xUWL34pO2notql7cq/EG2ka29XQfSQZKNbDusdrbfK1+w9UQvQXP1cq3C4fOmedTOF4ZvkaWb6MjPkucXG9bHPye2XCqso1lXlvD+Liz8iu2BEnhm4xxMc/48az5SId11LY2wpfvmj+Q9OGj/6af1bqDbnm1To6qPQrVvG16baFh7OxJ3aeyWr4aSJ5mS01i6FpRPxszo2fHzD/qjIIaEc9Z3f40UPNgzcffRwLnS5GfkzCbxDR+2T4Cyz8StYdcebq+rp7S2Hr5SK3UrHjh2Qatyam/yGSHBszV2znH7vWuSa0ZrPUaVnwDRJzFAlvRCxxInqdhO5kob+Uxkpi9Espdny7ddImPf4IETZnV1cDNX4+9PrN8fL+sxI2Jkv/R4bPYqGnSOgsidG1JMVpOXfj3taOWjnb4xrQLK1dDVpB0rCrYTP0pB0CtYa/Gja1GMBXneYTuOpwRR4oc015C08Tsk0itHcdnizbIw9SXmGGEOfZym+q/RDqo45r5FdVm51P6V2y90Rms40l2Z6KMqX16OS7VeabqnZDzFfdQzVsauVWVbupTGEfYfKbpd8jkq+RMWOybvzQalwdr+3XbO2rRNy5u1AMXStsLutjd0AQ1BpsNWxW5RrkYiuMWWt9dbzCfURmJxH5XWs6flpvPzibvMJNLNLGFGsXlq1zbnxiSBYaDOpu0/EKSz564a9HDtlhzx+OGDFivwcO5NU5MkW98aLZIFA45qLu8eoCrGE3tE3Ha/sKif0xEz1OzI1ZN1Gp6RXKblMmfyoxjzOWfirM3yEjI3LNialhGy+7tuS/UBT+M1s6ZEVdl+kicmFreuSfy0XqeAv3Iyqev2j+n388bPR4vzH7y5ybuCNkvvc2vMf1O17b70REmKmJiIlJbhSRA4pFe9q8Yzbu0cztxXAoriGuRcPuKMfL3+hrhC1tRMSXCckUYt5QSM5pdROrNOBq9dXx2m4nkU2YOh4TapjIhthayrPhGbnmuBfQrsb1R2qe3fr7d+w/bPT4i0XkdiO0pTB9gZkXWpGdTUPjqbS8Y+UcIYZvYJFzsunEY9XWWgr1dY1w3dVbsF+RYheSSIFYdiTL7xHze0zSnk0nepx/XsJFS1s90KNZGjDbo7R4jbivayRZa5eByi3zWgVAw66GTWhAufm2GnoPvICtw3dAW/89s/QsEt6BiPYu2uJXQjy0oFIYKvzYKMwmoX+xUOeh/WL4Rhbz/Wx6ozDnjGnEq0+bkx6TQS+93jZTWD7HRHkh3oWE3hApXtw6aeNH+tBgv/u6Gvmg4WvVGptqWTieyF5ERTpV2E5gju2UdePjqy3gHa9wCxP9iSz9tVNLMbqCLU/PpuO/XcsYrBGuNTJYa331d4UI0Y5EZk6rG/cfHFPRV8dr80jkFWZeSkRBGu/lqDQY1N2mk8m/+vELfz11/R2+fGc72cRz7sYf1xjzQLW7DrbrzqDLJw27Gjar1sIaGYf21WkpHCRCZxqix4h4RNaNn7q6v+e6HtKzPVv+ObE9WJgr7equ6uuYWW3bxGLyR7a04u4CQ5cLc8Udo+NaCt+0Qqcumv/wVcNH7ztZhB/IpRM318ixah34ckthk6VWLiXmZt8zEXnGUONV2fSGYeacqgxq9F/D7qh9737v4w/bi1dZkQnE3MBEbxDJuTk3eU+NflbMg5TXNotI9hDiOIldj8icmUvHrw/xHRrXv9bkbBAOu/zPv2Y0rj9shL+7W5hPZJYNSPh3wnSCCLUakc7jr/yXZbmEiDKt6WTnMUZ9vNYprk0thaNY5GISM5xYBgiZO9Z/5blTH5+2T/saYNDjK9EsDaL0ymPWKaHWiAEMdJpa4AquUdJApBYuSjtpVOPltLSdS0KfJ5K9Yw180JwJ8X/UWLN7WxD/isjOI8ud54oJy/XEJuyt0xoM+rTpeIUrhGizFbtm5DIiM1aoeKch3jibTnbugOnl1e++1jNeq2Gr9KN9Mhg3+70DbLH4Q/9WP4rRPiK0Z85NfLPaAt5pKfySxP6Srel8oJMYuZQodmvOHVHXH3F1YKChgU9dLUx5+VnEPNKKvNLqJk/qtVmaKdwlIn/3m6VsaI9sc587RiqFVyNedbfpeAVZNP/hA4aNHn9PHR7GV86h7v4qzYefujyoINjQsUp5bT+xIvszyZ3+2ZO9nOvb95zYkj8p15xc2cxKtSy8QKzdjOX/2bsOMCmKtP1+1ZuIC+z0LKBgzgFW2B4MqIdgPj0TdyrbAyKKYM7pzBkjKBIUmF4MoKeeGE4WT08PYXqJBjwVA4LATg9hyRumvv/p2eCyOzszPWyL6z/1PDwKU/3WV299Vd39dtX3YQIEzmDgIFNXL25kb0Jb+xprDxesvEGMaNxqSbhLkHw9qOfXCz11mJqx7gIgckn54jnPdCoY5JfgeaW61z5q2xKlWVsLDWsrAVkgHmAWeaMf6xyUhBw4wEr6PrurmP0Ma0UEXAqmpaV+1RbadqXE/tA1ff0DHIn0IsJpKcRhbpW87gqJja/t/cyyJ7NzPXkAjWXIh4gyqgF+hYkvJfA8SHq97hoWuM5OUmYO8YxL9Kz1R9lZWtfPQiNkh8woEERHBIvUA5MYA7d8q0nTabE0idFopopbg+QGrhuYbj0MuYXbmjhI25oWS1uTD6TnrDv+Ws+rVmzdTYzuDJxALAcH/fmfp37rihGz1LBmRY/+SXxs49pHpwHxoKnnfeCgHTd8NpFY+jYjMkdIZa6dlIrscZA4EYRnIhQZGSdB1W9uqwMeG1d1w9aEc7bvtLVnCaFcQxI3M+EEEAaYunpmogd4zbD+CaZno4k27GLvQGJ+2/R7Ez38x4N2gwM3MBPymqIf/G5t1YpDbxCLLQ0yJMd+4S4OvwEgSEwVjMgppu49zSEXbnDQopgXzGRlxY5wRfnikjNzC05+Rancvt+8S3usd9jP9DxonoEWHa8GzbiB6xhTM6yLAPyNWHzIJI9oJuN482LhtNDxJEQ/U/c8Vtc3LRCyj/V3AtMUJjoFxL1jxJ5OaKtWvKEXy+pXBSMaPoMVupWBf5cWRWMU71R808NDWPLg8sUl4zsVnPxXyfim1O95pIXmQbO2akboOwCdSfJFKSSUSshBiva7gVuPqRlWCIRiZmwp1dWabOKpl9hrtxF6AKAuAM7hTKGVXphnx0hNtrjR/1Z1nz3s4fmj2u653wXCTsil0EMc4e8VEgsikFcReJwtdNeRycJO/CTXm7o3UazdPxyvPiN0P0BtGDjX1NV9k3Awtzho0nRaLE1iNJqp4tYguYHrBqZbi5VbuK2Jg7St7ohPaV7d4TU9Z13mVTPCDxChMzOfQBL+4FB1Yeq3rqZiaaERmg2JdwQomrGcCWOY8FSprs5y0I4b8ysups+w3mXmf7FEO1LoQVuaI4m+9s5YzsAVpRd7l9TZ32ciZy68nKpq//6b2+qAx8ZV3bA14ZwtNMrOBWikkHQbBPozOBmBq7tmhEuY6F4Rkd/X+BLfwUTvl+rq5N8ZB7uF1xQ5+N3a6jPCsyXwLRHyzSLPBc0fww+9w6CPbLEU4L+YfnWgQy7c4KBFMfcfy9ldOoU3lS8uOTu34OTp2TnZh3w6uIPlsJ/xqreovS6uhQnXlxQ5caP/vxtbC6eFhpGgs4ixnYEDTb/aNwZPTTgoNEJXAzieQH8mou9Z8lTTr46xr/UZ1uMSUITEdCYeaMcvNXX1nEa4CXn1vWT14QhNI8lDo+u6oKuByFemnl8vzNZhasa64WD55/IlJRNyCwbZx8RXm0WeW1Mc86Tuh30mLshU2uy1DeCVguja+UVqNMGgg5KQAwdYDau6gRvFLCxedwyx/JA48jRIaS7GrROzY9rqKw49x1JsBvHJxHx10O/d3eGZfjdzNklyu2uGNQaELojwgQz8LIRoC+bvwXiiIQYTn0tAt6Dfe0kCbDf8arfyap8UA2M7BEaaRWrXJLh1i4MmTafF0iRGo5kqbg2SG7huYLo1qdzCbU0cpG11R3xK8+oOr+k56zKv9kMEgXKY+HgicUVwSN781G9dMXaWBkL/AdErJFFzdJr4ISYxsVT32LvBki1uzK+4mNFdMyQOBvAtA2eB5SYm+oIYuaZf/Wud4X0DoQKAhizwqzfU/ttvbmuyJMao54atCedsYXFosAANRQR/l+BjSRFnmEWeUxI9wGtG+DMh+WoGfrHrSoEbAbLjWe7KMUw3OHADMyGvKfqB67YWvhTqzVUZ7RYM7RL9YJJs0YzwXLD8GITepu49I84x/P8Q0SdMKAPz+aaunphsG61lzh5prG2XAyVUvrjkvNyCQYEIoffCInWNw37Gq+6GH7iB2Wrnwe4cK63YupyYBgH8FYP2NHXP8ET3A1/xumuY5cWIREqgKDfbGcuZOYME/dMs8j6kGdbHBFRB4lYpcCIBJ5q6+udGuAl9oJ8R9knwRJKI2sSEESQQChapdzW20Tc9PIoln1i+uGRKbsHJp4OwzW2x1Dd9XUeWchUz/wSBB0qLvDMdjmVCDhzi1VV3AzeK2a/YOlGCSsD8JjN9XOr3jE/Rxri2+gzrVQZ9AZYnE4kXgrqnSeiFOO260f/Wt77cw2t9+4RGMom7APqeQB9Ayncb8yYF2ycuepfq3oTJNP94x/Ctp4jt2Lu4x/SrHZPwZbd8q0nTabE0idFopopbg+QGrhuYbi1WbuG2Jg7StrojPqV5dYfX9Jx1mVfNsJ60U7yCcTxLvqF0qPeT1G9dMcTS4vA8kjQZLKPHgVjgXgKmB3X1VQftuDG/EmJqRvhFgE8CoADoCNAChejv84ryPusXCP01QhguSGSCuZcE3iNk/t3UO9lJZlY76FsyVRPamgxIopfjFDFiXRZfiK47EipxLxMfDVAyuwHtLL1LiZSLEJHR48dMfBWE+Nos8jy6C7a7wa0bmK1uLfQFwoVMPBxEKqQEEa2Qgp4oHeKJfjhJVLRiazGk8jIoYsezG9D8zlLr38zydYVElQR0U1f7J8Ju9Lsb49WimHWCTfniksG5BYOmkBBacEjeKof9jFe9Re2tbcgNzFY3D34P94OaHaJ0tGAsA3BY0K/+LdH9QDPK3hQsljJjFisoJclvMmguAQPb/PjlWdv2Ofx5IloLyW+BxHFM8lRTVxuHwEjoA32nlR1LQowVEpfVPiNE456aunp9Yxs1Y911gOxTvrhkeqeCQQMlU0ap33NtC82DmLYWTg11JQE7PNFyCJ5gFuUnm629zqyEHKRovxu4UUw7CaO9pgKYBcIis0h9MkUb43KgGaH3BcT7krkfCKWmrj7loB03+t9q1xfNsJax5HsEKHrypmnhfizIPoZuP9P+1veC3cqrvYOZmJZI4DlTV7OS8DG3fKtJ02mxNInRaKaKW4PkBq4bmG5NKrdwWxMHaVvdEZ/SvLrDa3rOusyrFgiNA4ltDB4IQU+VbAC8NQAAIABJREFUDvFMT/3WFTNm6SKKyKdAwn5Js8XSvxPoH7+DHQRJzVktYNnhAtqBcOiWHN5/2WDvlugRNRl5HCTeBWNfJv4zMf+XQB2CftX/e3g5TnIMk+IgSayG1eKLpcVhHSzPJ0n3SoU0Ylxg6h5bDIv7AK8FrNnE4npArrMrSoHLiLHG9Kv3pGBj3Je4XcBza81yC9cVH9jnirH91X5/ewygTwncjiFymKUgQT2TeFmL0q8Z1jcCsI/6Djd1tV9zYqmv2PqvZAQEc4SBEabfe7TD8XODgxbFPPqF8i6RrMrvyxeXXJhbMGiyiFT3nz+s208O+/lbvyC3KAcNjHcD1w3MpOesZqw7xUEcb8e2+oqtG5lxJDEtA6EwqHtiJSncCVcLhD7LgHJDhGUlCywAYxvZH1UFjWv7wxcDtu57+NSo+Mp4L85Hr4S2FhrWCQSMIYkros8IxPdBKO3NorwTGjusb3r4Vkh50MbFc2Z0LBh4PDF1Mf3qyBaaBzFt1YyN+wBVnzD4a4BeSyHsS0IOUrTfDdwopjbNOgOEF0D0HiB/MHWvHYpoV0oz3IbmEuNFkOjFRBVmUd7NDhpxo/9Jz1kHdrqFuROuZlirBfNwZgrFso2JDgfxlaauFiZ61qp7htVeWncKpNwboO1mkcfpR4LGzbgxXklhagFrMggfAXYMXjql1O+ZkywHDsfZcfW0WOqYsvoLkhr8FODdwHUD8zdZWFLgr7lLWhMHaVvdEZ/SvLrDq1trQXq8asdLK7YmMPN6AvoD/ICp5ztJvJTwYUgzrCVMmC4i0QeVqFgK8CxT977oYA12Y7ySwozuLmV8AvD9pl/tadusFVuPCUn7M/ODLPhBQAykCN8oM3B25epvZiy95bgJDvqWTNWkbE0GqFGd3YLrC6y7hInPIsn3M6EvBC4yi9QmL8aNbdWKrVWohEYKOOpLxH4IsavHMN3gwA3MVrUW9h731Zisjt4CYtzCAraYfQZJFLLAGPtoZ6KkXLVxAn8AcIv9x9TVXnF2lpoc4fEkBENgtFnk0RzOBTfGq0UxjzHWeqshlpUvnjMkt2DQxIiUAxYOzW9mB5HD3tdUb1F7ay1wA/MPaatmWO+aumqHmkimOOZVM0J3ALQPAV9z7OPyTXj1BeyEeviUBa8AaCaYP5EsXxIkzm3741dnbtvnsJmACBLzHBbyJIDONnXvsU7vMZoRHgCWDxLTlbXr+ikQoqA2TvFOcFrAuocI3TYuLnkzt/egfkS0V1D3DEuGtCTqxOS1cNqaw0gobwH0JZj/nWjtitGO4/FKwlZX54FWXPYXSHoKTP8iQeGg7vl7kjY1V605sfQLlrhfEB3EwCGmX7UTkSVbWh2vyXbMQb16DrRAaCskTiWibTGvJ96HiR40dfWgBPjdD53Jm9pvD00k0F4g2s5k3x+4tPchP4+Y1LdvXXx+B2bu3ntMYSD8tCCuZuBKKTF4wdCEcYfd8q0mnKXFUqdu9Gt9twbJDVw3MN26CbiF25o4SNuafiloTT6QnrPu+Gs9r75AeAoQWcUkjicojwX1Lu+lfuuKubN0OYhupAhHs5xKwbcRaI6pq04ERTd8NilMLRB6AySeBfgfpq52tvtQ85Va2U4yEoDAJAaOAst7QUr/itXfvbX01qN3JTt7LPqTsjWFcdstuD7DugygUyD5IRI4Kpmj07l9TtvvoGuMz0ni+Lp+SsLfBFFWUPdck0Lf6y5xgwM3MFvVWthn/DcvKO06tSEWT0LQbWA+EsAqEEWY+P1ExzoPfS7Uvn17WsEkRxDEo6auHhBHLF3CEmMEETHx9aauHuXQH9wYrxbF7FNsdVOAxeWLSobm9h74vKyuOnXB8D2+cdjPeNVb1N7ahtzAbFXzIFkRWguE5jnYEe2Y18JA2X1EQhWgryXLM0y/N1aM6J1wC43QnYLEGcw8D8B1YHwLQeuZ5Ueluvd2W+AFMIck7HjBBSQwNFikHtfIyRLa6pu+7mSW8u8kUXOcPpr0D6fEONIPLRD+gCHbbVoy54Hc3gOPak5UTXFeNCPoWX0BngrQ5wwsKtXVnRLnJNFWQg6SwPitnguitvqmrztfRuT9AvSBBFeV+tWbUrQx7n1WM6wVkBjFkD1JiL86jDfd6njdRQ6b9YHox8W2e2+jCNsnMGIWoQg1IqWdoK1bAju6F04L3USC9qNoqCQMYEY+CToI4GWmrtofMFMpboxXUphawJrAxOuJaVRWRuY+/72404ZEHLhwQixmk2mxNBVXqrkmqcFPAd4NXDcw0xy45wetabzStrqzFrQmXt1aC1oTB67aWmhYr4ia3SYnCMIzKWR6bXgramKrL2D9AuIRkFRW+yJ0owTPK9W9TpLyuMFBUpg+w/oIEjeyoHmm7onGOupnhO6UoAEkcRMT5gAEYmlIon4bP//Xnd89UVSSwv053iVJ2ZpCm7sF12eERtv+RpIeZcG9ET1m7T0mnv17nnXNkd0vuPNDiuDUunoMPocEeYO6Go11l2JxgwM3MFvVWtjriUW3ZKk9ThMSN7CAHYduHRhHgXgVE+4vLfL+K954aYFVeaDsnyHlFRDi7wnE0misNgIpTHxbqd9rC7NOihvj1aKYhVPW9RCZcv7GRSXDO/Ye+KxQlLOCQ/KioU1aqLSovbU2uYHZquZBsu9zmhFeZuqeQ5McS8e8asXhRyBlWwL/j0nYSdBihT1pgtuv2LpHSj4bhIMA2sSgqaW65zbbTi1gzSGiNyF5PsBHshCXm7qnsViT0FafETqdQTeTRE2SRIE+DBTFij0cjbEOoHxxyexOvQYdzoQTTH+TpFJJ0tikWmyxNBC6ikkMESy/YoHldnIrhw0k5MAhXl11N3CjmJph9QXjchCtB6GtWeS5KkUb49qqBax1QuI8FsLDJB8wddVOqplscaP/rXJ96fPyJo9SXfENSZzcHHnM3BYKvW/qavt4BHc/8cKD97xk3BRFRhNwboRCU8H4jpmnkuBb21RvHfjxsH12JDtIDeq5MV5JYWqGNR2M5SBcwRHuVTrMuzaB/UnhpsBBk0tSFksvu+wyO/FDNNssM58/efLkf9j/P3LkyD2klJ8B6MnMc3Nyck4fN27cpiSNteOzRHFauLhBqBuYrXIBaOGxSnPgjviW5jXNq1s+4BZueo2tP4Yffg1SLmbCiSTE8+YQz5u7sO424VUzQmHB4m/MXPMll3CtJCxxuDvDjfFKCrPQsBbaiSeY8EpbueVI+yGxVriYCKYMtrO5gz5llodFE1f5vfau0nSCpzgcFAZC15AgH0XwhP2SDaKRQb/qi+d3ew99tJ93wCWvkcRf6usRTmfCwaauRhOCpFiS8gOH2G5gtqq1MGfv3nsfeW/JowyqJOYTgMh8KMrpgJhrFuXF2tW2E8XRnZSMVcQYyIQ3and1xxYzDGs5WN7ETJkkxN2m7jnsdzBeLeoDWnGoPySeKl8y587cgkHPKEI5f96QLl847Ge86i1qb21DbmC2qnmQvFhqrTJ1dc8kx9Mxr4VGNBu0FIT/McMf9DfZAdosr1qxdSkzDQM4v1RX96+zUTOsTwVgsMQihjwMQlxt6mrfRn1IaGvfadZZQuAakqiJV0l0CEPeYPq9BY35sBO1sMTm8iVzPu7Ya+CBEDizVPc2KxAlyWddtZi29nspPFBG5L1g+gICa80ixzGyE3Lg0M649qaItROmLxA6jomeJvD7DHQzde+lLYHbGEMzrB0cof4KuJ1U8E9TV3MdtNPqeHXQt2SrRjk4uji0f0SihJjiZrpnAXOvHE/Wa4Mp0lwDOd327XnkI/NfJaarQHwcQDfbuzKrWLksC5ExQb+38e5xR7YmWznJekn5gFYcfo3YXqcwKkNRjvvs4s4rEuAnhZukjXGrpSSWjhgx4i4AJ9tCaEVFxSEAXgNwQXZ29tc7duywjwfOnjx58n21giomTZoUK6NfLMPSYqk7go5bDtWacNO2pn0r7QPu+MAf8sXI4Q3WVd/SDOst2B8hBf0JwBRT99r33FRLDLHU2sySzxCgrTYoCzwGRtnvIDZVUrzaSWZI4iIWKIlkZB+48KKOYbsfvilrDoWS9ThDHkOCv5ZMWaW62ifZl2OHBCdlq0NMt+ZWQlx7dxAxDgbj70x8OIgSJh3Y78opA/K0Pz9vj0VdPxnyJAhxjKmrvwqozklwg1s3MBPy6rzr0Stcs/VIY211Dik3gvlKZvof2TKIEG8Ei/LuT2Rrv6lr9pYi41tAnACSH5m6mtP8MfzwSjBfQSyzWYiHkojJ1rh5NzhoUczoyzCLOeWLZ4/MLRj0pGS+eIHfuzgRjw5+b1F7a9t1A9Mtn92tthYWhzdwBNMXDE1qB59jWzXDGk+gcgK+keBRpq7GiusbE9dnWNcy8/EQNMAsUjvV+ZRmWKVgepaYv2Rh7zzFzaau2icFGpaEthYaZecCNFJIiu5YJUF7SXBd6I2dwOwY4kT8y8ZFJZ/lFgzaG4QLk4h3new0iP0xptg6gxk3CualEthe6vdG7XRQEnLgAMsRtyngRm0tnB4+iaS8n0BfSqBHqa6elgJWXFv7TFzdVmmTWU4S0d3ILPCfLZu567LR3i1JttXqeE2yX06qRTmwdwIz8xQR/ajRfGHCh0kcQ+/uM6wnmfELEdozozuITibi9xjYbhY5iiv7m/hrIsLsRK1E+JiB0ZJw2oIiNVEIG7d8q4mpKYmlDUXQup2kzHy9oijzpZT2sZ1LJ02aFBwxYsR5RPSkEOKYCRMm/JKIKABpsdSdh2K3HKo14aZtTftW2gfc8YE/5ItREvcrtx8w6nnVDMsE6AtA5kPSS+ZQ9RWH9sW1VTOsSgHqz5KroxUJl7PAL2aReq+DdtyYX0lh2hlGSeLPLPCWyMzoP//CzvUZqAuLw1cQ8+lg+QmITjB175kuiU9J2eqAz7qquwVXKw7fAikPIaZxYHkoK3SdqXvjxpk8+KbXzux4xIkPkMTw+n4SH8ckTjN1T/3R/N8JB7uF1xT67tb6uhOuZljbqIpP5gxxLIT8i1mUOFu9FrAOBGEBSfypwW6Y/Fi7tu0PGpC4B0zbocgnTN27n0Mu3BivFsXsMzV8sKLwu+WLS0bnFgwcA9AwU1cXOOxnvOotam9tQ25guuWzu8XWwill+1Jmxs1gOQJgC6S8I7nq6QV61y/jDJZjWzXDeoEYq0nYYiluNIvUJrs2m/0YUWzdTYw9GBi6JcfTftlgqrRt8xnWMilpnACbRLy/JDtchufwRnYntFUz1l1AJIchYid/BKQiVOLINFP3dm3Mgc+wXgXjq41LSko79R7YnUlcFuPof6rTIqathUb4XCJcbp/AIaKMoK7e6LCBhBw4xHPz/l0jvtULxPQBSBYGda+toexKacJB/5mb1YqKHd9RBCfZwEx4UxE8YF6Rd3mSDbU6XpPsl5NqNeMVKLsJRDpJGhrvYilouiIjl84fmj833vrim762J3PGA2B5JJH4XjIfQcBPkWroCy9RFzkxsEFdN8YrKcxCIzSbWMwC8WhiOTjoz/88QR+Swk2Rh50uS0ksbSiCSintIwnRnaW1yC8IIU61xdHLLrvMPrIV/c0WT5MwOC2WuiNmuOVQrQk3bWvat9I+4I4P/KFejJK4T8Wq4qpvaYb1PjH/y47BCdBrpX7P9BTtbDJWF8ycqazY8adKkvh1F4ugYUwoN4s8dzhoxw0OksLUDGtTVLAhvBKRkfMWDutaf/TVToBBEPsA/CFAt5m654i0WBod1bjcakb4DoD3IYnnmegYEF9h6mrceH1HPmHemKPu7W/4MsAE+8jnRaZfPcGBLzWumpQfOMR3AzMhrw5tdPOFu97WY1+0OlRlYg1JRMeIBX3WNkfmfTw4/u6hvsb6wwUiH5HEqfaOo8wqdJs7XO0QSyz1GeH1XI3zOYPbEWicqXv2dsiFG+PVopiFL687jKrkm+VLSq7OLRj0CEUiI4PDus532M941VvU3tqG3MBslfOgOeK14vCbYN4Kxt9A9B6xtJioa9vIlos/HrbPxmauc8yrVhyex5JXKOA3JdFdpq7GClURE7f2JECECRdzdaWv9JI9oskaNcP6HixvJBY/QxF7M0s703bjmJMJbdWKrQvBuIjsDx62WIqMdiSq3zX16HzfqWiG9SaY5pcvmb20U++TPCzEDc0Iv6lMjdj9r7UPjIUg6mLqnqsdgifkwCGem2t31FZfcdl5LOkyYiphgeNNXT0rRRubtbXfKxv2llXV80jC/sgMKTBJMF8T9Hv/G6stbbp1JhG2Bi9WP7ZvJYmeM3bBXjfGyw3M+rWw0LD+TMB1dhz9eP1mgZeTCOFSK5iX9QIrH4L5vyAcCfDXpu49ozXyqhVb/4HEywwaDQXDS4d4ShP0w63xatJsSmKpjVIrmL4O4Oe6naONd5KmxdKU3NWNwXcD062HIbdwWxMHaVvdEfXSvLrDa3rOusyrL2CVMPhtICoIvl2qe6eldHepuWinedBnFrdVNoTDJNG/DlMKDBFAxOHuDDfmV1KYmmFVk4SPFbwAKUeZ/nw7M3C0RJNNMFcqRO9HwO+autcOnJ8UrkOO3cB0a24lxNVqdip1h8QkCBzA4DtM3WsLzc2WIx78aGibHocX1ce1qzmueQSDrwjq8eOd7oaH4tY0Xq7a2mda2X6KELboeY49DiwwAYKeNYd4AvHGpV+xdZRkepskn82C/0UZfHjwonylmZ2lWxDh05Ah9gHz3aau/uF2lmrFZb1Yilc3LSm5rmPBoAcVoVw9f0iXeLuDHC4x/+/XLVfnQazB0AzrIjuJDjGuZ4FSIipBhG9nQWMA+ZKpe19sZhAd26oFQm8wYCokvpXEj5hF6oExsJsTS+1dqSuYeDCxeDRY+0FVM6w1gvkSZgoxUw8o/LjZIKZpLX5CWzUjPJYAHySPsq+RXC1IyQiauioa21gYsN4jQkn54pKvcwtO6UAs7wv6VTtkX0uUmLYWGqGhYDpHEM1n5r1MvzrSYWMJOXCIV1fdDdwaocz2TeBCIjGHOXKaqXt35fRGzGeCwmlrDiOhzCJJ0Q1xLOhBEvRCcEierf/Ul8IpZccgQ9wqiDpIMIiJJapfXaB3fceF+PAJn19+R2NVb6tmhC4A6BKSuDOefVLwJMFoVpBuOGdrQr/Q13aYBCYeRUQrgrp6X4r93628+gJWEMwTWNBoYr62OUG+Qd/cmFsxqUtJLG3uGD4RrQLQZGfp9u3bLyouLv4hicE7GkD9S04S9ZOtYh8Lqsny23LFDUzbOjdw3cB0y1a3cFsTB2lb0/OgNflAes6646/1vPZ9YdXM6nLr3YyOnY+vKg/NWXqjtivH8Hfyra4nXd6pp37/Z+VL5tTHFm+731FnkaJkL7rigOiRuySLGz6bEDP3IC37oNtnLStf8uE5HQ/vf/+2lcue+OqeUz6ps7nvxB+erNq66ZsdK5fN69jrpFdW//PRE39580n7Be//8zNBwjl71HPLbibK7Lzlu9JXstSee+V02/eG0mHdT4znCwff+g9/+/37nrT5q7mP19Vru/eRJ2TmeoaZQ7vGPcKfwMcS+kGSPtqwmhuYCXlNwc5UMO3juz0A7FH7YSCrmXbbAtiW7dnT0/4An2/zN/Pn2wFL2+9XcBTLSPX2sh+/375yWX1Ii8YY9nUdDj6m/6Zlcz/peOhxJ2xcMnt29ZYN0sZsXFf9U9FFm774aDZlZGd1OEA7xvr0lZ1etpPgJWprEvWcVEkW82cA9vuNnZ232VNyB98w44gOh/V/JvTh1Pu8Jw29afMPi+//3wNntuTOUjd81g3MVHw2mXH7zW3tPfarazPb5h616atPHs8tGPS+3Lbpjc3fBCd3OOTYG2Tltm8WXXlIc1nXHdvad/LPgarN6z+TW9b9mNPz0PtLh3aLlVAvJm6fST9NimzdUJrRUT1j+6plT31198n/sQnVAqGvt363YHj11o1bMjp1y2+716EPlA7Nb4yb0NYjHgv+Nbtz19M2L5sbzXRvl9yCgW/87+miIzct+mCnedn3hZ9nRDaFS9YvfH95x4OPzc7pcfA9pUO72u/3LVFi2tr78YVDMnLzTqjaummB0qbdgYsu3+8Gh40l5MAhXl11N3CjmL3GBP+Wkdv1lMiW9f/JyFVPWzB8z2jS7V0oTWw98JbXeuUefOzTmz7/+Bobt8PBR4+q2rrBXHr9UVMattP3xZVvcKRy5Zavgy/mdN17/4z2nsMop03hhrmvP/v9lOtm74JNzV3qGq9u2drrsXnnZXTqfuaWr+c+Fa+Njof1v3v7L1+P//Lukz+MUy/a/4PvePfoDvsfNWbT5x+Nardvr5NEdtsDF1y2zxW70IfdxmvhlNUlO8p+ej7b22PotpVfPbbsnlNj7l5u0LeWsnUzAPtPs8WxWNowRunkyZOjmevrxFMhxA3pmKW74KI1l7qhlLuB6ZatbuG2Jg7StqbnQWvygfScdcdf63nVApb94vMyEZ/MTLNNvzpxF+40O/lWwYtW98xMXkSS6o/uMPG5TOQp1dXLHbTjhs8mxNQCm/JAFd+RxCAp+GES4nlziOfNOrs1w3obkl4n8FcsMAUsR5r+fDvL5moHfUumakJbkwGJUWe34GqB0CMg0ZYkB2qPbyZMylNzDH+fY0nigfp+2Ec/pXzY9MfcJZUsJW5w4Abm72EtHAjgkSSJzQRQpbTvlJvZQc2v3li2JqOTt6vIyMoBCSGrK3dwpLq6cv2qlVxVGY2B2LBktOnQPtOz594VoZ9/yPb23LeibMX3snKbHfe4qnHddnv36rN9zfKvRUZGRlZej322/fzl0iRtrKsWtdXhNYmqp4I5CYD9p0npGwhrAnJy+ZI5t+T2Hng3SNxh6p5/JzLCwe9u+KwbmL+HeeCA1ubfu/oVhwZL0JWiKnKTzFDmgamEmG+HoMdJYNr85ndfO+bVZ4RnM2OWIui7iJRTTb/aLdn7QTTeH5QZgDwHhJfMopq45pphVYDlicSiEoIOZfDVpq4WNsJNaGuhYY0g4PSd1nbCeKEol84b0qU+7E1tm58KwNiwuGRl596nkqTIi6au2m20RGluZ+nVAnQ0E80Fs2bqqu6wsYQcOMSrq+4GbhSzMBAeRZB/AmgOCBebunp8ijY2a2uhYZ1AwBMkEX0WZIHhINrQMERTobFuBEFeaB8vZ0F+Ap/ATJ8AkR6RbeUbFl5xYNyERina7BqvKdoT77KancAB61IQTiaJR+NVZoF7CZge1NVX49RrsLuYhpPkm2sTcV5j6uqufJjebbxqRmgpJE2DwNmQGGMOVd9NMBZu2BqzScdiqY3SzM7SF3Nycp7esWPHewBmT548+b6G9ZJ0vnTMUndeut1yqNaEm7Y17VtpH3DHB/4wL0ZJ3qdiVXPVt3wB67+SECBgEDN9XOr3jG8pW6PJKxTxMXHNEdzoAzHhzxC0t1nkiRuI3ukLVwo2J+S1T2B9zwxE5oFxFgv8HSTfMIvyjbq2onGQgMcogrVM/CyTWFiqe+zdQGmxNA4HPsN6XAKKkJjORD2J+LGgrh4QbwwLnl5yV2bnPQ4mxhMNfKkbCBNMXbXj26daEvpBCsBuYO7utdCJUGrbGhULMzuqeUrbjp3BMgJSMmTlti323yuslT9ldfLms5SRCmuFvbtyp5LRpmOHzLzuPex62WqPvSvCq1bIHVtsUXVnUZOI2u11RMH2Nd//TwhFyVL32m/bz18scThmqQibiZpIFTOmYFpYXHaMgBi3cVHJHZ2OGnQnIvK+4ND8ltxV5YbPuoG5u+dBonFv/HuzHBxprG2Xw2IKkchmyQNY0AoBLGBC7taKzEu/ujR3fTONOeZVMyw7zuOrxNVhRsbTpj/mmhkTVzPCcynC41jgHAj61CzyPHvBTFZW7FhXQZJrd5KKPBZyuqmrXqf3bs2wRjJ4oJD0cP3aHo2tGDl/3pBfY4Tbv2nFYRMSz5UvmV3WsdfJVSQw09Q9eU4HxQmvNclzhJ3gxt6NNiCoq/UnZZJs1/F47UbcOvHtehAdRUz/ZkRGmP7ESfkS2NyEg8Li0KmQdKd9LDx6LeFsJtrL1D3+Bs9YlxPTeZB8G4gvYWBvgA6HwOzqzevlolEHOfnoniStrW9jmc8Ij2bm44nxWNxOCrqdmRNtiqjxgWLrejD6kMSTQqB9BLDjCNuhplItbsyDpDA1w1oOohuZ5SjIyAulQ7vNdOqvqXY60XUpiaVXXXVVR1sUJaJjaxuYMWnSpOjCVLfzFEBPZp6bk5Nz+rhx4zYlMqT297RY6o6YkZSjJjlGDau1Jty0rWnfSvuAOz7wh3kxSmENrLvEVd/SAuF5BDkZRIMkeF6p7h3bUrb2M8KHRFjOEkz1R7iY6BQQ9zZ1dbCDdtzgICGmbb8EzyKJv7LARGYsL/X/+qKkBazFHJGjhRAVLMhO+vCVqUcTZKXF0nhiaXH4aTBXQ+IVUGRPJuUpU1f3jecPBWO/fCSzU1eVJNeL+UTUWRJm7OLLckI/cOCnv8mcTcGeeJck2387VtnpDtqOioVZnbvmi6w27SgzK6d688awLZpmdem2V424KURG5+57VoR+WM7VVfau0fqS0S63Y2anbntUhFeuyPbs2TOydeP6yo1lGxqLpSSE0qbHYUfuWPvDNzZelnfvA7at+GKxAzvtqqkKm/GaSRVzDYA/NwYunBY6nhTxePmi2XflHjXoNin5kQV+7/sO+9kSfuCkyWR9ywnmH+qZoGDmZjWzYsczYPzF/pbIzNOqMzIfW3xxZ/uEQnPFMa9aIGR/9HuBiH5g4E3Tr3aKAd6MWGotAeNOIpzFhF/MIvXeY1+0uldlYqmdgM3GkaBOJPg1U1e7NMJNaKtWHL4SUvYnpnqhx/74GGv3dGEg9DkxPVy+tGRDpz6nSJaRe0zde4xTB2pY3zd9Xb/gkDw7pEVMWwunhe4kQXuT5Ln2BWT8AAAgAElEQVQs6GxTV+2xclIScuAErEFdN3CjmD4jfBsYBzBHPoYQ9o5hO5nirpQmtmqBsnMAMZoYt0SBBS4DcGhQV+tj3Pte2tiHZfXYDEk3ViPyCIgWEqM3E+1baa2cuOSGgnqBfVeMc+qzKbTlxljVr4WFhnWDIPRGBE/Hs40FrgHjC9Ovjkm0vmhG+FFiZIO5uGZ8qBiCLqmdKylQsPtEaM0IrwDzaAiMJE64s9ate0xMzlISS1NhP8lr0mKpO2KGqwtAkmPrpJob9rqB6dZkTduangetyQfS88Adf63nVTMsE0zPAXwyCAtMXY0b8yjBYruTb/UNhAoE0XSSqD+2xoQBDBxX6lfPdrBwu+GzCTE1w+pLRFMQ4WEgXAuBpcEitT5mpv212hZSo/0g/I2Jsk3dYx9TToulcTgoNMLPEmMLMb/GhG4ges7UPXvF84eCZ78em9ExTwhJU+vrEbdhQompe9s48KXGVRP6QQrYbmC26FpY+FLoeIqI4bJiW0+R3cbeLfJygrlvh8aKO0aNeIqKhdl53feAUBSR1bZ99ZYNli2WZnbutldlaMVyyVJmddmjx441335jy0QNr7eP72fl5nerCK/6OatL9z2rNltlkS0b7fiFO+0sJZGZ0WbPgw/fUfbDt4KEyMpv9WKpTYP9vrKTWOYLWH9iQQ+VL5p9b27vgQ+zQm+XDlHvTsE3m7vEDZ91A7NF50EDMnabrYXF1n0A/YWYu8bYmRlrvBzbWmhYCwXoaSb5E4HeCxY1zTTfnFioGdZ3qI5cTopyGhNnm7r3at/LZflcLb4gidOiOoq984wxy/SrHRsZnNBWn2Fdywxtp1MDAg8QEGh8XFgzrG+IxO0bF32wtfMRAzbIDOW/pq7aa42jogVCV4LRH4I8ABRmfr7U7/001r3bV2zdxxGoEPQjwEebulp/UibJRhNykCTOb3bvKjSse4mRD8Z/IHCrqau9UrSx7rKmYmmxdSGAiymC6DomwfsJQfcG9Z0TdvkCoYcZ5CPQUYB8g4l6E+GAb+46/vCNP34d76NCqia7MV5uYP76HF8cvh2M/Rp+TI7VeRY0nATWBYd44uUMiNqqFYenQeJbYv7AxrKTMzJwY6muRmMWp1Dc4CApTDsZHUd4GCk0kkD/COqeGgG4+ZIUbgocNLkkLZamzqJbg+QGrhuY9QtA6hQ2e6Ub9rqB6RYHaVvdEZ/SvLrDa3oeuMyrz7AWwn6JAg8Cyy9Mf368L86JluSd5oEvEDofoPvBGFJ/oUB/Bk4xdTX6kpVkcWN+JcS0Y2oJ4DFIjGLCSBLi52BR3v11NvuKrc3M8nySIswkBwDieNMfjcWaFkvjcKAVr5sAyeuI+Q0IzgfR5GCRaicMarb0mfTTa0qbDlspIsc1rGRnkY6VNTlJv/p/ub4UvhTqTdX0JAHLt/7yTbBdz4NPZynziMgMFqk3x+DOPuYafWFyUGrEUnWvnpCRCDKycgQI1dvLN2R2yt+zYv3qnzPbdsi1vzLsCK1o8sKrtO/cKbOjml+57peVWZ27do9s3bCuavP6LU3E0oyszDZ7HHjIjrU/2sfsqE3XfQ/a+tPnixzYaVdNdRdovGZ2BfOOxnz7issGAeLujYtKHuhUMOgGJvmcWZT/lsN+xquecD1MoS03MP9wc1YLhO1YjOcy4YxIjpK3cHCX8gRcO+ZVM6yvAApwdeS/lCE+NHU11gemmLi+YusXYjo3AjlIgA63j6FrxsZ9gKpPSEZ3xALRD1f0gamr7RrZntDWwmnWjYLQC/zrrjgWdA+YF5p+9Z6GePYOMQG+csPikqpOvQZZLGDulfNR1muDB0eS9U+fEbpNMs5QKONjWSUXIouvtXfQbf3lm2lf3nbchMY4mmE9SqAcZl4BwgBTV89Mtq3aegk5cIhXV90N3Cimzwg9y0AHAO8A4l5T9xyaoo3N2uoLhC4B4QxIiiYyY4XbQmJ2BsnCz/SuXzYa95uZ+WEi2LvpVxLzMdtDK6e3795t5mcXd29pwdQ1XneRw1iX14yXLegzVJJ4IW4b0Y/6NR884tSrEUsN69/M9Lpgrkk8SLiLFXrDbD6WcqLu7TZeNSMcFhyxNzRcAca7Qb93pyRiMQx3w9aY/KTF0kRu0/zvbg2SG7huYLr1MOQWbmviIG2rO+JTmld3eE3PWZd51QKhpSCyXwYGScY3pf7ozshUy07zoF+xdaJkPEISo+sBBfdj0Lmmrp7koBE35ldCTJ8ROp1BN5PEDUw0lAhbgrrntjq7NcPaSqycAo5sZ4UOI+ZrgrpqH6FNi6XxxFLDMojxExj/ZCE8gAyYuto1nj/0mfTjG0p2+6XE9stbg6Lg482buNuy0V5bSEulJPSDFEDdwGyxtbAwUHYfQdGI+Y5IxdYHlDZtj4OkE1nQcxLVly5o9KIKoA+AuInfnn766e6jRo2KjuH48ePXXnvttVZULM3fdz+u3L41UrVjR2YHj9c+Nk9KVjZHqio4UlVVuWHNL7Ji2/bGHGd26NJZaZ+nVq5fvSqzU343uWNT+WP33JEzevRob2ZmZvT9Yt68eZuPP+mU1ZlduvewY5qeftqp7SY+P75nhkDViBEjfnz77bfjZqFt0OauCJvNuceuYDaJW6oVh3ViHr1xccnduQUnX0vRDwx50US4LVTc8Fk3MFtsHjTibbfZqhnrrgOkfcz5zAyl6sgkxB/HtmoB61tBdCsxVkWI5zazGzMmrmaEN5DkgUx8AREGBXVvn8Jp6w4jId8iiWiYPCaZBVI+NnVPtlNeteLwLZDyEGIaJzNIQMpbCHYoPqoEy58gMiaYRV3qkkr9AMId5YtKNtSKpZ9Gtld5Fl7e3d51nlSxY43LKvmyIsQCFjRKAJWSmSIVm/MWXrbvBY1BosIhQzJhOZE4wyzynJJUQ79WcjxeSeK7gVsjlBVbT4BBYPkpQGNMv3f/JG1qrloTWwuLw1cQMIAi/Agr6EuM8xl0AsDLIHkpycijwUu6LbMB+04rO1YR4gVIDGEFZ4IxgjmSTZRh73z8KuhX7SP8LVVc47WlDGyAUzNeAesxIsqG5PqY+rHaYrJj76OTqasnxrGlTiydTywmgWVNwkSBy5mxuvEHDAd92m28aoZVLiI4mxW6kplLkkhk64atMalKi6UOPMjpzSVFaDcG3w1Mtx6G3MJtTRykbXVHfErz6g6v6TnrMq9awPrSzkLLCgYC9KOpex5M8f7SZKzsAP4Euo0iuL4BZh8WKDIbxKVKoj035ldCTM0I2S9Ol5CkO+1j9iDOCureaDKCC2bOVFbs+FMlSWj23yWzSgrZol9BWiyNH5tKC1gvE4n/Qcp3waILK5GXTd2rNucHdtwyWbl9qiBlMUA7xdRlgfc4wr1Kh3nXJuFHsaok9IMUcN3AbLG1sLDYmkGSfySm1yKRiimUkX24YGgs8ARH5NjSYflvNOpzQrH0s88+O/Doo4+2dyJFRcxjjjnmR1sszel2wIFy+6YN1du3bLWz1SvZ7dsr7XPzIts3l1euW7OaZfVOsUrr2s3qlO8VbXM7R3eWdlLzBx53dOTF8U9H4yzaQujFF1/c5Zxzzsl7bvzz4dufmNhx6NkD14155KGu7dq1E6FQ6I8nlgasM5lww6bFJY/mFgy6ipmNUr93Rgq+2dwlbvisG5gtNg9+L+9dmhF6AKAuAJ1BHPlz0J//eYJxdcyrFrB+ZonRgrCaRTTcTqx39Ca4x75odajKhEUSxzLkYSzENaW62qdwerhQMF6MhqiJ3v9IkMLzTV1V6mw/0ljrzdq+bazIaf++6fcGmuuTZoTuAGNfYhrPhDFE1JYZ3xKhHTNMFjiLOHKfqed/oBnWBmKcu3FJSXatWDpHqdyx37xLezSXDGunZjXjp32AttNJ0tXR0yAk7gTjXwpQXFVdccuC4XvWx8usu1AzrOcZvEEwr2IS55u6OsDhvHM8Xkniu4FbK5SFx4J5B0H8j4lvN3VPi4ulmmFdZ+ugYLzChHsF4zsG7NBH94L5DCbR3tTzort4fYb1Nwm+hJhLCDSEiUoh5TksxLlC0J1SorxU95yfJG+JqrnGa6KGU/i9brzetKVtinDc53cWdBLAxySIu1snli4XoJtZcnTnrp2clYH9Sv1qUQp27tZ1WzNC24TMGMQichUT/ddOUtfSa2yKnCAtlqbKnMsvx6mbFfNKNxYVtyaVW7itiYO0re7MrzSv7vCanrMu8+oLWF8z8V0EGsiE1Xbyhl24R+w0D7TisB2HbTQkbq3DJEFHSPAoU1ejImOSxY35lRCz0AgNJbZjyeF+Bp8DQr7p946wbe49dUOnLKV6BUnUvzixQvM/v7n//jvWtHgcrYS2Jslj42q7BVczrPkA/0ySHpWIdCKR0WxG49odLseC5SGAKCOBX0Qk8oCEsjH6AC/odYXkoHlF3uW/Iw52C6/J9l8rth4D40BiOZtJPAeQJMkaK3hSMj+6QPe+1wgrrlh61llndZg8efI+WVlZ0ef+yspKHj58+Mp33nlnQ5s9Dj5k6cfvZHbv1lW56dbb165c+Uv15Inj97SH7vLLRnxv7/5cvnz5Yfvtt19OVVUVl5WVVebn52eNfX7ixjsfeUapXL/ml6xcjyqrqyor168O1x3Dr9vJumDhwm1TZ/wz66kH7lRsodRu/48olvoC4bMZfFX5kpLHcwsGjbIzm5u6+nKyY55EPTd81g3MP9wzgWZY4wlUzuCziPnyoN9rZ12PVxzzqhmhMkDRScowCwTb9vDkfPwnavyhoglun5c3eZTqihBJFIJoTyb5tKl797FD1BAwhiSuqDPUPhJv/uDJxD0kC42yGwTT+bImo/pHIM6UEX5iwbAmawu0YutuYnSXwAJiHkUQT4BlIRN6E9P1DNwCQWtN3XO1ZljbhJSDNiz9sENULFXwbgQoWFik2onREpaCF63umZn0GpO8X0jxZ4bcj0jY68aC6oqthy4csVeT5E01sRv5J+Ko0Oz0Q69b/uoWbo1QFrAmMPF6RPAJKZhm6t64Jz8SEh/jObYwEL5VEA5i5vUEHAfQOIYcDRZvEvhDFvwESQSCQ71T7VANJNCbwG0YlE1MrzLkWIIYBuZVkvgZSHFd6TBPaRK2JKrieH4lAmwuHnAS1yWqErW10LAmElM4GtooTmGFjobkv5h+dWCcanVi6QaAziPJNWFBBPqAoQf96nGJjGrm993Gq2aEKwXQX4KvArAwidwMbtgak5a0WJqiN7k9qVI3K+aVbjlUa8JN2+qOoJPmNc2rqw+ELbwWtkpb647nSbDOoA2luie6UyTFstOctXcDMFBEEnfV4UkFBxPjJlNXeztow421ICGmzwiPZubjifGYBJ8GosNL/Wr02GHhlHU9KEMGSf6auZoFntv0dfCx/z18ZtwHVgf9rqua0NYUMN3y14S4mmG9CdA8kvwhMTrIDLxlFjXNzmxneLWPpgqJGyVXzxAiKwBETmGIEHHNDgoWMCTzkAV+r9MM6G5y+7seL21qqD8UPMqMNZDVR5DI7A7C9yD+3izynhvDl+KKpfXC5YIF0VAIffv2bf/cc8+FrrvuulVtehxy+NKPZlH3rl0zGoqlRODLRoz43t4hOnjwYI+9G/WRRx5ZY4uunTt3zhj3/KSNdzz8lKjcsHZ1Zoe8PLCUFetWherE0jqBdcZrr2/8cN7CtjePvpSN6S9vvPnGG7zbtm6p/qMdw+87rew8QXRZ+ZI5T+UWnHw5AW8kkaTCybLghs+6gZlwfXHS6QZ1d5ut9npIkk0707pkvneB32vHZYxXHNtatyMTjE2SeG7GuorO867v0Tj8RRPcowPhPSLE35FE/+hareCfpq7m9g2EThOCbm14aoQFfbYlJ69Dm+3hYxXBDxGUSSzlBGIcA4WKmFG4V07en14bTJUNO+czQvczRJ6U8itF0CVgegrExwO0HyTfTAoNlFL6TL/3XM2w7NikvvLFJZ6anaX0JlB9gql3tXeyJ1U0w3oBzAcAXA1WFhDJcyAoVGH9/N6S6/tE42c2LJoRmglgKZGymllebupqv6Qa+rWS4/FKEt8N3FqhLPwigVcRy08lxAzTr9pxq3elNLE1KpJLuQcL0Z6ZPYKFISHvICI7ceY9TPyQfWS6dGj+4z7DepxtuY7QB5LnEcSXUlbfK4R4EExLWeApYr49iQ8NyfTBNV6TadxhnTph8yUQvqVIozBFjcAY3BuES02/9+g47XS/YCaXrdgRrj85Fa1L3AuCLgkWtUax1GKS6MsKXQXGMlP3PNbSa6zDcauvnhZLU2XOHYHEtqbVLQCpU9jslf/fOXCj/2nfcmdupXmtmcZu+KwbmK3SVs2wvkdE3sAK2V+aN5Xq3tt3Yd3didfozkzQuSRRv1vVznhKgu4xddVJwgA3xishplZsTWam/YXkG6HgT8w43tTVs2x+fNPXHSojkbcF01/r+GKBiZu/mfvg1w/+5c1d4DDWpQltTbG93YKrGdY7YPybGP+R4HYk6F1Tb5qdWTOsDxHht4joM0ZkFoieIihrGHyTotA9spp/hsB4CdzcGjO0pjBmLTZe/V4Knysj/CikzAWJdkwo3ZrjOXPZYIoV+zWuWGofwbcFUjtWqd0nO3ZpaWnp1mOPPfabtj0P77Xkw7dk9247i6V2vcsvG7H8ySef7NmzZ8/s2jinq+uwxj0/sfyOh5+mqFjavnNnCFIqrJX27rGquiP/27Zti9x4y+3W1Df+1aFy3aqfLx8xPPexRx7qvm3r1j/cMfzC4tBgARq6cVHJ2NzeAy8jgVnBIu/UFHyouUtazLcaNOAGZqu8z9ZxohnhAabu+XfDQSg0rI8UlrMkxOkgMdHU815r6Rf5mvjafAqYtrPAfzKr0G3ucLVxTN8m41X40sZ9KVK1kKQdpif6cSq6K3XbyrD9sWoASYxscP/7JNLZo4oN4aeJZXti8YS925QZ7wjGfbb4JRlvLxjqfW6n/gdCDxNEewX8gRT0ELMYD67qClIuIMm6nVgGAt9szi67s/2O/C0kcfTGpSVqjVjKMwWqz5yvd//ayVyoFUwH2xvRQZQviB6YXxTNkN0k3rhmWG+BMZeI1krwtXYYAidtufQM6+o88BnWK7aoJAifRBizTL/a0WGfG1dv6ltGyBamOxLERrI/RtsiOXAywFlgjGFFjGWWj5Tq6izNsF4C81dEdEQ0kRFomoxU3Ewia6pQ8L2UfNsOkmd/rne1P6jtanFj3XIDs94HfEb4dXvHJCTPjtd5Bg4kotuCfs+Rcep1971cFuFqYYfoOrVhPUkw2/X0ZMfYlZ4M525wkBCzz0TOVNqEt9rrBgt7J3xS4cYS4ibT4WTqpMXSZFiKXcetQXID1w1Mt24CbuG2Jg7StqbFt9bkA+k5646/1vMajWVGGC3sY/jADlP33JL6rWtnYVsrti4npkGQ/HD9CxXJniAxxtRVJzGw3PDZhJg+w7qLGT2IMcE+vkTMZwd1dZDdl35G2CfBE0lieD1fxPdvX/3dO5/fduz4XeAw1qUJbU2xvd2CqwVCHzDhXSFpLkHJkaK6xNS9bRv3obDYeo+Yp5KkH5gj7xJlPAPCSkl8fQbjLslYw4IeY/DT9gvV74iD3cKr0/5rRnhsZPO6nIwOXfqAxK3BorySZjCaFUvrjuDb19m7Oe3/2rtD6/4+Z+lP+y+Z80Z1Q7H0hUnj92AG1Yml3bp1y7zppptWjh8/ft2vYumk8jsefioqlma0y80VmVk5O8p+WjVjxozu9k5UG3/mzJnhi4ZdvjEzV823E0H9kcVSrdi6EIyLyheXPJdbMOhyEN41i9T4mY+dOYQbPhvF7DvNupAEn2cLdQT6uaqqctLiS3cpg7VrtjqjLKna3Qun/iihtL9CEO3NjDMky5sXNMjGrBnWkmisTsYFROKfwaK8RCK44/5rhlWtMB0jmSOs4MMskbnPfy/utKFRD5rg9jPCh0jIj0jSGXZdFvgXZcjDUUVnQNDZiOC++nu7oHFUQYM5R14NRgc7MzcLlDJjVo1YGhVMXyvVvdMatmuHBSFQFiJcbIsZDC4gOyYlYwgItmh3MJO8RVDGlyzlLyRx4q9iKYpZybio9OLOS5IajQaVNCO8SkZwm1D4CVNXvc2JmpoRep9AH7BEGRPfVur3xhOaWvv9O+oDPiP0D0gsIPAnUhElZpHa5P7skO8mvmXvFpWAgmq8RRm4i5m2MMsKInGwAP/IQoTMorxo2COfYZUw43WQHeKRRxPE97K6Yi9Sspcz2AvGh6VD1XpfdGhb4+qO51cS7bmB+etzvGHNIuBjSHwczxZm2QMKPWnq3n3j1OteOG1d54YJ3GrmPg0G+EoQzQZk6Q6Wz3yud92aRN/rqrjBQULMPrO4rbIhbMddPp4JI5hkWamef3cCuxPiOuh33KppsTR1Jt0aJDdw3cCsXwBSp7DZK92w1w1MtzhI2+qO+JTm1R1e0/PAZV59AesXkDKCERkIBpt+1T76nGrZaR74ikPXsCQfMZ6of6FSlK7gyARTV3s4aMSN+ZUQszC680F0FJKnSoGjBMFfdwSpMBAeSIR7SfLV9f0gXFu54ZefFl/b++8O+pZM1YS2JgMSo85uwdUM69/E9DqYg0wiCyQ/MnU1p7F9hYHwFEFcBYlJTPgMzKNAVEgChyOCaKItFriXCa+UFqkv/Y442C28Ou2/ZlgzK1Yv/zS72/4nk0IzgkM805vBaFYsnTFjxl514mXja2fOnLnuklse7LJkzhuV3bp2zaw7hv/CxPF7SECMvGzEd83tLB07ftKmOx5+kqs2lq3JaNuhg8hu1+HhW67cMXr0aG9mZibVJpH6NrND585KuzxP5YY1v/yRxVLf9PAQlnx++eKSCZ0KTr6UwXNMXZ3gdMzjvSC7kZjOF1ivM0VOZ6AdwY6nR4UAdVAY+jy/55cU7XdjfrmBie4nDj24x/AxTzKjEhLtidCXib8A04d1WaU1w1oJxhVEsBPXtHjykRPv+Shj276H7yAJX63o8UF2TvYhnw7uYDXivwkHWnFZL0gxixjn1K63M6i6+ixWMuwdZ32I8WT9vV2gBFxxACltzpaSi8Bsi21XEWgphLiTOXKPIjJGzhvS5YuG7WqG9WRNchrUxuCVf2NFaGD0B8tXRYYyZf7FnjnHGGu91RDLSNIpDXaWvkhCGRkckjffiS/5poYOYIWWkUQ/Fpi/JcfTbtlgsj/CNN1ZGgjZGeHfBPFKYrov6FcPcdJWa9xZqhnW20T4REj6JCIw1yzyZDrsc+PqTX0rEBoLQTsoghlCEWqE5SVgPghE+4HxeMOs61rAWgDwOGL6komOAeEMcKSAQWUCPCHoz2/JD9S7vhYwE4i4AQm7jhl7AGrF7fBsZjmLmD6LP04ij4WcXvtxoLmq3QsN64CGMYmZcD2I9gFhb4CXgrEDjErTr9afrErCP2JyUFhs2c9vFyZxfawqCXltmF9AimhCumRO0CXETdHeJpelxdLUmXRrkNzAdQPTZq414aZtdWe80rymeXVrLUj7Vq1vaYa1liM8VNhZMgVlBos816Z+62q8szR8C6Q8hJjG1WESif0lRa4xde8xDtpxY7wSYkZf4uxQTRIvQdChDHmdqXuPsv9Nmx4+h6W8Qki6LfoSqWAEGOcycyYBHxGJD4O6Z6fjhg76m/BFYxewGl6akIMU24mLqxnWpyRhH3lcSNWVOTIr81VT9zYRz31T1/aDIu5jkMKME4n4M2LkMmiafYS/9uX9FhL0cXCIJ9WXJTc4cAOzxddCzQh9svmb4FMdDup3HgOLS3W1/qNGo3FvViy1Y4c2PEZvX1cXw/Tnn1dWHDngL5lzZkza0bdPn7bPjn9+nf37laOuyAuv3wBbLG0Ys3T69OnrxowZ0yMzM1OMnTB5050PPS4rN4TWZuS0bzfo1NM8U8Y+mun1ejO///77Hfvvv/9XNlZmR08XpW1uF3sH6h9ZLLVDmoDpnE1LSp7P7T1oGBF90oLrS4v7lg3Y4+L7CrudMvI5WUUPiAwaCnAuMW5mQQ+S4M+CQ1LeCebG/HIDE72e+fy+7M7djiOJm6DQXSz5JCkyzhSIPExEw4ND8pZphrWFJZ9OQtinFL5q6Xh6NUmadrxNkuzkJmDB71VVUcHi4WpjYbAJB77isvOYxZMkEY1lbIeaASv3MEUKiZFPjMl1awUTv0+ZbY8IXtS+TAuEZjCwp2A+goVSZcdEJik/DPq90ftlw6IZobGgGtGs4b+zwHsRQu+65E3R0xzE4yiCK+rEUggaL8GOw7BohtUXwGySGMQCbwGZx5t6p4rYx/BDc0HKVMjqdQCNMf1eJ6diXJlbtTy54bNRzLrdtJD41N4dbBZ5lEbin9NHg6ZiqWE9D6L1FPk1KRFLyoXCb5j+nWOYa4b1AyLyeiKxsq7h6u0br1PadlreUFR1alQz9XeJ177FZXcTixOJOQNCCIVw17whHjtMRBMhvgXsrRmvYus/kHiZGAviYTJzWwj6l+lX28Wp173QCF9J4IF2AjcS4iiJyGhi8TgjMoxA5v+x9ybQUVTZ//jnvuosrAHS3YGAgriPjoKQbtxGRsHd0XEBF9IBFffdcR0X3BD3XRFU7Aq4oCOO4wqMqCNIV1DQcRdRFsV0dSBhCUk69e7/vEo6pJNOeklq/PL7553jOZJ+dd999933qupT934u1Mduje6HrC8NlfR/LsV5JAZLg+bbZSWeY1OUkfaz8fDn1nuyXNo36iMLiIslKFpW4rkmyXgd8oF05tIFlqZjrfi+Ti2SE3KdkLlD3lwyX+42r3TCtk7IdGq9unTtAku7fMsZH2iyq08Pm0TamcxyDIN7lAW8l3TgLIvbsw0E/hgIxtNNMgm9meg1I+Dum8Y4TpwFSWXGqhRD8qtM8jAQXWwEvLsqvf165BGGLLJfQIkvBngkk/hZRmv7i7qTx+kAACAASURBVKzc+SAcyZY1q2xiwVNpzLOtrkl1zXCM30WuTzeXEvOMxsIM6lnRMAIeu5J5yzZK/3VvsGuCBF0DUKnQ8BHX85fb/YkvZmClUeJtVZgjRZs4YQMnZHb6WejTza+qli+4us/wI4+RzHXtvEAkBEsvuuiifAVubtmyRTYvqBRLze/Ro4d25c1TpSu6JXzftKn9VbX6jRsrLZVIWVNbZ0eWvvHGG5tjxZqi0SiXl5fXFRQUZD/61IzNN019oL6uMlyu5XTvduedtw+88oJzXCqqtPm6frxkac2Yk8+qURGo28HS6ujkyef+pGSn6AMqaiqaYt9Uu3VE5gwA6r+m5tPD54DphKoVC6b3Hj6mBIylZSXeR1JVJoV+ne6z+9390bm5A/c+gySuZeAeEAqJUSwFnUKQXiPgPTcFvRJ16XRdnQrQOOCp72e5evTbTJKDLDCdGQcIhk8S3UNs6Vu6e1/qWROxeTilwHnEWJ8C+JPW/A+ZU9m3zoquivGOSsIbEnUHfloycE0L47YGS1/YsB/qrZchMUH1lYRppNGTKhUezHVgvBSTwQL/IiF8oQn566Ywi7dKKx5iWX+mEFpPxTtqFHvuS7SYze+zzX9noT6K0W2hknzFx4gRsyJ7aZp8mySdth0sxZOS+IGyYq8qwpRyU9yxAM8gifEsUEokLg8V56sPMAkiSxuiGgGqANETRsA9OOWBGjqmtV5pyHZCbgP4FjQXAvw6MX3CAks2VFb2XnnZ7gpMzrQlAkufYeAXIfFG/Lrjgzpry04rJu1SGfu7L2hWEvBXVaAs9rfolorJWi93TVlJhz7wd+r5UqRHHhfgfWDhaU2I1VHB1xPLfpu/WfzAN3f/9fVMjdfOdbZd/UEzBObpAH2RbAwWWGYUu0U74HehTw8fA8ZxxHQXC5xFBB8kTQfxccyIEuMRFrgSRKuNYvffk43Z+HsbYGn5RQy5jKRVVzZpULp0Gkn3wMEvmoXRKBTv8vEAzpBErhR8JqncFOectFsXWJrURG12cGqRnJDrhMwd8uaS+XL/T/1gR1qvLl2decjakezq1FmwI9nAUV19urmBpXUahDiCQH2NgOfCDpxlcboWNRZuIOYmjrIGjkprvhFo98t2SxWcsEFSmT49HGTJPwuIN0igUBI9ZhS7hyjlikojF5Jd4EI+wkQPkhDvISrrJOonCnKNA8QZUmBgWSA/0/Si5jZIqmuGa/a7yC3SzU+V3QjCjg60I1dWuV2YQjLRPA6as3FwNFr3iYA4odXvggJMXGsUe679P2SD38Wu6c7fp5vrq5YvmNRn+FE+htzDCHhsQCRBa7fAUxvXZImc7q4c7+ChteE1cZWqBQmRXTBk9+rV/10eS+NX/KPjx49frYBTxWF61Y03VwVfeo3rKs2wlp2Tk9W3cOfqNV9+3RLUzO5T4BW53XuqCFSlR27BkN22rf/hW47WxVXcTmKbjgCbbYnuiMxWYKlfN88D+KjK5Qtn5g0be6cCGcpKPCemu+bJXro7UR72nfrhOd0H7V1Mkq5m4peIRH9meSeE2JsYVijg3s73nN7ATuwvJ2TigKdX6lnd+mZDyvuY+G0i6gWJQ1nQfcx4Tgr+t5D8uWA6pqFiPNcaAU8y3vC0dB1Rag7QmFeQJDt6iwXmsSZHl51VsKqF2VvJLZodKYIlnxVMKn0VUvANBF4ICFUs6mviZlGBhHkgq6ky/ajSyIX10ZpJwpVzAAlxSFup8r6gORNE5SQ5rjAiC3qUGbeWlbgXqrFHlZoHSEYpSQSa0vAJ90DIx43igrSAKF9p5DowB5Qs1nAPYMsw2ogs/S8kTWVNbCSWs4yAZ0B67roDgqXNIhVVQbDuudz/g3HeRMX/UjVFArA0EiTmlWC83VwIC8wh1s4NlfT72P77FBa+oZF6kihq3i+6OXy6K6/AawTcJakqkWK/tPZXTObIYHi4AJ4kpoaAA4HzAbme4RpZX1X+w2eX/qEjWVttqd4AbuvhFSzpPgF8m3SOgp7MJj7pP8UeVTAxUSv0lZqng3EASTwkBc4gxmEEegQsiyBoP0j8jQWmgMQPRnH+VUnHbOjQ+mOMHrmBwYqXdh2RIGa53gh4VOG1VFvStfIHNxwCsmbaH3wEnQqSvUPF3ouTDJBUbqoKJuvXBZYms1Dbvzu1SE7IdUJmwk2VuTnjrnRCXydkOmWDLl27AMgdyQe69oEz/tpkV1/QXK4BN0siP7Psb5R4bUL9DFucb9lp7AwmjnGRAYJIs4gXGwFPOhxYTvhsUpm+0sgrkHI5Mb0HyHwWoonrqUg3rxZEw1Bv6RCaSl++lyEGwKqZRCKrGCz7sUZTjID34Axt2fyypLpmOMbvIrcoGP6CmO4m4Hult+KMs7at7v7p+SMTRvcdOHvDH+ujta83gNDxjQUpLr0Bxv8PgJfOjlDy6WZN1fIFJ+UNHzOCIQ4rC7iPbMOPMgNLc3tm5+QPHFwbWfdzS7k53sG71qxf+e0Jxx6dqwpCqfT6WB8FnBZfcEWtKupUVxUJU1Z2dk6/wp2q13ylXgTjfCS774ACkZXTra7KtKsg5xYM2XXb+pXfcbT2/ymwtChYfhGRGF21fMFzecPHnAGIVNK10zkWnDgLCv26GWTQFoBPBPNmIvEqWO7JbN1tTBzwVjoKNuvriK5OpMnue8t747vtPuIyIXmxBCYS8DUEtrBEz7ISz+iRevhYwfQwMc5ggXFg7maUeLfzYCc2UFrzHzVr/RCpuRT1yUkN5y2/CqajjBKPff62Z1d/MHwIEz1MUgE/ABMuIMJaBvyqqE6MDqVBLr1KmjwydJb3B/VvBfDX12w9UcvtcSgxTgyVeBYlmo5PD/+HiTaIZsWiGu8LcXzUCvRgsmxdmsBSDbcRY3Yo4GmKcE3Fp/x6+FhmXEdMV0HwjRL0blnAo/wxUWTp98TyBiKtSgp+0Sj2eFIZw2F/VeLT8oMUdW4E3yJLAPksSVrBAgu1uppdPzl3pw0pykjUrTVYGjRfIKL/tqzgzoIfBbTbjUD+e0pQQxq161uSiLs/1W789fjs/MIiI+BREYOd2TKyq680chIYV5Dkq1XUJQGnMOhRhrS4rnrYsnOHZJpq3t7cGtfL/I6ApxRtQjJDKHoLtnj/skle+wNjglZYFCy/gCC8imZDI5FdT9ZTYKwiScshcCYzz4Ymjge0C4zivp8nG7Px9zi7jtQrzhMkz5KSVmvMj1hUrwkSdwPaz2k8zyVdK/+c8O5sifkk+VQIOgngglDAc14SnZPKTXHOSbt1gaVJTdRmB6cWyQm5Tsh06ibglNwdyQZdujr4gJH5lv+fngU7kg907Vln/LXJrv5SczPX87EQdASDdi4rcZ/dAT+OB0tLzZnEHIEkO40u1ljAGJy7KPuVceOsFMdywmeTyvQFzX8RNVQYleAeQtBboYCnl9K5KGjeTMDOBJVeKR4UlnxDpeEzW89AyxorII+WkndLkwC/LXMk1TVFO7bs9rvILQqa3xCJW0hKO7KJBRZ3t7b0+WDSLjWJ5jHy+fKDSUanC5EzseXvTDwGRAcaAY8NBGTQnLCBEzI79SwcGYz4BPF/qpYvODFv2JEFIL7ECHjiInea2TIjsNTVo3euK2/AwLqKdS3TfZFbsMvu2379/muur0sIkGf3KxwgXK7suqoKU7hcruz8nYdWr/mvikSOB0ub9VP6NoKl33O0Np2U0Y5Egbblch2RmSANP3InwMOqli94vM+wI8eB8EMo4L47A3//X54xhSNmRXprGk9TUbFEVM/MYSnx4LKJ3o7wOTuxv5yQae/ZkXrF8YL4Kkj2gCAY+N6V5brgkzP6Li+aHTmCJO4gyZeCcKIkFJQFPDYw2U5LS9eRpeaeAnibLNgfm1jgJZb1J5VNHGBH9jdrrQEtla7O8q5YtJyqiM2QPQRjGBEFWeKzZvf1l0jUnxiaMEBFgMMXLL+mvmaL39Wt9yjJPHlZifedRHPyB82XJPCVaB1hqCLWlhkBz0O2PL38KEDcRBJXbC/whJsZ9HpZwN2UvZLKnvDp5pkAziSJWyH4Emb8YJR4lYxEYOkalrhYAzZLF143iuP5NFMYL631SkFerIsTcmPgWxmYH7cLKgm8Qy75x9CZBeVp6Naya2vfUh+jLauMIP7dvLMk3CJIvhoKFChec9j+y3iHJE5r3m9b+Kc/5/YfcqIR8B7aAb0SXZqRXdVzikbiHjAuB+E+gB5hwhEAD41WRVYtv3TvZB9BMplGbL1+tIF/5nVJhWj0DwE55pNi78o2+hb69fB1YK1OFVizzwwNiuP3LEj0Uvz9kPwfAj0fKmmzKGRSu/qCFa9IyK8EwcsStQKYLUV9TyJtKjh7ghHoE5eR0pauyT5yFT2/fh8SrtdJ4nQWuAngfCPg/VNnnrFJbd5Ohy6wNHPrZbRRUxjOCblOyFRT2ZHkdunqzHp12bXLrk6dBV2+FSvwVGpWaxBjpMQRTHIvI+A5K4V7SVtd4sHSoPkyQD8R8yvNL2CBj7Xcmn6fjNtpW4pjObFeSWX69e0VRhsjYpcYAY9L6ezXI3czo6eiGJCKu0nyfhppr1kyOplcWS8RSxVR+lIo4Hk4xTm21y2prhmO8bvI9evmD8x0LTHbIBoLfFQDy/tFoP/WRPMoKq04muu2TdG0nFapUyxQBMIZRrHnsP9DNvhd7JrO/Bt5vD6rWr5gYt6wI7uB+D4j4GmrcElGYKnWs0+PrF4eb92GX1u9wKnI0tryVd/LupqEoGZO/sBCCJcruikSEUKInIJd9tj68xeqinYcWJqTP2ggBGnRTRsiav6Ncn+QdTUJgfc2bNQRYLMts3dEZoI0/IorFEdy1fIFpXnDxp5CAmtCxZ470lnz3+HlsGkf+ErNSjBWCmhzlwb63dtBvZ3YX07IbHp+Gamb9whgbxDlMMuvywLeK9WPNmhHOJMs3MqCjoZNh+FNllaclq7+4Ib9QNt5R1WaM0iON4oLWkaEtZI7Mhg+Rgi6nizYqbaSeKwgUcTAHpA8NZYdYK+nwGywNj5U0s/mTfTrkTvqt1TurPXMGwWi64xid8JUeb8e/gdYKHBuQXO/UJWrBbA5FGgoCtW8qOL2yFK6noH3y4rdaXGD25HaoD8T0zTFyajkGwHP/YnT8M1yQAaIaSuD3ktSHCeRa6e1XmnsDSfkNoBvwfDnULy6Et9BwxsyWjeq7OyBTcWV0tAx1jUBEG++AcYHzaOT7c4armCJ5UaJxy6wWaSbk8F0qWC7knlTq1n/XVHOwD0vNAKe/TPQp71LMrZrUWnkOZI8xC5uRtjGQlTCsrKrf1z+8Je3HxVXwKyTdI6BpWshcQEBbUWLbh9OYDaTPD3B/m9aK58emQbiH8nCm831ZCH+BPA9WVHOX3yOJ1VO8IQ+4Cs13xEsZ0rWjgNhFDEWgLkUAg9p2VmTlpze58cUbJR0rYrmhIeRJV4gycUs+GgA+xsBb7JU/6RyU9AtpS5dYGlKZkrYyalFckKuEzKbHjAyN2GbVzqhrxMynbJBl65dAOSO5ANd+8AZf22yq0+P1JJVf5h0CcUtt6dR4hnTgXM3HizVzdfBWEyM9+MfuOj9Omvz4OYE/knGdMJnk8r06eZHBMyGxKdKPxa0ZEtufq+vx1GdKvDUvMAFC7oMbO0JYB+Q+BZErxrF7ns6YMvmlybVNcNxfhe5Pj2ymsGXCNkQxcMCH5AQA0MT8puKNzSfT1FpeBzXbrtAc3VvVcGUBfYkoutDxe79/g/Z4Hexazrz98+u+ANL642q5Qsv6b3/kVES/IoR8PRrQ0ZGYGlWr369tB597Ur1LeXmeHbapdZcs0rWVif8YNIAggoR3VRRoa7N7T90z+rVdmRpXHp9jnunQer36OYNdopojnfnobXlq1fKuur/t8DSUvNvzLRf1fL5L+QNG3sSE8rLAp5b01nz3+uMVR87IK3XiehVAn8VCng7GhHrxP5yQub2+6xN6cKfEFFfCd6tLOCxuax9z5tXgqAqyz/g1Iv8yOB6nyDXTJKws0ZYw1MCeGRpsWdOC59oZQN/MHIigy8lRgOPqsAIBooBDAHjQlWQKibDLsgkeWJoose+X/p1c5EV3eairG7dNSHuXTohPyFY5NPNN0jiIwDxafqEEwEaFGrMdvEHzfuY6CCSfFkzztKrQNujT1PdD75g+EaC2A3MT4BwLBPtZQTc6v6SKLLULi5ERNUS+MgIuHNSHaexn6O+laYuybrHwLevWfIUAfqRCfPYlZDjNpmsdp9h/EHzbYDfA1MDN2ljawmS+58vP1IS3SKYLm/eb+vqL/7QfZf9bzcC7l3SUSSFvh1aL1/QvBekdOVf7P1m8UVlk7zqA0Ir30pBl2RdGtcrXA4oDl5hfzRsr7HgmUzaJWXF+Uva6Ffo082nCQ1ZVS37KH+QAmOXFXu+SzZWe+eLr9R8gUA1kJwF8CYQulugzwX4tDToq5KuVXPeZTsTSQi/Uew+OYnuSeWmOfc2u3eBpZlb0qlFckKuEzKV5XYkuV26OrNeXXbtsqtTZ0GXb8UiS/VIPVs4EEIeoSJGQgH3KZnfuuLPbb8eWcAs/6kqqjaXyYLfc0H+YUmgv80zmEJzYr2SyvTppsEWPykUr1YDqPd+neUavGJS30qfHn6WIH6F5KZoGRV9Wle35VYtt+c7RrH78RTmlWqXpLqmKqi9h9cMZSS6rF19fUFzDUn5d5Cw0zWZ8O9sV9YuH5/VZ2MiYT694hxZs/kULbvHza0e3IH+pGFGqNgzMEP9nbCtEzI79SwsKi0/iFg8XrV8wY299/tzBWmukBHwiDZsmBlY2tudp3Xv3btuY3mraJcc906DayvWrZE1WxJGEzeAoEzRzRsbwFKVtr/u2+9Y1seBoDmewTtDWlZ0y0bbd3LcgwbXV4XXR7dsbKqknIJfdCQKtC3xHZHZOg1fFaSRcu+qFQtf6jNszAkMVBol3lSrEDfp6NcjqojQn0DYnYHvNOb3l5Z4FYjlhM/aMkc+b/5FCLwK8HQGbewEkNcxXVPwlXS72LqqonZCiqlScC+CTXmh0lrtDAUJ2UtImsWEw0F0sBFwJ6MUSWv+vtLwoWB6kCQuaLyPPStgnb800D+U7H6gPlQJ0ERYsM9eJr4PRCqyNIcAVS19Tiz1lzU8Q/XWhaFJ/Zeqvj7dnB2tDP+W1cfrB8mZRnGBnvh8N98h4L2WfIsMvhCC9jUCnlENtjLPY+ajVYXuGFgKoosZcqVR4p2azsL4Ss17iSkHknUJ/IUEDjMCHpWanwAsDS/RWN4soVWy4JeNgLetCPy2VEhrvdKYhxNyY2DpR2Ceq57dWGCuZdFxn05yJy8e1LbyrXT1lUbUmv+LmOOeDxWvJIMHGAHPufa6B8OnMolzSXLceVf13ZLBvfc+6Jl2PvKlYcq4rh2yqy9YfiBI+5ClNUdoYvdQsecQh87XpmcCnx5R98nTSHJVsklLwiOC5e2hiQXz2+irCjy9CIkXiLGs1TOXwHRiXNsWB3E748fZ1a9vOBawbmFCP0jtPSJ5BFhukETBsoBnZrJ5NP6edK1sGichHhUS50mB0QSMNgKe1sVC4wdMKjdF/ZJ26wJLk5qozQ5OLZITcp2Q2XQAZG7C/6ltdyQbdOnq4EtBl7869+W0k23btQ/sfcDrfXpEksRI9aJGwCGhjlVYjrOrLxj+hKDNBMu4dD8WeJPr63xppHU5sV5JZSYoRPRWNIoDlp/j+dWnm3MB/pwkvdvcN6PVGy929exrplDROB2XTqprOsKa9f1d5Pp00yRLngkSdjQgC8y3XNE9Pz2zMGFUhE83r7Rqthzqyu55V6t5EndjogXgnEFGSW8bWEuzOWEDJ2R26nNRQ4ETuq5qxYK7++w/1kwCWGcElmb3Kegjcrr3rKtUUS/xLTt/0M71G9f/Ur9tU8JUvhz3zjsBzNsjRgcPrfntx584WhsHruYWDNlFRutq6rdW2S+JDRGra3+StVur0/CDjgCbbQ3TEZkJOEvDfwfE0Krl81/JG37ksSBUG8Xu69OYYwPYBDobLL+F5poPrlcVzfcWoCeXBtzqxbmzI5/sfeAvLT+FWcwk0HQmiHT1TjBHJ/aXEzKb9qwvGA4LEidYEj1J4FUj4O6rfvSVRp4naa0Bi39C4FAGjjICnmOSrGtauvpnh09lFteSxRcquVLwDJZ82bKJBYtbjNNKrn92ZAJbPJ5Y1STHVQweBcZAgLYKEkslZHfBuB2MTUx4mqA9Fyrp96Q9N938V7Til+VZ+QP/ROB7QwFvXNXz2Ni+UnMhMc2DZBtkjTXWaB9mvrws4FHnD/y6oqLgIpL8YDPO0nOJYIaKPbeksxd8wfCzILGeJM8jDXtJxjVGwKMK8LQGS3XTYqt+lCCXZIHQ4Fx3zivjKFW+9U49t5OtVzo2aKNvDCxdLYBLWOJXFnhOaHTb0rPcr3VAfmuwNGguZMjXBIs40J4Jh4FwhBHwHGeve2nFJGZ5ouL2bT6+8oG84WP/ZRS7s0HEHdCt5aVp7a+WF/sUzy94HjHPbvZRq0My25lbbL02seTjBSjhx8fm10tBdxPjKaPEPa8tH/Dp4beZ6D5hoRVAzgK3A5hjBDwvpGnz1udLacVYZvkIgAgIAxnihrLi/LlpyE1q11Gl5mhL4h7BuAjEhzCJY4yAW6Xjt9eSyk1Dx3a7doGlmVvSqUVyQq4TMnfIm0vmy93mlU7Y1gmZTq1Xl65dwG6XbznjA7ZdR0/hcPXQSA1J+Fs+oGZ4nsXtWX8w8gUzN1U9b3oJIsyzWP7504kFqXAS/W4+4AuGvxckrmfJq5USLPCaRnyEIsb36eabDCwSLdKU6irLT8vqVzDUCHiScSKlY+Id6SxMul6+oFkpBE5iCzZQlqyAhC9o3mpt27S7K7e3Xegj1iToYBI4nZn9IFpG0lpsTCywufXSaE7Ytklm0ZzKoWVn9bELWXVC6zRdY1yJVZ8teNwGSwVes6Q8vI09mRlY2rd/P5Gd272uUnH+xbfsfoWDopvNcmtLZcJImAQRo0NqI+vWydqtcVQNuf2HDpW126rrqzfZf8/x7KT6/Sxrtvw/BZb6dVOBQYMqly94rffwsUcJwAoFPH9Lx6eKguYCQbyUmTbFqFFYw5lg7Gk0VAd2BizVzdMZdC8IT7CUA8pKvFeko3eCvp22D5rJdkKmfRYeOndztLamZr26zzaed9NJ1JeoQkg+PfIuEb0DS34MIj+DTzVKPIcnsU9auvqDv53I0Jqn0j8pgWvLAp4PW4zTGtDSw+cAdAIYbxL4MkDcy8Sq8M4qYrqVwVeA8BFJzGGBJ4hxQyzizBcMf1gbWfd2jnvQ4SS0GaHi/H8kmpev1PwwURQbEwaA8JQR8OykrvPpDR8MSPKTTZGlGhUzqM4ozr82HZ/y65FXQfw5LLzNQH8mzCgrsQvcxe2BEU9zltYtspUkDmxcu8X5bnfeO8dSOgXk0lqvNObhhNwY+ParYD6HmcIs+Hm2rLPLJg0oS0O3ll1b6Vqkm4uI8VLr6EXeD0JcEAq47f1SFAyrgkmjhCTFKdvUGsHSedY2rf+n5/dLGlGZhu4dsqsvaB4PoicAfonBPcoC3kucjyw1t3G9PEIIkdQvWWAKCXo5NKHN4kyFPj3yiQCujD37NrcdE64GoSxWeK2jdvXpEZ0kP8KC7koBxEzqVy07+EsrxgLyVlhQ1AijWNDJRsBzRGeesWnYoFXXLrA0c+t1aKO2M6wTcp2QaT9gOPDg5pTcLl2dWa8uu3bZtWvPOuMDtl2PeZsrKiKRTSRxUBpfXNu7s8XtWZ8e/olYXNGyQicLvEz19X8Jnd1QNTeF5sRZkFSmT4+sAfNFMV42FnhBE9qpn0zo91+fbv6bwK9BUlw0TI256rDcgl3Hxx70U5hbKl2S6pqKkAR9fhe5vmB4KwEqqs3mq1SRxllZGLH4DE9CsMavm/fXbdmQl9293/TYHJhlEWvaxQLWJ8x0okvW/61eZE0iyF9CJQWKUy/V5oQNmmT6guHHjBLvpakq8796gC8qjVxIwOFVn81/VoGlqjiLlHx+2USv4g5s2RKCpZf+YVR+W/pKsCZze/Zi4dK0uuqm6NEvK826/5Sv3Zbdt3+htXVjRXTzhoTUC7nenQezZUWjWyrtdPrs/IE7RSvLTau6yo5GjrXcwj33Qn1NTV1VxKb0yHEPGlJb8cvqttL729C3I1GgtkhXj969mITgupqaxqJVHZG5EEBc1GiRbt5GjIKqFQte7zN87BjJ5CorcacMOo6esii3epd9Fqmq5gxcCGJVpfk1F1yvRsm6vyzgVZWmHQFLfUFT8UpeREwPMvEfjYDHjnDsQLP31/Dn1nuyc7QiWEBbUYtpjOHEOaCGLxylR/Ik+H2SON4+7wjPsBAXK85An26WkYSiQVjEmhhOkBMb03bbU71NXUcFy8eQINcnxd6mjAe/DVZjgl35vYF7+1EWuKVsgjuuCnmi966mQkiEHxg0hpgeleAggE8EaDrApzIoSszTWqb3+vXI17UVa1/O6jfoAKHRK22BMz49sgRSPkugFc0nLTSRY7H8txHwdFN/95VG7iIp+4DpuWacpeMB7pbuGevTt6f+SylzyCXeNwKeoS33wMHPmr3qs/ArJEY32K79YoRtLJpjvuXYnm2W/cECTxPzFaESbxy3aBp7y94HLXVVILlgzGaJz5rLkiAfND6rrCF9HUV65CaCHEKS4op4NYKlpRrTsE9K3DY/aCe1Dq1XI23AFGJ+mQmxoqkdktnOvGLgdj1bdKAglkltIOgGBi80Ap6m56kW1yiw9L8sMU6AW9HZMNFEIrklVngt6XjbOyS0gS9ovkyMe9W5ZATcqjBqOi2pXX3Pm8dB8DUk6WomjAThLCPg+VOSQZLKTUfJ9vp2gaWZW9KpRXJCrhMyEx6smZsz7kon9HVCplM21wtaUwAAIABJREFU6NLVGfCpy67O2LVrHzho1xH/4kptoxkhSYcy8YEAndTJBZ7CJOUEQMSlR0vCbLj4jLKzvHEvR8keCDvpHhATk3TP+vSwSgu/kCTZkYFM/Jwgcd7SgDuk+EzREBURF52z9efle3cfOlxVFh/Qifom1TXDsX4XuQ1FxegwkLQrm0vCG8gWo8rOyE9YbdevmzPqNkW2Zfd0b+e8U1x1xLsT09MMvoWI7oDkr1ngYWHh5qWTPK0KE7RhIyds0CSzSI/MLwu4j8xwfVpe1mm6+vXIDWDsXrli/tyGyFJ+GOA7jUDBewl0TQiW/jzppn28B+yjQMFWjZmJIQgEELOdIinXhfn4l55aq8DSb776Yg9ilnvsvptdOTvWVq5cuY/6f4spqzwcrh99+Bh772X3HVBobdlQFd2ywVT//stf/tJr5syZu7y36GOEf1tffXbgrJ5/v+XW8ufnze9TW/HLWlmzeUsaNs8c2CQSOd5ddiHN5Zrx4N05xeNPbrLH3LlzI+PHj7ej0h9++OHCiy66qH9WVhZVV1db11xzzdonn3yyPdqIOMDUFwzfRUCfyhUL/5U3fOyfm0UspTTNEU8vy9K6DX4XFk+HwCUE+pCJhkHKf0LQqUbAc45TwIv/eXMECwQh5b0Q2mFGwK3G6kgrLNLLzyAS4yGxBQTFtbvVlZ11WYoVlBON3Wl7q4XwwqI5YS/q6UXBmNB4H5kCiFeNEnfQp5u/EjBFFRFk4n1BpPhMVYRje62VrkWlFQrYOFdC2ogesVSMB0+GStz/9AfDZ0vQiXa6fAPg9xATTy1rBqg2DtZKrl83r2CgiICVDDqWGI8osJSAzwn0IIjPV9y3JPEUCzxA0O4NBfrZ6fY+3fyhZu039+QO+sOxTPxOWzyEvqC5DIIeJYtVAbe4por/WbnaoE/H9asq0s2HVEQ1JF5siixV/JbE/Y1iz+R0HKp18UZ+7Ld3p1+65oVb7OJUsaYA+SxX1jck+ahG2y2ytm3a6dPzd00nktEx33Jqz9rZHxKqkNxmFvwYM99SVlKgzqRMW2ufDYY/JsIskvEguQT3IEFvGwFPTzVYUUOxoZ4k8WDzwRvB0umWRUd3kE+15Zw6tF7+4IZDGNYLIDxEzGNDJV5F79Ahme0YvfC0uVy+uiZSRxK+lBZHoysk84qygOeBNvorsPRnARzKkutb9SGcyITCGKdsSmM2dEoMluqmDsYqEE4yAp5hachrU2ZzGb7SyEnEfDEkrmfwMBDONUq8dqR4e3Z1YG8lHK4LLE1zxZt1d2xTObD4O5KuKW2sDJZtR7JBl67O3LS67OqMXbv2rIN29c+u2MLS+oUkjZaQPhJivBHw2BEUGTZ7H4xexLnVayMTAXoUZN0FFm+RRBOnlM2BBeu8BAUm2hrWif2VVKZPNzdpwAlSvZA3vGSqh7pHjRLP0z7dXMES9wnEczo1PMAf+caGyo29Vl62e9KUqBTtnFTXFOV06ktBpg+aPt1U0Q++mE+woNdFlnbo0jP6/pxIZpFuvli/sfzn7LyCV2O/M+E+Il4NFv9mYCuYhxDwkXphZ0s+WjapIFV+NSdsa8s8cG5VP6u27muWeEK46IvQWe5/ZrhOscs6TVefbt4D5m5VKxa+3ZiGPwWEF4xiz4sJdGwTLB187Tm56NU9+bSyXNjywGwrBpYGdX3oSccdlX3dtdeujoGGF110Uf59992305tvvrmx5LLrNRmt3RbjIs3u6+1fv21LdX2VGVcsqtvAvfa+89qL6yYVT+jVAJa+lxfd8Ou6+m3/G7BU0QWQKytn0inHbrnp738vvG3aA1v0ufP4mYeman894dgcBYoq48TmpcDTJUuW7OH1erN22223VuBQC0M2Aaa+YHgaSHSvWj7/7d7Dx/yJQH3TjdC01xx2OrH6yHCNJL6NgAqCfDMUKHjGqfeDpgJDoAUMTlvvls71x2kfTe5WuHcxAU9C4gf1uxR0K4EphcId/8t7jP384i+t2IfZmkKSLrN1BV9CmiCj2D1RnYUEnKnmwcAeTHxDWYl3vyQbKu4cOLA0vJvF9AJJ+Q4g3mi89nQmOiRH8Mm1kk8B6FAVvdV4H7sPjAeNEs+bLcZpdb74guHrIMTeZPFjIDzJKtKMaDRAywToGwnLz5KnCYhvmXAPgR5TAK2S69PN9dWrll/Tbejw48C8tKzEq7gJWzWfHv4coHtIolV1bbtoFMS1oeL8BX49/A8JWiMkZjdFlmp8PRj9jYD30OSH0PYeft38FKCH1Qe2Rpv8I/Lx3AmrZlwcFz3pn10xiKU0SKKhIIygBSI3a7dPxuXFRbins17p6Pk7yLV9wKebW4m5IftDw/0M3G8Ue97qgO6tfUsPLyHSZsKScR/MGtfjPzWwPF8E+m/16eZTBNoIyXE0Do3PWg+qKvBGwNOqEFG6uu6nb/bmYtvkusry7tl5/T9JsD9SEllUWnE0Qd5AEoYEH1hW4nW0wNPoWT9VV2s9F5LE+akoqPYpCL8ZAY/98aZlyxtxzK57Xq7/lyQS7qlGyq4/Z3DWJgZLSyOv2XtM0NlGsWePVObQrE/SZyKfXnEakZykitSxBkUpcqwR8CQDlpPKTVPPNrt3gaWZW9KpRXJCrhMyleV2JLldujqzXl127bKrU2dBl28BhYfMqdxWZ9WvIsljSIgDJKR66EzrpaPly5Z/jjlAWnS3AGephypm/oIk1rFL3CbqG1KEWGA6iK8yir3/SfE26cR6JZXZMgKSBd0rZf0jyyb2f8MXNL8nljcAIg7ga3yAfwrMRxklnu9TnF+ybkl1TSagjd//53JHL2JX9brINrJgVzhu9IfXXNlZh7cVFebTI4tl9cbvtNw+TzRdQ7gARH9QhQpA8iSGqFWFP1jQE6zJC37vqGX/rPJ9pEZTCKSqXq8j8C8S9E1ZwJPSC43T6+ULmjMBrqlasfCtxsjS6wj4MBTwNtm4mQ7tg6XdcpK7X7ecOLD03AsvGfzAnTd3e/uttypi0Zcvv/zy4OOPP76vAhgvv+rqncrLGyJLX9BnDRg/7rQ+apBYVOa6devqVGTpDz+v1Ybtuzd6dO8utm7dKq+86c7o+tUrzWenP1GgAEl1TSzCU8kfPXp03uTJk3964403NjcDLb9fuXLlHm6325WXl+f65JNPNhuGsSUWCRqNRvnJJ5/87Yorrvi1OdApsnNzst07D6nfsH6d1qNPX1evfgX12zZXcl31loklgfyH7ro1WwG/SocRI0b0bA8cJZHlYhltHcUD2ICpv7TiPsnStWn5gvf6DD/yYGbub5SkF02n9FBcywCOJeYvmWhfAs8NBbynO/TM3Qi8lB8FiJtAWAjGrkbAE0juMG33GPH0j/O0bnm/gdlFgvpIC+8LsMGEB0FiqhHITxQdnWxIx85Cn26OJuYJYGqoKK/RGDAfaAQ8J/l0cx1JnGgrR7wLk+Lt8+yZRNk4XX165E4CD4fELUx8EZHYBsmzmPguJnxMRLVg2pckP2rLFZjGRE8Yxe7XW96/WwLm/lLzZpbYmRjTmXkoNCgO0zEAbySi7xj8L7LIjjhkwXcR45lQidf+qOULmpu2fm9M6rFH0QkMfFtW4p2WaF4+3fyaJU8RoFYc5izwlLRw7bJJng8UWAqpqnPT/GZp+IeDcLCyZbIFbv67Tze/JeabwPRT4z3o6c3fLb7rm7tOiit60wBEi4VkA872s8u7Llj7LAn0t2k/UmyO+ZZjHzh0s44s608gLaqikJnE02WBTi7wpJtLGTxdSPpvSzuywOtcLw8rO7tgla/UfBlMX5DkuGKajZGldzJwdQL+3RSXpqGbr9Q8DpJuIsJmWbNVUm539QXwq2OL3RdPIUqe2t5sNJ8ePg2gswn0AoOvNAKeAxw6X9WohQf/09wcrcKv1EgVkWziLHCW6mMEPAn53QtPuX74oBOvfpckVERs60Zifwh5dgp0IS2vTQyWKt5mlu8w0d9i/MTJ5tDs96R7q6jUPIsY40niNhbYE8zXGSXe/dM5Y9PQJ+2uXWBp2iZruiDp4mco2gm5Tsi0DwAHbgJOye3S1Zn16rJrl1279qwzPmDbdcQLm+q0aO13xDgSJPZn8GSjxJ0sPaW920+hL1h+P6DV2RxkGt4Di/MYPJGJ1wpJj6uL7bQuIW5OwJnWlmwnzoL2ZU5h4RsaiTZPbVLE+ABeVFVA/UHzF2acR0BcpFvjA/z9pGl3hs7q91KG9+qUHjI7QbYTdm13z454+tfuWvesCFnboxZY4BUZrTtm2TkDW0UW2S8yuvlBbXj1u7nuwQticyZBf7TAlxHjW7LwLbtwHcCfEcRnoYD78jRs44QNCv3ByFNMWA3ms0nQYlh8I4QNloRCAffdaejXvGun6erTzTnKdpUrFpTZYKmGC1hiTVmJJ67icOPgnQ6WZvV2u79Y8u++GqE+BiKqFPxwOBw96KCDvv9u5Y/DFFj64osvVtx1+20Fz5a+UHPTHdO2LXrjZRuZnTZt2noFlr67aLEW+W1d5aRAcZ6KLJ312ru9v/jw7WxBkEquAkj/+te/5iuwc8CAAVntgaW9evXSFJCq5CvZH3zwQZUCcpWMRGAnZeXk5HgGD6mr+GWtlp2Tk52/01CrrmartTlcfucdUwddMjmgzZw5M+zz+Xrm5eVpQ4YMyenevbsWA3yfmjFzU1Zvj5tcrmwSWVnRTRWmVZ2w4NXCIt3MIYasWrFgQd6wsaOIeHAo4J2Urh8VBcPjSdBUQLsJbN2rOEwbIwE75Fu+hkJABzJgEeMzFX0fe473BSN/ZcKFQspFEGJEKOA+NV29Vf+i0vA4YjqVLWsEubIsSIVhsKIy+JCYXmGB+0iIaaEJ+fMzkN+h+bczXmFRMHwaiEYJCbtADQk6RgJXgvA+SXkQIK4D8zcEDJSCHjEC7l3SeZFvKHyE/cG8FiSuIuAzWLiPNYxnicWkoQdJDARDrYkC/O4kIZ4NTchvitRvHK+VDXx6+E6A+pHEszGdWNB8MP+HOL46OQuoSOXZoYDHvu/5dLN+8xeLTuz1xz+fwITysoDH5kxt2VS6PlvyOkHCpqxo3pRMJrxYVuyZ08ATTq9B8tKmNPzUq1vHyS0Kmr8I4smQZBefU8Vltq37+h//vfFPM5t3PPDFjcOtunrFqXhGo+3eikZxwPJzEvNrt7FujvmWA+/JjR84TCYJ9aFPceyqrAP7uSeDfRW7pJUN/LoZguTpACWKLH2WVJGnCflL/aXm22AxH1LGfVxvfNa6kcDTOspZXBQ03ybCt6pQme1bw8fuw4zRYLxvTPTEFZZMZoOi58OTQHSSgChlkncaAc9eTmIavuC6WlDODyQxNplu9u+CT2ISO6nI9kT9dzl/+p88B5/8PElSPNatmv3RRNCtRoln35TG296pDbDU/AiMOQCmGiWeNnnQM91bRXp4IoFOVmCpBO9KgqYYAc8fkuju1J5tNWwXWJqmFzXr7tQiOSHXCZnKFDuS3C5dnVmvLrt22dWps6DLt1R64OyKPmxZHxHTUSrKCMSp8KW1eWfb7cInD+s3atw0Yr4EzAUsRCkBqpLpngweSxIXN75wPJTmA64T69WuTBvU65YViUtFEnwjQO+FAp4ZPt3cwNI6TUCLI8BXD9q9h429UBC9Ggq4VdXgzmhOzN+pvdWu3BFPb8jTcq21xPhzzDCskQ6pvva3Sgu1u/iDZqimfNVLud6hccWHWEBx+51GEn1YoJCIzFCxO1kKa8v16HTb7n3DvJN67XXIlcS4igWWAPw9SZrIgo8m4IBQwGtHKWXQOk1Xn27+i4APKpcv+EqBpZL4YhKqqrTnggR6dT5Y2qtv/rNPPNxr7OhDXQqgHDRoUPZdd901KBgMmiqC89sfVg4Ph81oM7C0+qap98va8p9WKv1inKXvfrDYVfHbug0Ti4v7KLC0Pqt7v4fuuDn7rbfe3KCAzlg/BXyq69oDS9XvCmBtfk0s6rWttcodsPsesmbLJpaW5ertLgBLPvygkbXPPPpAr59W/bhVAb8qGnXkyJE9Y9GpChRmgP546DF1ADPX1VSLnB69GMxya+WGuqqwzcvavA095+G17tFn/VD12YL384aP/QvAuxgB7zHp+pB/duQilnwCSdwkBe4nwhyj2KNS8DP2LV+pOR2SdyGiDWD5A5MoAnO5UeK9UYE5jZE9p4OxSBWWMgLe49LVu0gP3ySY1P75xuL6I0CuwQL4klXkLfGRZIl7WeOLu1tbjv5g0i6tipKkMF7G808iu9Cnhy8CRD+S/CwJOlgCk8FygAJimGg0AWuY8DRIrCWWs1Lgu47TtaGgDF0Cxi8A54PEGGJ5tar6LJnv0ZjOYKKeJPnOhvsvPUrghaHW4GUrGxQFzVJB3A2Smj7wsOBXEgIphFvQeN8bPYtztwqzctOKhSf1GX7kMUxcaxR7Elas95VGfhbMl7JsXWCMhapgTV8aAfe9zVPnmyJLG+4Bp6dLH6Q4OQn4KxibbJsQrq2rWPf5iquGT22+nj7dHMnMswSTDSwl49duwxcc8y0nwNIRT7OpdavYSlLx2NvUAzeC6M1Qcf6sFPZRW10SAPFmGVv8hKCEkaXqQ86j6kOOTzf/QxLqWSqOT9YGS4eNUR8dnjEC3lcy1a0oGBlDgq8nC9dB4Axmnkygd1jgG0DsaRTnn5mObF8wfCkRHcyM2Yq6wgh4du7I+ZrsfCmau0VSzbbP24wEbSGAiceojzdGwPPXRLL/eH/Zld28Q84hiZJEv0sWHhJyhlFizyud1hZYuoyAGcw4wChJ+PzR3hhJ91aRbk4m5mOI6S4m2hnE9xoBz+7J7OrA3ko4ZBdYmo4LxfdNuvgZinZCrhMy1fR2JLldujqzXl127bKrU2dBl281gKWiiY+LaG+GvNoo8Q7P8P6CXSc/cpD7kDPuBdPlbMmdodFTROJv0LAnSxxOkhs42+yXdHokQRpgyg/amerY7Lp2feDAZ6r6Wdl1P5LEmNg1LHAlGqKmHvTp5jaNxBHSknG8pPYD/AFHns5Stpl2mIHuO5K/trtnR7ywyd0UzdxoCBaYQyzHhUoKWkWYqC4+3fx8268/zOjef/el7dpOYLYqTC5V2jtjPQhvphAN0+m23euaV47vvd/oa8jCVUxYTETVkDyWBR0hpRy5bKJ3XAY+0KlnoU+PvE9svVq54t+rFFgKwrFMtJcRcNspei1a54OlPfv2LZlwRo97ptzYTQGkKvpy1113zY2lyH/7w4/DVZSpSsO//56pnksuujBfFUdSf2se/fnOosVZG35bF5kYKO5rg6Vat34PTb0lW6XlN5+DSq1fu3ZtbXtgaSyqVV0X409tHgmaqCBTVq9+fbVebi8REYRw/fnQQ3KeefBO3rJ5c3SP3Xez00tbcpSqSNVjjzsu/6q/37Ht2emPr87u4+2v+lk1mzdpPfrl16xf+QPYDpuMtev9pREb2KlcPv/DvGFjDoAQw41id8LIn/Z8yxc0z2ewXzA9AUGXAPi+MdI5o33gL60Yy2zdTJKuZMLlqgCQGl9xB1ev/Vr/8u+HPWe/rKrUf9BCBp9sBDxHpOP/B71UuWt9XX2plDxNA36RbL1NQqtjUE8h+CuWPJyJvhXEeqg4MS9mCuNlNP9U5PpKzVuYeYOQ9I9GoPJLZhxNhJBtKaCeWfRlrr+XhPaKEfD0SyK3la5+PTIL4FPA/B6D/CCuAuhjxWvr08OPgqiGLLzcuDY3E+gfCT7mJQK0HgSr2oZoiipkwc+RpLNb6igJtwjwP0Ml3uf8c6p2l1bdS5uWL/h7n2FjJquaU0ax9+RE8/IFw+sFcDYztU5tFyqik7JUtoBPN1fBklcRibVNkaUQ+7GQ5xsBTxOtSwprou4pTWnmqr8kTJM1mzd+ev7QuLO5aE74T2TR/SRxoW07wjyQdZgR6G9HoKfYHPMtBwCdwv3036pyoYVJwq4Yzhpdz7DeLysuiKtGn+LcY90S+dYySBu4T1TYS431raLs8AfDHzPjHQIlSsO/AEzzVLG0NPVp6j5ypjla5OImBZZKwumorz2IsrL3JMn/kqS5ykrcxenIjhVPlIw5RDy3MVrSMR8YEdzgcsH6BIy/pKSnoFHtncP7THn3zB5DD1CFTa9IJE+C+pDAXCPg7pQoUEXDAYk7IKAbAU/CgpHtzCupXf16+GIGDiNJ90hGIWl43Ah4Bqd7xqZk2ww6ZQyWTp48WVU2va1xzJdnzJih+HRwwQUXDJRSLgGwMzMvzs3NPfaxxx6zvwql0NSX/Dhy4BSuSaVL0oVKRUiLPk7IVEM4IdcJmU7p6pTcHckGXbp27YMdyQe69qwz/mrbddSs9dlSc32sONNUcQnS6IYMIvOa374K/bqpKpZWscQHJHgqWNzMJM8C80ZiYVffbOAsxVtGsUeltafSnPDZdmUe/KJZGI3iM5LYHgUlbAL9daFi9x2+0ohF0o5qiWv2S9ywsUcwcY4R8NrgcCc0J+bv1N5qV+6IUnOABiwna7tdWVBQEAeWFns+S2QrxQ9bs+6be7sN3Ht5W7ZkgXOJcRAThgqJWyyNdiPGCAl+eFljWmgb1zph20KfquDL8lsGnQqifoJVOikdBKLPQ8X5iVLdU3GTTtPVp5sGg5/ctHzhb3YaPtFBRDghFHAfmUCRESAxU2RlZzFL5mhdnerz86Sb9rELPGXAWerqkZc3dswRvZ577P7cX3/9tbawsDAnlvauZCuw1DTDdYf9eYwNSmg53XJdvd0D/j33uajiIr3qqqvW2Gn4KrJ0/dqKiYFAE1h6z5Trs/RgMKwiVJvPpSVnqYrwVL/vtttuNmdpc7C0veta2sfVo3dvV17/AcXjT8198I4bXSs+/2/NoQcfqPiKo6pvy3EbwNLj8/92462VM59+6rcc96AhIis3t27j+jVa97x+9ZvCv9VvrYq921wPYKGvNPKKAtw2LV8wL2/YkfuDuM3IoPYcqUg3byMSBWTJmVLQKQTObeSuy8i3fLp5JYMPFhZ9DAFFCxAG43omXB2tLF+9/PJ9bygKhlV2wShi+jeIJhkB98GpOHusjz9YPgFCC8DiG0B8iKyPXkRZ2dPBmAyibio6V2HSbRUsSXGsjOafguxCXzD8MpFYKWT9bIu0+wn0ABNfTqC9wFKH5vqKpTUR9fJmuOhWI+A9KIncVroe8Mza3VzZuZ+B8SGAPQD+aXA3z3GvjCOrKBh5TgheBwt24SUWuJmY31CgZotxWgNawfBjAG0jbgBaG64XD5GUV7bSUfCNzDRfUTAMf+bXwVnZWYurli84N2/YkYdCcH4bUeuKL9KkenkmSLQqmqQ+UBJo91DA7VcZBizpbiJuAksl5F4kxDXpVNH+w9wve/as8apo/4aiTTYISidb1RuHfHrh7nEfi5qK9Viw+R1Z4B9k8djQJK9dWCzF5phvOQGWDpu1sTrbZf1MFtsfNVhAUTuUhQKeh1Ocb6JuiXxrOUE8oCgoWl7AGiazRLisxHOL4vWFxPmJKY/GnM0kFpUVuzsC5MKnR94F4VMCRtZv3rBe69F3VxDyJctZy0oK7ktn3r7SiOLuzSNpvSiFWGAEPIr/tE0fULy4zCJracDdyg4pjFt40EuV3errou+TRMKPEa1smySLbPjDK27J6ls4lrgNsFTKHGj0flmJNzcF/Zp3SWiDWGS5BOYNznXnqDMrDblJ95Zfj0xlyP1J0i1CEx4rg+j9NPRJu2tGYOnkyZNPIaIHhRAHZWVlba6pqXkbwEO5ubkLGv9//syZM28/77zzbE6UGJCagnZdYKkzL91JHTWFtUnpYM1QTsvLnNDXCZlKbyfkOiGzS1dn1qrLrg271wmfdULmDqfriOfLu2lCe58knywhRxOJ842StKtRxj0M+YPhoUx0G5EqvKH4gbAKzGFI111EVrX98K3R35n5nbKAJ44frJ0z3on1aldm0ZzKoVQf/YAY21OVBAeYqHbLJr69Zy8qj0VeNNe7scDTfoBdwCNhmlMG9zIn5u+Uv7YrV71Eu7KylohmURAs8Kym0XmfnOU2EtnGp5trt65a8feeQ4YlrB4uuV7AlTVdML8J5j2ZKYeAO6WQ5xFTjlHiTcjN1TiWE7YtLJr12wgSQqUvHgDGNhD/xsAnPSzPhR9MopoMfKBT18unR75S+3TTZ+9tssFSyH1YiMvLAh4VRRrXdrv0uWfX/WOairhSz/WM+pqamvCa1R0CS7v37k3Z3XosmjdbO/DAA3vFeDxj0ZsxsLTMMLYoIPTGW2+L6P9cmL/wpRnblHKKs3TGzJlD53/wMSLr11XGwNJZr77d84uP380VaOAsffjhhwtVoaZ58+YpbkvE+Eu///77WlWhfv369dGWYKmKKm1OCdAWZ2lzIx132lm7PPPYg32++3EVH3HUsT9bWzZujYGlzeW9//77mxXIW7l5i9hv1J8rZLSmJrtPwSCQENGq8nWiW+8+0cry36zqKkUbYAOlahyfHnmWmH+pXLFgSZ/9x+7LAn8yAp7UIomaKVpUGnlOqHRtya8r4JFJjDYCbnVOZbQPioLmzUTkYymXNHCh0vfEdA+T/Eu0Krx2+aX7XOrXwzeAxe4gLJLgKxL5WHv7wReMlBBxCSSugcB59duqh7hye5QCfCZI8RjwOwScHmqoOp1py2j+KQymPiDOkURzXWytkqzdB+bHIXAiGAWqIrtk3p0EjgWLy0BykRHwJAMhWuk6qtT8i2RcRRJXS5J+gEaWlXjt6E+fbs4F+HOSjZF5Kq0abNPJtNC/NaClm08xeKOKio31ZeIpxNTqQ6fNL8oIKd5j/+yKP7CU/6xavuBSm2NX0M6hYneraFRbv1KzUgAnsYXNre3J+7GgC1X1ap9uSrbq/YJcshlnqSqKFeOFTGE5gEPmVPaNFbaMXSAFRnNt9THLJg9uyiRRvxXpkZOJ5fnEymY23/pcgfoZ1Xz+AAAgAElEQVTjlwYK0wG2HPMtJ8DSg/Tf6utJ+4osHG3bR9AlkuV3bRXoSsnoCc4XlTEC4B6SaM1VLlSUJO0cCrgn+XSzmpiPBJN99sdaQxr+WBX1+anK9klRj4TdRs2JnCwtvh6gP3C05mvKyvaASesut+zxwaRd0rpf+3VzEatgZYlrWaDMKHZrIBrQqnjaCxsO4br6y0ijQpasQdBPUtY/vKxkQMLnoDbmVzhKj+RJVWhNYnxKNmijkJwvaB5PROdKK7o/iazeEFgM4DmyeG1LuSxoyYbKjb1XXrZ7XGZVkvETg6V6eBWgXQfI52tgeb8I9Ff3zlRb0r3lK41cByn3JqbHiKivJLxkBNzuTHRNVal0+mUElioQlJlfmTlzZlwUaGNUqQrBPnfGjBmh5qDq9OnTf0lBsS6wNMOHod/JoZJugBTWPFEXJ+Q6IVPp7oRcJ2R26erMWnXZtWEHO+GzTsjc4XQdWWr2Eiq9SeI0EjRYgu9OoRJve0evbdcRT//qFt2ybifgBDCeISneA0k7ykq15unsKZ7jTqxX+2Dp8+v3IeF6nSTszBa7EZ/KJPLqgcdc4FKSdqRpXGuILB1TCKLzQwGPP8X5JevmxPyd8td25aooCgmxEFZDdWHVpMAMlvKyZRML1MN5q+bTI5HqlcbFPYYW2XyVLZsqjMLEdwDiPobcFwSVQnZ4Q8EUXJ4k7dcJ29oyi16s2Inq5GIQ6sD8cRLQNpkPdOp6+fTIarb4kk1fLIgqsLTRVo8aAc+Q5or49PJrN3+79IxVMy8bGN0UiQiXy+XKKxjA0W3bvju+pFfGkaXdevYUub3ypl1/yVYFZq5Zs6a2ebV4GywNh+sOO3zMTx9/sHDnA0eN6qH0+q08bJ1/3mS7avbMZ57Z5Z33/6OFPv7wt/umTbVT2a+66Y7a9Wt+qnzmqcfcKgJV/U2l4CvuUPX/KppUpfsrcPbnn3+uzcnJEYkiSxVAOm7cOPuFqjmQ2zKlPmarex99cu8rLpjcLSvLFffuM3fu3IjiPY2BtjEqgXMuvLRi4dIVPbm2eovWIy+fhCtLRmurUV9Xt618lZpfE1CqxlAFucD4vmrFglDe/mP3JsLYUIkncbXidjypSA/PB8SbQvJiCYwmgcONgEdFz2e0D4qeq9iJsnguWJoAHQXmekC8BOI/mov/8befnr7gI78euYOBfGb5IQlxi1HstiN602lFuvkBmFcBtIfcXPmNq1e/NUzyFAF6ToJVxuFSEqJfaEJ+qtmGLYfPaP4pzEFFmb9JoIcg+WsJ/I0EdgXoG5LWzyDtBwZfAUGfaBKlFrGKkHUlkdtKV79u6gzsTRIXQHABk7jZKG4o1qj4iRn4QEh8oP7Ngq8j4MNQwPtEi3ESgaXPEONXcENUqt00ugwWP9pKR42ukMwrygKeB4pmR4pgyWc3rVh4bd7wI0eAeT+jxJMQzPHp5lZiPqolGGbrCvQnwoxa6donW6tfTRKHq7/HwFISKJSgx42AO1labZO6ymdFllwKa3vasl0wsL728rKzB8bREPlnRyaw5HGqOEyD7fCChHbKskC/L1NY+1iX7XadyxrSi5xrbxgnfLbwwKCqvyiXEdPx9uAC5zHhV6PYE8v4TWPqTV0T+daX6qMmJFpH6RL5JfFpclv0OK1bVgVJtPoQ0vhh+jRArjIC3rsyUar5NT69ciQjGpLVVbNFt97fENHdLlgFSwL9W9NDtDOYXzdnMChMkucx4aMasgHAvOZgqU1HVF8zl0A/QML+aCGJLhbEO9Vvc5/46flkBxak0Ar9wQ1ukPUyJCak0B+S2UManjcCDfQvqhXZz7vaTGL+uH5rlVf06NuXgB4g5JBEq3R8FvwuW/hj2SRvXIHTJOO3AZaamxg4gYB54JzdjZLe9ofNFFvSPeDXzVsADILE08ToJTX80wh41Hp06t5S2Wi1ljhISCvPKPbMAlFzKp02x0obLL300kt719bWqojRrwFc3SjZTsM/77zz1EvHM0KIoxU42vhvReh7mgJPUzBqF1ia4cNQZztUCmuluiTdACnKadnNCblOyHTKBl26OuNbXXZ1xq5d+8BBuxY9v75vEyBINIhJPmgEvLtmeLbGrZWKyADkBULSDa3kxdLZA57bUxzLif3Vrkz/7PIJkOJSSFzUpKPN64i9LClv0Ugsios6bexkF3jab2wWafSEEXCnS4DfljmcmL9Te6tduSp6AeDbiWly02QFnpTAtWUBj0ohbdV8wfDWzd8smdB7r4PXJPqdiL2SaJrGNFMClRIcFNI6WArtFIIcaJQUtFegwQnb2jJHT1nkqh66bw1AQbD80SjxxhUPSdH3m3frNF19eqSCJcZt+nx+lgJLLWKvINzcMgXYp5vzKpa+umbd3KnjZe3WrVZdbS1lZWdn9XJ7vzl6XPaQa8/NySQNX8vt0V3r0Se/5tfvW0cVAcgt3GNPa2tlhVWztTqrV36+yO3ei1zZubJ22xZlkOhms5yj0WiOZ6chteban2NGyu7bv9DaunFDdPOGVim97dhbgapNH3MyWBfkFOy6K9dt3UJC00hzZdeEV6sgjv+Pve8Oj6ra3n7XPpNKIEBmEgggVQQL1UzACgrovfYGFjIDCNZrQUWvgmJXxI7CVVSYCaJivV4roKKokAkIYsOChZ6ZCSQBUiZz9vqefZIZJpPJlIT8vsfnyf4LMvusvc5uZ5/3rPW+UW0md+raxZTRyQLSFG8lMfv9NSV/bZG+SsX72SDqL9/peVWCv6/YsHJdh8Fj+pMmznAVmE9L1Fer0/0dJD1IwC9S8DEEutZlsyg6kWbPrbzC0vEk5f0g7g6QQot/ZaI5rgKziordaS30LAVDQpdvQCP1jOmTqN95i3eeRJppJksaBen7jbQUSYRPoLMhoscCz0rme9bZsz9M1HZ9/Wbff4z2lMDTajDfQiy2alST7KfU2YDsD6Y9EJTCLL8Xkh6tv49AJJqiFoj7eZDn8PyXBH1NOq+UwAASuNVlswxWBqyF3pXEeFupyBttEG4mIYqKCrIMftmQEgnQWgLGr8R4L1BPAhMFDH7ohoXoWhB+VRy4+Q7PaCY8VL5hxd2ZQ8dFzbQI5w8NNSrIr+lkWiuSTH1krd+gDFK/h3CWZrGQhS6bJSfecR/h9A4Mj8QzPhZBzndNyukeaiff6bnC+Agg2di7WVAh6/LS4snZG+NtL3Rt5ReW3lJUkGWM9SEorTFnc0e8sjdZ1vqVqNK5dfOFJhHJ/UW27MZnufhvItLc+hkQs0jK3xuZ0UQvhnyITeJUqpXfB0Dy0Hr1YOnZBFlaZMu+M35XItdUAD9JXqqioY1sC4G5zPRSsd3ceK5Haczq8CxVQnRgfMAC75AQpxVNzFKic0FamDyn+3oBOldFy7Ogm4hZgvEkC5rLrL9RbM+ZH+f9qI8xuQAvUiKScV1DWhrD/7HLnm18gFTFWui9A1I/mVjcoVdX3CHSM6uJ8aH6kCOE+B/rMrj+6+YEXpGknd/sjwYhjlqdnhqwHAUSb2lMx66xm+MJgAxYiLkGrA73AwR0BNNLBC1VCj1AjRCtu2LaDb3Y6vDMgODzibkryPQDs2zHwGPFNsv/Yo1Js8DS+lR7KD7S2tra9oqjlJkNrpBAen4bWBqr65v8PaHBj7OV1rCpmv472W3ztXXGq61f2/q1tfaCtrmlBJ4ce8xM+jKSuIwJXUF4Ng7i87gOGNbFJTYicQEYjQFRjQqk5Npiu2XG/8fnTNQ5YC10nwhJTxCHRI+qVD1gFGt8J+m0lCQaEf8bB/hBYw7UgQIGCHEoSsLz9bjFW/vWIvUSQTBLoh9klXnx+ispHLxJ2G6cN9Ok3WMd7qGC6OXQvlOiJ8z67GJ7jpFyHF6sTo9etvHTszoNOqWkqfZZo1lg2ZNYc4DkLVJyIQmcTBBLi2zm8AiqUDOt0QeGTRVhraUl/8xgp+L9K7aZjVTOFpRD5qvV6akGi9HlGz/ONASe6gCnNftTzRk/jieDk1QVa6Hn813vPPqqZ/Wr94rUjA6yan+5r8LrTc7qdthPp11kajZYmpKaZmpvya7asTliOmtqbv8B+oE9XpUDamrf2aJXVuzV2mWa/WUlO0RKu3RKTs/wl+/emdSxS26Nd3sQRE/qmNNVVpWX1VaUJhKd0mKwtA7c3VOqwrDqQWAFAMQEYFPMPbpTUmq6EnSSvupK354d6oVaAaUNwNI8p/sNAbG+bMPyDR0Hj+mrlM4TFUoyxtPpLRWMCcy8VwrkEgy15h4tPXMbH0EIC9QrvyTcu95ueSFgM7/Q/SxYVID1Hxh0n8ue3bs5ayB/aUkO+8XvtXt2PZqcmfNlKMclE18D0FaXvdnRb4dsbYXdmwJLNwkWF6s+D/zGRCNBSGcpdgjom4N/N9ZgScaP448OrsEIfdUYeHJ4tgJ0AzFvrRNg4TdcNkun+jH/CqCXSEoD4GNBNxDxpqICSzhoFwHQci8DcDCFP8rASYErqD4C0er0XAWigvJvlt+XOXTsQABj6iOYI+3vjFrkkaYCSRsX1ugTqfNyIXAqpJxOED8EI0tVpJiJ3nEVmDvGO6eUwj0RvQSdFceuURh0KkjeS4S5QohVayaaP1F/z3eW3siQeSRhpHmzoMUAT3bZLOvibS+wDvJeKjmONPEqaXiBdfrOZTe/nYCNSFVbY87mWh2eDEXTQEwXGvdMUHQXVM9t3FyXI4Glv5GUtwEi+LHr4PrAWSDcQczzmcQEkmQHZIM9vR4s/ScIla4Cs4rEb1GxFnrPBXh6+TcrHqrj8eaZENSbWayC4KXFE83F8TRgdXrVuK4hyZ8osBTQT3LZuqh09RCw1PugIB4Ixodg/heT0FjiGRJ8BgGuogQCCayO0p4g+SxJHPwAHcVR1sRZzPIuCJoja32O9ZNzN+c5Pc8TcTLpNE9K3yLSkvcSaCGTvJ5YfALmN0JNMvEzrIlZxfXrJJ5+ifiMYaYA/z8LvKVLecr6STlG5kicJeYayHd6HpWAJiSWCClS9CSe6yqIyZsd027Av+EOz2gBPAzQDwQ+H+DXiaicQcfpVVljYkUJtwQsfSKQhh/gJlW8pW2RpXFOnaarxT34CbTUGjZV838nu22+ts54tfVrW7+21l7QNreUwFOhp4tkqHRyW3103osum0X1TXNLsF/zCr1XE3AK6fxwI2OCLmBmi8tuietw10rPg6hzIH9xyThJ4i7BuCHov/IbPJglzyFBjxkpj2El8BLHgj4mk35U0aU5TQJ8CXRyQvPVWug5A4pjjVhxbZVAKYACu4Qv+do1UzNDI+4Ssnso/M1ftHsEa9p/SOLy4IuR4CeY8GBxQXYDtVv1e7+nf03p3LFjRfmGFecEQL2m/FBcuJCyN4ToDZbbiMgRARAIv7w1+sCwWafiXfspAS8ys9llb7Hg1yHxdfhz65K09F6VpPOIgxFaiksY7yeZMOyrSyzBlzrFd1i24SN96yuzT9Mr95UrASJZs79CpdBvPn1CUs8pF8TiVwz29/7/faGf+eqCbatLtlVpySkppszs3KrtmyPy0KblHjHAv3+PR6S176iU5vXK8j2m9lk5+oHyUn/Vvv3Jnbp2Y722RkWb+vbs3B5opA4s3VdWW+H5PwVL07oPONJf7t6lwF2tfVZ29c6f1QtfXGCpAkpZ9/spKSWlxrNV8cM1AktVhC9Aa8o3LN+UOXRsLzAucdktJyewJjH8uS2ZprQOywPR8lITKcQGR2ZKS/dYa6HXBmYFrrQj0Fv1HyiM+ar4Vhm8HZK+aKaKsnGb9dGKc8s3rJgVvhcw4RSQweMaFO1JpG9aev9R2lLg058kxUmhVDRN7mGCV+udLOb1Z0VNw22wDwxycrtUeL2hqcpM/EVSR+ry1TmWfVan+2ti+lBFuhntCv4XgF+KbNkPhfkRAYR1vwUhilTEaqz+lMIAHyuKbdl3jFhSOkFKaSvfsGJe5rBx/Yj5nCKbZWy4jeHPcZIpzbsWEldEss8Cswk0iol3gslMzB4mvFu+YcVndYCWSI6T5zVofkShZ5RkepgkX1vXH7iBGccw+HAi+i9AvQC1LrJnWR2eR5i4j5Bk9JXi1xagK9fazPFktAbazM1zei4RwCXMGMjgn4lEBYF/LrJZGlH5xOrnkN8PyfMgfA5YC0usgGk26XJq/Xy5kEGZLpvlYJZNAk7WV40Alnr/gI7pSrAr1Jxk6kkaq9Rvxb37AROPJkk/MuvPCojghwXj2TV07BjJbCq2Z0dUbk/ETWuh50rFjVq2YeXCzKFj1ccX9VGnJzF/IAlqbixyFZifiWXT6nR/pKIywfQlC7zKJnFu8aVZ6kNJaGTpJCKaAh1vk8D9zEghxr9BOFcnPBNDlDLUBTW3DhegRyDVB6OmixDI8AP/FoCFgUEEWi2ZMzQTzWHmw1jnc4npZl2veVYTqWshoD4I3MrE80miAVDMAvcy0ysJRt02mgMjl21L06tT96i9iwW/ylI7t3hSVsQzQRN3FnMNWJ3ep8GsImUNkTqDR/Z3swl3R02Tj2k34E+eo+R5IpEOMs7aNxHhFeh4jMH3QxPvx5ozCYOlquF6ztIflYhT4P/GXibEzVLKRpylFRUVJ7/66qvRvsAF7kdxt6yJNcmb8bsK/T8UL0OhTbeGTWW/Ney2hs3W8rW17P6d+qDN17Z18HeaA21rtnXmq9Gv/We81rXDwBMf3ffdqptM7Tt1Su8zdF7xpC6DmvEcDFwSnFtDn9x4NaV1GHhg81oVYdSgpPUefIopNf2IdVf0vjrOtlpjzka1ecx9q05Lye0zZd/3Xwa5sNJ7Dx5rysg8sWrnz/NSu/a/et/3qxtFzVa7/+icmt17T/tjRs8r++6Ta397YmIi3GZNdUdC9z/8+T8Wsc/354Et69/OHDLmLb2y/G3StBTd73NvuGbA/SGNJGQ3zrGKumYHzHpvRPs+Q++s+O7zYEpf+6NPvLNq18/P/zBrzIrwNrJGTerQd/IjrpLlC69S/RrLB9G+Y2a77kcV1FaWr//2xkHPxarfmueiI2YsHdRh4Kgn/WW7l4r0zAHrr+p7Sxz+RKtySMar16Q5h1lOmvifiu8+/3dgvqpGOwwa/Wz5ho+v+OXpScFoz0Fz11zoK9117V8vz+ql7y8tNbW3WKS/xicrK8rfHXW2UvmNWCSzqE1KTdd03SdYBtVtH16/au+X7u3VIjUtLSkjK6tqx88RVaXTuh1xuH+f16ultM9gQUJWVVRo7Tp1Zl9VZe3+srLkTl26SL3WJ7TkZN/eXUHetKSOOTl69b4Kf7kn5lwJcbzFkaXphx01sMa7fbsCPVO79Olbte2nX1n6Y4pfpGb37C59VdWkJSWx0ITPs1WlIL6MsDTnYxduXazv37N2z7r3N2cOGdctJavrRcVTuhtpsvGWwy69t2uX0678oHzjJ/bANZlDTl22rXBm/q6VLyjQu9nvMkOe+naalpoxRCFPevX+HzbecIxKIzXm67EL//iPXnXgx6pdW1ztB4x0Ftuz+8frc2i9wY+usyVlWk70rFrycvhekNw5t2tqjyPuKZ7UdURzbLfSPoC0bgN6Hv3g559VbPwkrrHKHDrm9d+fu+lY71dLIogdBe+swT7Qb/qSozsNOnV+xabPFAhqlMxBoxeUFn8wZcv8y3/OW7RrbdW2X+6u3WtELSOjf34B69U7vvnXUeHq5o32l2MX/rVY31++tnLr94oXNmpp12+4iqqS31w74N7Bj627OKmDeaxn1cuFHYec1iM5q8u5xVO6B3mqg34efUraETNe+b584yeNxBDT+gwZl9QuczR0vRxEyerjg7+qYpPWrtOp5UXvPi3SO/zJQlDHo09e4Jrc9bhY/gV+HzLv+1uS2nUeW/Hdqhmp3fsPTu6UW1BTuvPllI7Zk2orSp01+z1b23Uf+K/9v3x9f1qPQWOE0DL3/7rOEJVuf8zJj1RuKbrzxwfOjyvKUF1jGTt1SM8Js+/1lW53pnbtN1dWH/hk309fP93+qBPvrvJsdf5w+/HvxOt7WL1D8jwItzng5pez2x89+umKTauMD8VqHERyStdvruwboEdsjruNfM1bvHtd5V8/3e4v29Vg32l/5Ak3EEtGUsoRldt/fTi9a+8pUup7CJS876evHgs0rp5dWSPOHwmTKfObqw9vcWTpkKe/u1ZLaXe4r2z33lRLT6vPvfWllK5976/a+uONWlo7i6lT7vit/31kivvdp7zROiDvxe1v+Pbufrd6xy8b2x8z6vGKn76+5Ze5F+4K3V9Tuw5MOmr2B0+IJFMPmFKOAOCHXvuXrKn5df1NR01HVVU0Go7Q5nOGPP3thUkZ5n9UfPd51MyVjP55E0VS6mE+7/bXk7v0vqt6608zTJ27DNWS04/Z/d68G3POvG4upL9UaMknstTXQUvqAd2/c9/mrxpRAmQMGDFFr97328YbBscEj0OcbTQHuo4pyOxR8GhR+cZPxncYPPqZyq0/3fvDXafE/DATzWb42Axb8OsjrPtLK7dsMChaMoeMefeXh87uX7Z5bTTsMO61NWze5pmkaRkkhBCp7c/Wq8rf2/9LcWH7gcffrPuq3trwrwELos2XZoGlSrgJwHSVhl9TU6NC9z9m5stTU1NX1KfoL1dAaiDiVPGZxrlq2zhL26LU1FSJ+2tBnPOqtWy2lt3WuP82X1tnXrX1a90ibI052xo2/3a+Guk70OcT09T61L1lLpslK4G9L7xqsF+tDs/dpFL768nrQysyiZNBUgmL1AkIxC6tMV7RI0udnouZMJF0zA64x8SngegySNwPgctIHvwtUOdgZCkeA2Guq8Dyfuzbi1kj7vvPd+wZxKQ/QxLTFdcYBF8L5g8ItJIZo1x2S+hLe9x2Y3rYsEKTdiNF7EpBDxFjQaS0xLxF7iGk0cLyDSvujBVZenCc6CIQq0iYeMD41uiDuoi6Qs8ZDLpX6PQMkxzrsluicafG08WHxNe8l3b0IFNyEUmc1SCyVOBZ0nB70WWWz0Kd6TnpkTs8nzrvZt1fS0nJqf6yku2+shJPztjLm94rmDVTescc6a+ukLoMvpRU7/zZt+8XV5USiko29+hV+df3myLdeFq3AQP9+7wlZEpJ1dLaZ6p/a+06ZZOmCd+e3TuSOmZ34er9FUhKTa8tK1EvokZJ7pTTRa/av6+23G1QC8RZWg6W9jxmiK/kz98kS5li6dFbAaeyer9StI9aUnL69JWVZXvJlJIkUtLbV+/eokTMGkWW5hd6PgCL5WUbPt6sBOSYxBUumzkhYDAyBQaWCdCZa21m5Wsw8imW3+G/W53u+wHRGSx1JtpTbLOofdOYr/kOz38hsJqlEjsT8ai9R2zeWuh5jCRpZRuXfxRpL2CBr0iUZRdNPLw5Ik+HZG2FO95/+stjOg4d92hoJH20vmWBFXGInDTw1er0ziTiMdAR/BgjNTxPkt9UPMlWh6eUIScIFgYNAAtMZYan2G5RwiehJUL0n/tDAn0MidWx5gQLjAdzusuefZ11ifc6knxc2YYVjo5DTstl8DSXvU5wKrQMWbS3Y6hwU+hvkjBDCKpkRh4zlxPxFmKxglle4SvbtTqlY+5b9ffzeXoqd1k1PtvgM45VrIs9l0BgIkncxSayQ+fDCPSGrK2aJpJTNxtnFo2ul1J+A6JexJDEWFrf1gIGZjTFrx2p7cGPrLkuJafvaGJ6QEW1gXk1Md0EYUSaSpfdcmssn5v4Pe45qzI04lQuz7U6SnoCZJwL6+6ZTwfRIFdBZIGuOH2PMLc8O0nnqSBqAJYy4QUT5MJaiEsJ0Ams6FjeZuIZJhZX6Vz3PDHS8IeMHQHi3i5bdvADUJz+NKqm0rXBZPLXHOhlSmu3BxKfgvgWlvJjglimopx1cOF6W7bSy2myWJ2etUTiOehykyTM1wRuW1tgUQKDDfbX4c9xukgrfYeMCFooAhOXy2b5R7zCQPUO5B67ePexQmg3kETUeSQFP6RB/MSMYgY/QMyPALSWBT8B5tuSM1JKfAdqbwGzDaA/QfQpSXZEulFjrQMd4jxjBUw0mgPDCz1dNcZGkoYewAuAvMZlz0kksDHmGrA6vU6ovUOv411mgc+TatH1q8st0T5IxbQbuCnrEq8dkieD5Q4BbY8k7geIJ8H6XZpmumrNxM7fRZsvzQJLlcFp06bdRUR1ynPMswNRpldddVU3xWEK4DBm/koBqvPmzYv3odgGlraBDmpKxb0AEthwW8Nmm6+tM1Zt/fr36te28WrF8bIWuvuC6XGVTp6ASmS0rTG4F+YXeuZCUhK4ToAjtEhIKwkxwWWzjIpzn22NPTY6WFpYOplZnkMS94X4OJoFbiLgbmY+Xb38hPsfBJ8E3yFBHxXbLAvjvMe4+jWWreOWlo701+qPE9O/QHwCE+5U6UcsaAszxharw/jB0hr9GnXN5jk9SvV0OkkE+WpZ8P2A9pLLltXoJWT44pK+mhCflm9YcWW8YCkEjWBwvJyOrdEHhk3jXhnTQWIBIAtcNsvZscYvxu+HxNfhi7wDNE1+QJIuagCWEj9OJD5SAi1hfgxP63HkV/6y3TuSs7r3rin54xeVCn/CMxuPGtm/q6E436gwEwhKuIiVdpH6fcseH3/ygG2bAks3f/9tX52RPLB/v/Wh1yq1evX/WomUUq+n+qTRY/5UKfekaRrruhTJqWnS76s+9fhjfS8+80TmilVf+j27tu+bZLN1mnnX7JJFr/8vTdZU7veVlSSiYBwTLL3mmmuyHnjgge4Oh8Nz4403Bl96lb99+/ZN9dXW4tn5C7y33HaHR/m7afVHaYf362v0zZo1a/Ydd9xx6mW5UUntenh/f4V7N2nJSYqbtWrHzyrNtHEafqH3Y9bl+xXfrvwlc8iYHICuc9ktxyYyn/IXl46TJMOoRTCfKPLLfCK2rYWehZBcSiCf4uIsslkUcFf30cDp/bAhDY8AACAASURBVIiBD6hOtV4BAmpeJFyUqjtJfF727YrvI+4FAkt0Nl26zt5pQ8LGW+k52/vq+SdaRl7oUGstHp+Y+EOWGBRDZbohWFrovYMYh0NyMMqLBWYRi/8V2bNesjq9PgGcyJL9ygcWUOBIlcueHS4Q1mh/yXd6VjDzu8QUM7KUBZ1H0LOLbDlX5Dm8/xYkjyjbsPK1jkPHWST4xmKbZXh4Hxzn3J3th/YDSZwe/ptxDySqwHoyE50PKVcQtEKGnFZb7l6X3CEnAGB+oBOGrC+wBD+aROvrBqJNhCsZ6Eqg1/TqfReI1IwqYjzGAtMZ/IOA4qxkDzHVAbPEz4DETJfN/Gk846nqDHli/a0pWT3ylbAaCxQR849gmgyNpzCEdBWYr4vXVlg9RfGgODvPA3NnRYEAoa1xFWTdreod5ygZWUvaLSDOUQtOMn0RB2927rGLPP01DXMCdB11FBd0vMtmjis6uol7iQSWukmKiaFcpPUCPM8K0EsMeRKYOiu+XcEyRWpCAYI3Bbh/DbB02LhhYB7islkUeNeiklfoKSTgN1l9YISW0q4MTO8zZAEzfSeAV0C4S0p+u3hy9uJoDVmdHsUN/AhJ/MyCHwOR+miu9qRGH6OsDu91gDyTIXYw8zvrJlneTfAmcvMK3SdA0iTBiCpyxQKPscTPgmg1E25n8JNC4hu1Hwime9faDUE+WBeX7BZEk5mp6Wco8QmSxBnFNvO4BPxtNAdGvLK3V0BMjAX+w5JvLp6U/UVLbIZfay30vg4pNxDTx/X730otNbnvmvENKKnCL0vorFUvYjgWzOtBGAqmX0jj1UUTs2Py1DcbLE2gkxKp2gaWts5hIKEJlcCA/Z3stvnaNrfa5kDrzAG1ZbRG37aGzb+dryMKPf2D3F1KIZP0j1w2S0YC+3STBwyr07OAmNWBswExfP0Lx9Egus5li/tlvzXGKzpYusR7DUseRRJzAjfJRMeBeI6Was7SqzzvkOIFDSsHwVJcyYydLrvFeHFpYUno/q0Oz2sMPiBY7GDBlxFjHxNvZSZXsd0SCv4mZDeBe2jSbr7DfSETppKkmcF+FVB99IrLZjFefkPLyCV7jtGl/nr5hhU3xguWMngICJNc9uwT4/C5NfqgDiSqi2BSkcgLoGG6q8AyJg5/olU5JL7mL/YMZwEHSdjDwNIHSYif/JW++9dfmRuaaqjA0q99e3dtS+nctUeNd+dWvbKsXIGlT15wZGrHlNjYV4oG3PDhLj0Alr7sXJR75hn/zLzt1lv/nD9/vsEvqgDJuXPn9njvvff2Trp5doa/3L1T99UYqexJGZ06QUtK1VLbZfgrvLt8ZbvdqZbDerIwmR66/QZ/CFiaKmuqDqjfE+jrqGBpwK+kpCQxf/783QGw9Ouvv+6vgNJp067YesFl9j4XnDGOZ/z7jt3Hn3hS57xhQ0xHHN7v29B7mjBhwl/hPqV26dNHr9pfIXVfbUrnbodVbv1BRaFE4iz9hCS/Vfbtyi2dho3NkswzXLbsIQncI/IKPWovuJiksd6Mwho9KBjvr7WZ1T7d/MhSh+c1Evgexl5D/V0FZsWfVw+WelYBeFXx3rGgNXpVVrsIYnMxbyUAQpRvWLEnYmQpYQ6TnF9syzGArQTLIVlb4W32n/HaPzOPHv2wUOBYHIUF/sd+X37xlG4NeBzDLj34UfLlsuHSX3ufIPwIiVcO7ql0DSB/r4Z8MhWahyQO7oXEBRIUSWAxElj6mZS0TIBdsdxnwg0gdHfZLKfkO733MTirfMOKdzsOHduRQQpgPCbcRv6S0u4sZTFJNM4yMdFY1vlCAn5h4B8E/pSBPSAMP/D96rszjjzJUM1mgdfBON1lN6L3Ypb8Qs8tzDSIJD/FGh0F5ptJp1dqq/b0NmV0PhoSz4Hk1ZLkNA3aTDB+DPC9SuKnBGv3Fk3KWh6zofoKXU6bdtRhlz7wAgOfGzyVjGSN5fV+oitApjnFts4xFbMjtTVozlfXpHTtP4mAEhZ0LzEGQsppROIbhq8QSHoEJNYx8esa41yW8lgm2uayWeq4SCOX3PwlpUezlHeSRB0PqMCJDD7dZctuBGjH2weRzvFWp2cvQBeQ5AYR+FJ9TCXqAsifCKKeG5btTLyXJAXPY3WRpaceQ0KcUFRgOScBXyJWtTrcHxPwga+sJCepY9dxxPQ8kzwBECk6+zdrmmmUllJ5+prxPaqitWV1ehQn7R3Q5Z/QcB+zWOSyZX0VaX/NVxlMoH8Qc0dJ/HaxLToQG6HdXKvDO9YQFookphpygRRkI/AwYnqOwTeAsZQFBhAh21VgCdJgWB3uKsE8hiEU533koolekuWcYpulXwL93mh/GbnUO0D38/skMZ4FzWOBO1ssGhXmkNXpeZcIX0CHkTHDAh+wzoMT+SAVzz3mOz1fMCMNoCOJ+PIim8Wg7ohV2sDSWD0UZbNqyaEl2ibYCnZb5YDRSgCJ6prW8Lc1bLb52jpj1davf69+bRuvVhwvq9M7EWCVTj5FCSUw9M+K7dlxC7ZEOrgFnjFWp+cdgiyBFA1UnY3DCnMfaHSfy2YZEOdjsjX22Kg285yemwVjCBhBXjcmHAvCk7pMOlrT/A9HEq8KpuETnU/EliKbJaJwRZz3HaiW0P3nLfHmGb4RejHQnoB0gApdNnN4WnpCdhPwuUm79YDNBJIwsofqD6+zQPS2q8DsDG9jhNObLyGfK9+w8t9xg6XM6RD4yGXPbheHz63RB3UgUaFnKhhnMNFyMI8vtllGx+FPtCqHxNe8l90nkRSPks5Xh9BGPMKEAYLV8uRtghSAlh3gtx2e3vMYl8/912+mjjldfHt37ZTV+w8EwNJ2SbGP+xlJ1AAsvWLa5R3nPvxg1w/ef98bABFfe+21nmeeeWanGTNmbLvuxpt7lnrdRmTpUueirhPGX2SoXe8/UMm33j7Lu+OvLXufe35hvz+2bvUPOnKgqV27duLAgQNy+sx7qnbt2F754rNPdszOzjYiO5ctW2a0cfbZZ7dfuHBh78DfAxGfTzzxRPdJkyZlzZw5c3sAuA0MwpNPPpl7zTXXdFm9enXFsGHD2oVGlqqoUrfbXXv8yaP/vPxfNx355H0z6b33P6iwXT29ipJS0mtKflcp9QjUixRdWicM5d2t19b40rr07n/gz03fNAGWGoBj+YYVf2YOGTMYoAKX3XJ0IvMp3+m5kRlWFTkXXHvEt0KI1a4CswIYmw+WOj0fEvAxJJdLQeOKbZZLgmBpoXcNSbkQTN+ywBfVMGdvstGBRHxXda1Ot4eluLji2+VJTaThT2fm4mJ79lOJ2m6ldwMcefdH4zP6DLuRJMUVPciEt0FJJ7tsHf+I9S6X53S/AUYXEA1RwkeS6SMNKpXVUDCfAEFptT5+KCkZ35COM4L2BC6RTKZiuzlcFKfR/mJ1elYLCCerlPQYRdHUMGFYsS37wvxCz2cqprxsw4o5HYed1pVZ3uGyWQ4PN5H3ckkf0sUqkmjEWVp/HzcBfCSEaAeWipu4E7F4uWzj8o2BOaAU6knjSUWXWRpEqTflbp6j5F6CyCaGkfXBxJMAnCT9tRBJyV3A8nci8VqRzfKkopBgyC+JRV0kqYDiwV6ifovVHyG/51oLvWPAfBeDOhNze4B/JBIfFNnMQe7uBOwZVYct2LLElJ7pJ5L7GfRPkrhI1zlbJInZEPicdAwG88w6EJuZJD3Ngp5mKW+PEr2nBIOGq4wI4vrsD6J8EF9U1LLnV6S5tY+l6QwBf4O9QApTBnHt7VCAKVMlE6cS0x4W9KjQZZBexXh2DRlzBJP4h8tmbgmQa/Sn1en9CswryjeuWJs5dOxEEBSQTgB1I2CLZH6i2J5tiARFK1aHZytLXCsIOyXhLnW2KbaZFbgeIbLUcyURjWMoMU6xzmXLUmLmiZRcq9NzNoHGQHJ4RkhjOwIzmPgIMOUC5CXmvZJNdxRP6mREc45cxml6lbuMWETlANZMJPySXT1TPzO9Pn58kJM8huON5kAdzZJYSpILFB0Ak/ZgcUFWI6HPWHth1PFwej8ilobglqonCe9K+Eaut3fb2hK74dfmOzwfMIkVgHxMZ63XenvnaPaDl8c+PSUyHVpety2ytHVeug/J4T3C8P6d7Lb52ja32uZA68wBtTW0Rt+2hs2/na95he5BKjpS8VsKIk0X+MpVYI6cVhvfMzjYr1aH+y0GXIKpgWgPCxBYnsEQ0wV4apE9u1Hk6f/R8yA6WOrw3EnEPUlSkJxdI5HsF/IjZvEqMfci5iYjS5lwFQT6uwoSU6xuopsTn6/MwrrEq15YBQPDi22WSGI8idtNcB40PlC6pwB0TmgUBAuaRUxGymiEA+hoBj1YvnH5PfGCpcqG4i9M1/d3XDW5d9PREXWNtUYfGDaD4BTEShY8zVXQmLMvvu4M1jokvuY73f9kptuIcZMRnTN07JUE5DJTEYgHgekpwFAjXuqyW55L69xtpOiQ9VXVri2bkzvndq/d5ynR9x+MLG0OWKru6IfvNg1MElzdr18/Q/02FFT86dctw0o97uqXl76y94F778lZ7HTuveW2O/au+uyTXpIhHn30sZLnFzzT9dPPV9e4d+3YH4wsXfbflG+//CRTE/AruwqAPe+887JURKjVas1QQKn6u4r4nD17drd77rlnx/z58xWdV1Tl+vA0/ADwumrVqvJLCiaXnH7+xUe89NRD+P3332tGnXFhhSmjo7m23LNrWsEEmjvn4VwVLRspsjStx5FH+/bu2s61Pl9qTp/+Vdt/+p6lXwlqNPjIlO9wfymJHBUbVmzrOOS0DCZ5fwIfm4wJZC30PkBSdgTTwXVG8koWYoerwKALaTZYmu/wfEkEh2TksqB+xQXmgiBY6vBsINBjYP6JBVZqvuq+a6b2SESAC0cu4+SMam8VSVhDo6FD148UeJQIOunykaJJOXFH/tXbOCRrK3w9H/3g55endR84QUiKCxRjQW+A+bQYUZK5+U7P3czoQ4zbWOAjIiyQjDMg6WMBfpMFnQrwcYLwpAQtJp2D4kpMfBGTyCi2mYOCUE31gcG/yPy8Arpj7lUaRjPjJEU3kuf0PEfM3vKNK1d3Gjw2WQp+ymXLVuriDcoI586BEkmKXmFCU/ZJ0DE6yyOIRDuS+nuAKG3ItUzPKnCtyN61AddyU/bynJ4nQnlIjecFc5/aA3tGJ2WapyGJj3JdXBelmu/0LmeW/wvQELDAIww8WWyzJBINWvfxzOmZDtA0Is5kicdcdsvjMfs0SoVjX9y+VmgpT4EMju5zFFhGIMXt+QwIewDaCuYfQOJqYq5i5gUQdCmkdLgm5TT6MBmYA/kO93FMYipJNrI/WKUVgy932bMbcc4m4H9joMzhrjYJ7RSpy0ZCeOo8yuATdOaeBLGDwJ+Et6XmQIfB43qT4EQonZp02YgIleKOsm8/PqDOGlLQMQRWfKIXs84DY0QiBu3mOz0/EvM9zPSbmi8EdhXZsudFBkvdt4FwJCAOkEBp0URz1FT6CM7n5jtLxzNkHknEN58UTRHLK4jwW1oPy2WrRlPwjDTS4e3mZ32DgAila4rYZyzwGkv/OcWTuv5w0TJO/stXeqWsZU2YeL2rIDsSx3FjwNyxeyqRaRokX9OStRVtHuY5PZ+BaJnQ66LjWeAtXSadsn5Sxy1Rrkv4eWB1er4h0BMMnqP44Ismxffxpg0sTWAXCaua8CDF2VRr2G0Nm+p2/k5223xtnfFq69e2fm2tvaBtbgG51sI9Q5n1W4SsE4ZggXUum6Ulz+6DYKnTo4SNVpJEkH9ImkiQ5DvB3A9Eh4PwNTF5pZ9uLJ6SFVfaYZzPuniqRQdLne4HBUQHSF6kjNXxrJJKrT+cQEUQNBCMFSqVL7SxwEucesGT4GtcNos1Hmdi1GnWfLU63csYVESMO2StfvK6qV2+//991sgr9F5NwCkNonIF38FMyxUwF94PhkgS45YKFaE0eGzcoj0s8H5SEoZ9dYklFgDUrL6NZ7yU8ApY9mFBn1Iz0qYjvRi1BNAK2LM63RcB4nL1Mly5ddMxab0G3ShIPCOl7AaCivotkCz/KTQaUmTLvqDTkDP/WbPnj3eqS/78LaljTldZta+stsJT2pLIUuXLImfhgNNHHe+fNm3aH927d08O5QRtCizVklO05KwefU4eMbR64RNzUld+8ZVesnu3f6rtEtPMO2eX6KaU9o/dPzvjg/ffLw2NJlWgZo8ePVICYGlY3ybMWRqaXn+J/XLPP84d3/fFpx4Sv275Q44bP0kXppS0D5c+V3viyPykkhK3fsUV07a8++67jQQl0g87erCvdNsf0u/3p2Qf1qem5K8t0lep9pQGYKnV4V1DkAvLNq7cmTlsXCqYH3UllgIJa6HnPWbsECGie6yJCWBOddnMD7dkblmd7m8BmkOkQPc6wCyEs/RHlvJuAdoSJydno6k/9EVPblISvlXcluFgKWtaf5b6jQTOBlEKE/8hJDYW2bOvTWDvbY19AIPmrr0xNafvqaHUB9F8YoFXSYhziiZm/dhUvd62OVbLmMufYNTeofmTqnWNvxYgOzMfR4QBYMxg5oug0SgS4kZmuYB0BFOvFbcogy3FNsuVsZ4HVqdnHYieJp2NDxpRi8GRXRflZ3W4X2PCdxUbVq7rNGQMSaIXXTaL6uMGxVq4dzBL/6uCMTGW+UjP2bpzCz0iJT8VL99jvtO7CMzbwPhvuM3MoWMXsV9YA+cRq8P9HUAfKt5v4xwg+CFiEVGMMIr/9R/PvLcDsr8EugnCK0UF2cbZorll+IJfX9YyMmsJYiwzVxvCUYJfBmv3MbGKkjyKJT4nQQ+A2UdE/5aEC02aaeaaSzt93kS7KlJRcckruo667A9BRzLzTS67ZWhzfY2chu/1a4zjJHO8kYkNmjc+9A0eo55ZU1sI5Bp2rU7PLtZ5csWmlQg9a7Cgr7XUrI5rxlPU9PuAc1anp0IDzpIS+yH4X5LFz8V2I2um0Vkkz+l9UAAdGNwT4PYuW3a8PP6B5nLznV47FGcx87Pxjg+LOpoOly27Ae/+CKf3fH9tzWxNS54Sy5axFqAtlCQ9GuM+BvkY0gei9iRR5LJbbo61v+Q5PScL4BHFj8vED5Lg54sKct6M1XbI7zH37fqI4UXEMLisFcgrQGettZl/irVmE/BDzZ/dTGISsZxDQswomhgfVUdLXrgS8S/eum2RpW3Ai5orMRdWvBMqkcXaDJttvrbOWLX169+rX9vGqxXHK9/hzWPwdSo6pf5Q7Oxszhr24T+p0Zf+OPewULDU4NhTapvBa4muYcH9RC2/pGuKtB9WKfh2EsLjmtgoRTy0yf/zfdta6P4YTLVBxXuBJyWzWwCHM0QxWGZAUE8CfQrJwcNdSBr+YSCemyig0dQLTHOAjHyn5zNmWsyQN0PwVcUFOeEiHa3Rr1HXbKRUYCn4eWL6zWVvrLZrdZZeRCQnl32z4ukEwdKlmtAvXDOxS1Ql0tY8E+Q73Q8xiwyC/JyJEo4EjDAXDsl45Tndk4jpAmLcXfnXpkGpvQddJ5geZ4HDwLCT5EuJZU+paUpx/fSetkfucH/y4h013u1bkzMt2bK2ptq3d9fuloKlU665of/cu2awSm1XUZ91/J/T/lCg4uZftwzzeurS8B+d86DlX9dcnZWUlES7S9zy8ptmQviq9j437/GsVZ9/cWB7iTdpasGEpFl33b3Lr6V2fPyBu9Iy2rVr8A4SSLkPCDKpvg2k5ytK1JZEll42aWrpaWdf2OuFpx42/bzlDxp31vm7Te06WmrL3NshhFjxwbvdBx7eR06bOtW4t9BxTe85aKiv5I9fJUuZYunRy7/P664t9z7YCCx1eorB9Ez5xuUlmUPGmkA032UzHxbnvhwAA96t/3gVjMBjQaeD5SCXPXt6c/aYEIDgd2JSNrox8YWKtzKEs7TuN+btLPBfnbXj4k1RDNgf4fQOlJDvh4uS1b38KqE99pPEZhY0kiRfD4F7JdPqYrsBAsdTDsnaCm9o8JMbZ6V26nY0GHPjcQIC8xkKCG9acbvX5Cfzs0dfNldlhBDIKhXIALoOrHdhxQEJJe5H3ZkUhQxdBciZqm6gfSacRUQ9i2zmcB7VxpFfhd41kPgfMRviKFELUX5g7A0xLmBV2YYVP3QaMs4vSb7qsmWbw68/1uG1CpILSVJMcCb02sBzVhKPJYJKZVYq30si8V6Ht2l1ur8gxjdgaiA+aUQqDhn7BGk83zXRiARUqdnfC5b3qSjBurmmxAjxUrTxaWrfthZ65wFcBRV9DWwotlmCdBjh1+Q73FMk41wS1JGBuZEiWQc/sua6lC6HX8aQgzSJx6QQpwLkB+QPkmmRIH4ECkQF+rGgTCF5FwPfuOzZinagqZKbX+g+jZnOJgmDhkWC+woh7imymQfGmgLR7DbYX+5mYe1T6iNpRG42qxhzYOg4C4Onu2yWYc0yEnKR1enZD53/Ub5pZbuGYCleBskJroKc2NHVdaCrj3RxEkjWQtBkCVlRbMtW4muN0/CdnvlgriDQAUWD47JZLkvwPnLzCz1XMcNCso6CI64iyMbENa4Cy62h9fOXlI6QtTUvCEqyR7Wjic5geb8ETEocFpA/EjQVFW8AkEz0IBHeLbKZQwHcxvuLs/Q0QJ9Fkm5kDfcQGxQXcXF91vsXc9+2Or3FIMwLfPBhgZcBvjPGGo5pt0H/LGPNWl26EbU8GUmGONoLrkmWIId0tL5sA0vjmrERKyU2SPG30xp2W8OmuqO/k902X1tnvNr6ta1fW2svaJtbQG5+YclIZm1aMN1K8Jdaak3nWAT28RyIw7/mGmn+xP9h0OuCsY2JX9RIjvbV+nRhSn1asu+iKBxCrTFeUW1and4FDLlXSHoTQo6SEBME09NMuAbgvgB9ZCSoEeWSznVgM4Bg1BOhAxO95bKZO8X/iG6yZrPuP8/h3gRJM0nDlUrtt8hmbvBy+P/jOWt1uG+DEANJZ+NltO5gjZtJiKKigqxGXIMK2APTeRUbVyxIECxdIHXcum6yRXE9RivN6tt4bBovx5KrmLCagGdcNkvPFs6FQ+JrvtN7LUOerMQy6tLwx8whVuIHhhjIIhOLk2qhTyNBqa4Cy6Xdzr/tytK17zzmK92+Nal9VpZKWq3xbtveUrD09PMuPnzRUw/xzp07anJzc1NU9GcgVd0AS90l1SedMvbPQJ+R0FI+Wbm8V9dsC0+/6wG58PGHkj7/4ov9O3eXyMkFl7Wfddfdu3UtOeOh2Xe0K3Q6SkJV68P7PSytXkUsJ5SGr+wFaANOGvuP3ZOvuLrH4/fNSnnn/Y9rp0y7coeW0Tmbaw5U1O4vK3M4nX3OPeO05NtuvfWvBpyoRNSu5zFDFb2BspfcqWuufmBPae2+PUrEpEFkaZ7T/ZVg+qhs44riDoPGgDQsdtmyuyQyn6xO99cqBT8QYWOsPY1GQvK5LrvF1iKwtNDjIb+8VCp+P42uddkseSFg6S7BPEWpK7OgNzWSY9YUZBvgU7xFRSCC/UtJwtZQlIyOBslbiMUcsOwBgUGQ9CgERoHotKKCuNWaD8naCr+fIfO+n5OcmZNFSuQtjmLwb0qeFCOFM9fq9L6uSX5bClQw6AZiPAQSFzJkqvE8J05TXMl1kU76lFBBPUn4pyAcWVTHKxtaIoAZDcHCaLcgBYYJgr2owHKC1ekJCpJ1Hjq2Smf8z2W3dAi/3lq450Sw/jhJXBVH9wSr1Iv72ECiPxE6APSHZE4mYLPLZgnn5m5g2urwrARYCTSuCf2hnpLkGgh60zXR7FC/5Ts8O5hxBQGKL1VFpd1D0JYU2TonDOhYnZ5VBF4tDd5VlLvs2UGRw1A/8gu9hWDZXYlQMdFvBPgJvLLIZpkdPl5Wh+cugC9liD8JKmWd5xfZsw3KB2uh+0RAzIfkXBBMYBS7/jCfjrsVoNpkybU6S84maAc5MOuA96ddNnNLnl8N5taoRX+kVmoZe0nihETGPXy8Og0ZkymJ7nLZLEc114667qJly7S/qkf7ItF8KJV2Aj4vslmMDKxopc7OKTUBENjgDganuezZik80Aljq/gKg3QwUETDKZbOcFauN8DmQ5/BMF6AkMIef75o2ZQhPIbX+o1awXt7i3aeyrs/RtOTwqPNgHcmyJ2na9QB3Z3AHIiIl7AdGGRHWKYE0FnK8yh5zFWSfH+JEo/0l3+E9JxCwocSdCPRmhHNqtC6JuW+rczAxPaSE4urX8IsCdOVam7lePCyi+Zh2G6zZhSU5nCK+V5kPLPi2uvmSHVekbxtYmuCMjzahmm+qwZUJDX6cbbaGTdX038lum6+tM15t/drWr621F7TNLSA3z+E+kYhsJHGXcYggfKZXaz3WX9m5gTppnM+CBmOV5/SsF6AnITmYTsjEzzFprwjmEiZ+lqBdAqmXgPAUo+Ycl727oYodobTGeMUASz0vg/ELMd5jE/IgcTkxPcWQBQD1JsIqkFar63pPDQi+xDTkUoMiwE9OgAC/qa5u1v1bnZ7tQsoJLISdCTtdBZagCnZ9Q82yG8d8aNKuIfzFbAbTDQE7LOgGlrypeJLl0XDbeY6Sa4jEqPINK15KCCzV8Dh0/CeOr/tR+yB/4f4cTqm6jQl9BSOdwavCU9eamq9Wp9vBEDuE1FexECrqKTuOvmvRi0E89q1O762APEoJftTxvo0dSQLnGBx3wPGAdBGokyRxtxJb6Hnp/beUfLb4Tt+eXTtUZCm0pOTqXb/+0lKwNDWnZ98Vr77oO27kiIzKykpdCTsFwEQFlpZ63FVFLldlgI/0+RcWVX3yyYreJuKah556jp9/ck7656tX79u5c7ecbLusw6y7Zu966bW3kzZ9/Vknjeo4SwMCTW+//Xbp8OHDM5QgkxJaailnqernr7/+ur+Khr38qus84ydMsJx35mmmm2beW2WfcB6ZLZaUXL9bGAAAIABJREFUISeMLfeVuXf/9P2m/oqouf/h/TaFjg8Jkymt+8Cjq0t+N17ikjtld5HVlft8ZSUqNbIhWFr/wlf+7Yq9nYac6pekveqymRtF6kUbf6vD8wsJcbuh0hwoKsW2LjJLqZHHoqxo0rwClXSJy4QmLMTy3iK7RUWhGWvL6vTsYUkXCXBZPGnmkRpRwA+xeFRx2zVIw2ftcNb0W0lFRoO7MmGGkPgHCdPxEv5TXDbLufGsidZ65xi+8K+PtNS0faRTXBGuLPhFARHzRV5F/wF0OQM6S2QZYB5RDhjPE7ORQcACnzHznQScTKyib4M77jgpFI919oVhfRMBLA1R9o7RkUx0NARf6yqwWPOd3iKwfE7RRnQ45tQKMolPXDZLWriJ/MKSscx0N0m6Ps5xMqrVeLaekpzd41IhtGellOcR82/SJJaQzo9C+B9xFXRVNEARS77TUwTJ/wGowXqsi1Qce54EdhfXA5NWp2cfSz5DoE6QTAn2CI1eL5poXpKAv4F14CIpFkDIXpLZXByBJsLqcNtBNJkkbmbCGoCXMtGbgsRtIN8VRRO7htIz5I4o9ByrM6ZD0K0qk4eEGFk0MWt7wDer03s/6zJDCMpi4s3xPLvynN4LAR4pJIznsWS2kEbOFj6/Gsyt/CWlHVjK7STRbNHDukjgcX2I5GUuW/bxCYxHo6r5S0ty2C9+IomxjTiRlSgS47NINEHhhgY5d7dLZc1NjJOMNUg4C8S9XTYDwI4UWWpEYEtJlULw+GaIaCnxsNvBXEkSy+LtAynoHwQeGB7Jmuf0nMW+mts0U0rwfBZukzXcTIxMkmKl1PhOZvmHYOrCgBJh3EWsxOV4HGAaWGTrrD7CBUqj/SXP4Z4QeAeJxl0f5b5inmGtTs9mYp4FJkM0jwUWMDCj2GZpiopCVYtpN9SnvKWlR5Fff4ckXQyia5mwxWUzN6A4aOoe2sDSeGdt43oJDVICzbSG3dawmfBEbeuDuHvg7zRebb4muGHHOQv+Tv3aWnvB36kPWs3XcG4qJizXk1KOWH9pB2+ccym8WtBXq9Pzg2C+N5C+Zhy6NbpLSOkHxNvM8lEBukISjwHI7LJbLm3JgagZ/kYHSx3utyBEEem8su6ApV6usIZYuJjlKJCoBORgAOqr9eJA+w3BUv7YBHnk17Yu7mb4F3pJwnNg5LJtaXp1qockTobgyRKiS7HNHPPluIV+NnkoDvxgdbgfIHWoDhWZOcjr1QhQyC/03KIibMo3LF+aCFgKQbdL8MfFNkO4Jlppsm8NZdhqr0O9iDDTXiHwFwhjmOU2ly0nWvRS3ctxofstlnBBpzVkwv9ctsaRVQn2d8LzIJL9UDXog7QROAUqhZkxisGfAzTPZTMbCtB9Ln/0nh3vLbi+tmz3LlNa+/YitV376t1bfmspWJps7n7Y/bf+y3f91Vd23Lp1a01A6Em1ufnXLUO9HneNSsP/ctXKw0aOGNFO/V2l4U+9foYCLmjh03Pbrfpi9f7PvnaJx++fnU5gvvmOu/dv37VLf+mZxw0xJ3VNIAU/wDOanp6uqb8H0vCfeOKJ7pMmTcqaOXPm9gaRnyGdFy7wFPgpkNbvq63FvPkLy++cOy/Jv3+P5/t1X3fr36+vSdXbVeLmK666Zvt777zZYB8QKe3SU3N69VNcsKpecmaWRfr9Pt+enYorsCFnqdP7AxPdU/HNxxWdBo2tlhr+67JZMhOZP6GgZeA6ArpJQSpqTKkfNwssrRdf2k8SIxnoohTDXTZL98ALZ77TuxZEd0KXe1igUDJfts6ebfDHxVtCI5Aac5aKx8H8lyaxUie8QMwjIXADMzwRePMiNpkz7qqje142a1eUD3bxutqg3rHP/f6Gltr+x3B+zKaMMeE5At9YZM82lJubKMY+kPey93zS9VsBrRuBv2JAqcoXB68x0ZvwSxcT+4lFMOWbCaeA6HiXzRwOJEcAS91boPPNRCIap7jRJAscAeBWl80yJN/h3SSZ51R8u6K0w6BxpaTxWpfNYqy70GJ1eM4E4SaS9crrcfZy7YHSaUkZZiUYVcjgSwCuJKaHWePrmbG52GZE8kUsVqc3yKEbWqEuWnVsPgj9FYh00TLW/qr2GtGGgXosMIvB/y22ZQef+XG4HABLt7GOa4jQDwLDXTZLI55Wq7NkDkFrx9C/B7R5xPJNMM1lYLZO9OZ6e13Ea31RQl/jmWElxmOsYa1kfeg620FucqvT+zSD/yLm4+tFvcbF8DfX6vBcBsIxJGFkeqg0a6kZz6/2cdxr1Dkb+HH40gqz5vdtJsmnNdemAZYOHZskiOYVFZh7NdeOuu64l3f29OtJX5HEOY32F4GrGfxnsS3boCWIVoYv3WnW/Ek/k4TRz2qtEXBCkd2Idm4Mljo8nxLoDYY8AKJ/1Ufkx2om9HcVZX4fMe+Id48xLhYYxYxRLnvDSNZ8p+di3Vc5VTOlB7Olwp1hYczHtYLxIwPzmNQcYUUvUwVCL5I4jjWaBaDYVWBWlDLB+RreB+rjAIHONwQ/Bd3OxCtcBY2566N0SMwzkdXp+VNIXM/ADmNMhKInUQKJOdGoRWLaDfVpRKFH9adKv1dCVZcxQy+2W2bEM5BtYGk8vRS5TkKDlEAzrWG3NWyqW/o72W3ztXXGq61f2/q1tfaCtrllCDx5x4B5fICXkwW/X1tLwzZcHlMUJ+aB2Or0/AaiW0jn4EsWEx0GoVS2KQ1SDgDEDyD1ksOz43k5TOBZF0/V6GCp0/0hgT6GhKHqyZo4k5kvJOY9RNgPRo4k7NWkvJshgmqiYZGl8RDJt9jXSAbqIyVU5MYIhjwKmpjuKmgk0PB/vg7ynZ5HJaAJiWBkDmu4iiW2Ftst94Xfi7XQsxSMLuUbVjySCFjKxNdBiJ9cBWaV0hytNNkHIwq9V+tSXiyYblKUCgS8rVLdWNDTksX96+ydP2zCcD1Y6v1YMN5n3e9iTfvCZbMkxzPYLXkxiMe+1el5nCVIAEsivBguVPyEgVROZa/P1fMf2/nWI5N8ZZ4SLbVdutauY1b1zl9+bilYmmLp0bvGs+0PWXOgMtzv9MOOGeLz/LVFSj1U/MOkpaQmmTLMFmNNspQkhGBm1vd53bqvpiapfefO6jdFExBPX9TXiclZGs1WUgdzZy09s7Nv7+6dyR0tOWRKTZV+X60pLaOD7qs+wDWV+2tKtxsvaqFFJKempuT06Vfj/ut39fekjI6dITSq8WxVishhYGldhF/ZNx8f6DT49H1S+Fe4bNnpcd8jM1kLvTpJqPT4YBECGToMIGRAc8HSeoDgFxWVBUU/IvC2q8Cioozq14GnVpN0vBJykYT5AuK5InvWS3H7DiDP6ZlGRP8gnR+IMGdPIubJAFUx0RCGXEeEnUk+uuGrGM+yfId3IhNfKWtrUrTkFB9A64oKzDcm4lu0use+sO1TYUpV0WNBocNo9VngWUH499qCqPQhBz9KOjyPMUGE7qeGfRLTmHgCGYGBrIRpFE+nAZiyMKLexrhsljPCfIkAlnqUENLVxNgVq09YcB9murfYbhloLfRsgZ9uLt+0vFrt26zR2vTuWWmrRjdMAc93uC9kwtRQmoBY7ajf9eqKG0Va+24E8RKDDeVuYjzOhFtB+NNlszQJ9qiMC0hFTVOXWh8o9WBpdwi63FVgHml1bM8CUn4jxphAHRX9Bub3XXZL/PyQByOsa0kXJ8KEgZD6RUX27H+G36vV4VkIRSdANIBVuj5oBZhfUnyOivrHVWBW3JeBosR9bmNWYDiWslC0C3RWcUFWkJtciVkRy48kjHT3Ay579r9j9G9u3mL3FBKkQK866ggWSazJL102i/Hxp5mlwdxSqus68TqSUBHtzSpqvDoNOZ106C8U2y3dmmWk/qLhi3Yfo2naGyRxaYTIUgXGJxXZspuMtgy0nb+ktDtL6VJq6HV/4xFMdIHLbgDjkSJL1xLz8yyxjzS6t8hmROQnUnLzHZ63GbSVmOOKXjeM1/ELX+CyWU4NbczqdF8uayrP15LaGdlmEYugZ6XEOkFYy4SxzHIoEdJBwgzmNIDXQ9L2/Qd4yo/XZu8PsdFof8l3eq4A6DRIfhBGBC9/5bLX8QXHWWKeYa1O73bBcpqigTFGRMMckjSvyG5uIPAW1l5Mu2H9dhFAU0hiFhPOJEK3IpvlinjuoQ0sjaeXItdJaJASaKY17LaGTXVLfye7bb62zni19Wtbv7bWXtA2txRnqcN9OkDnGF91616i3hG6/8S1k7seTNNM4AETum9bnZ6dgrXLmfUG0VQqpQuaOAngqazzq8nJSY99fVmnv2I00xrjFdWmEkeSUi4TEK6Ab1IzlIbPFJKrpaCtQuLdcL8bHLQ1vErStGCtvdPjiXVjo9oJ3//IQnc/ncVaFbkhwe1I0Icum8WIzot2eG2hn4HLm/TX6nDPU6BGQF3YmHeEaUwoCaQ+hvqQ5/DMVXxcZRuXf5QIWIomBAwi3F+TvuYvKX2Kdb8FLNKg0Tms8+MCeEUKepiIP3QVWJoaV8NmvsPzJREcLPGNSv3KKis78cPrD2+ueNoh2wuVKjqkrFDRZo2BJ74eJH4MBZn7Xffi89tevffc2gqvV0tOSTVlZnep2r75xxaDpeYePWtKd2yV1fuMFNfQkt5z0BCf+8/fpNRlyN/Vy7qfkpKSTKnt2pOWnMz+2hp/zf79XFtrcI7WgaVENd6tMSPhQuy2DCzNNJtFaofM2rISA1Ayom+TU9LV3/QDez2RgFJVT0WWBgBj47r0Dh1ESmp69e4/FKARDpYaH5/Kv1le3WnouL0SWO2ymeMG34c5dw40IXmZ4sMM72smOH6eazun/PsPtzRn/VudZb0B/+ck+bx6buqv64GV3FF3s7uyj7eaJAwhF8X/B+KbXAXZxkeoeIu10DMbkrsT038agRnKiCZ7MQsFal1KoKf9VVkPrb+SGoHwoe3lL9p9MWsmlf79fvmG5evbDxmj6PduJWBHpKi/eH0NrXfsi9u/JZH8hCCKJTRXd5mmovnEPUUFWSuitBcKlr7GzN8J0MEPN2rvAytVbTY+TLK+DiSOAuFH0vEYhDgR4DOKbOaxYW1EAkt3MYnJQpeK1zdqYWEA8VepyFKr01MCSFv5hk/IAEsFr9Y7Wczrz2o4JnkO70QiviRABRSrjcDvlds2DUrrOegWxv9j77vjo6rS95/3vTMphBLIzARQBLGtBZWSCcq6igV7V2xkAiprF3VV1l6x9xVdbJAJKmJdXSuoqCjMBATEhqKChTIzgVBDkrnn/X3OncwwM5mKm+/nw+eX84+SOfc9/dxzn/O+z4MPyJSuIOoBw3iPxBwrZDvPX9U9rRiPuzbUwGE5SQgJYmsR8O1wUkST/R5nTw2g2WzGezBxQqxe2+j9Vjm1vlSUmkoKYwHVT5jH+T1OK1Q7Pg2tCR1ukujw3T4sqLMuYiW8DEwHbSzCiG9HJoJPbm9Qj/+PLDRRWKYJ4bK6Ktd7UZvu2tBrAD9MYh4uRH39VY5M4k76sZSCQcL4olMfR0ky2J3reCV/01c8v7o/hXkWCU7Ow0ZC1sg+cJjKl+KmojYwUoOTOxc7P3x5JDVro0OmrB5GzI+xwt9TvBOPEtCAOo/zzGx1rXw+sJuY/AEpsaJ4FNMAglzcSgfSBiytrA19JabczYyNJjCpzuPUazCf1NvtDWpKidmk5MOcHzR4XxF1gd/jHBr/TIU3cLk0bjrMKOxsfROkTIQzhSxqj8es35U4hEn3TTlIOonIc3WtvLlJz7fZX3R5AFmUD8LysAgtr6t2VuXcjhy+kd3eUD0LzhCRtVZ1SfSlfE1dteulDOXkdea26KLYGE6m3CPA38A4wO9xjsylHR1gaS69lDpPXoOURzHtYbc9bFob9rbecmfpj/aw2x4226sPOuraPnOro1/bp1871kE79mulN6i9JY+K8pkJ0ytkqBG+c1w/5vFeic+69SOuNrRGwub5TJwSCBWWRwDjTr+nLLvKbvv0QcY16/YG5xLxJJgqgdcsW7+0eqcMIMJpAtnFuvEH1iqFZ+blqI6Zooy895chNYGBTPxa9NAuJM8RcEmSB2/edrO1v/X3DGBp8GkQrSYlr8dsMY0Rwjp/laON4IXbG3xSIGvXL5j5aV5gqYETNbjiq3ZlU1lOW9eKqaHryJTDLKY6sA0E0VxyivEAhF6uq3Y8kaY/LJvumuACAj2oFWKFZbbZGC6bf0HvjADO/8X5JfIBDYtios2HIeFsARl11Vu96/a87nXfsueu3r2pYdVKDVQW9thhp82/frNYg6XXjPhLUY5zAjVfBs0PJ3h+2/CDX3u6oaBsx53Ca1f+EW5cnwBa6N869R0wsDmw7EelVBuwNFN59s7du4PJaAr+pvlXc01/CiwtKC13cWGnzpqfNK5AW0H3ni5z87oGDTKnqggXdelcWLZDn6bQb9YeaSsqKeFO3bpvWfmjFhJJBkuXM3Dp2gUzWiLgE+b5Pc6cv7Mqa1bvK8Qva8+p5LoIy3t/vP7g4X+8fm9Oas/Jz7trV+9HwtOgYIUVi4HPjEJH2ZyR1H2viYH1nTtjNQlFOPxY/iXMN9WNcuT+Ya/FamoCU0D8u943UoKlrZXSYCwTrsnimWnldntDev12JSUPN67+ZVinnv3LW0y8yXZ5UJRcli9VQKoxdk9Z9TvDuDgaApptQgrjQYLc5/O43smQN7Zn6Us9AV6KD7/XnlMi+IlFHEJ0gii5zWZD2FR0Kky5Ckx7gXG2v8p5cFIZKcDSQJBMORvEa7LVHeAyYVXr9zjLK73BDUrJsesXzexkzVfChwW2zTvPPqevBVhEk7s2eD4Ex0aV17OXEcnR+p4dCsjJIDZERHth/ipAbYZ9OTLuNUFTFA1lkvi9JSbOKCQvmPaiYXazaScFqiVTYryLYkDz436apPKdrdoa0OoNWOJd1WLQ3hC5LF3IdeXU0B3KlOuJ8D2UlMGgH6DoYX+1Y+s7M1KiDsGeyaJu03RH+kIOkPvjVb4rawLvCNEM0o74kKP8HtdRWSqr6zpOewiSUCzkXxgzzSKj3/yRf57PXpc/1Bva0xT1Fgudka3z0v0eEeQa0QzIK36P04ooyJSG1ASOZsDyGhcQE8EOwVTtJVwxJXAjMZ2iwey270QZTUT7+zzOg7KV0brPTicFS9VeaTFQotvqqi0PzraepZYHttICl+uE6XV/lUN75OeTtHdxjQLeYiWf5/wgYzeB3OD3uAbEP1NRE/qnalw/0FbU5b5MtpSBK0hof4jaomNUCDCVifvAcj6T4U0jgJZif9nKn55HNFB81bKeYd3e4EYBjmUFy8tVC0lBi69WObwZ2pjVbvyzld7gzSLoQ4J/C2EgmE73VzlyopjI+SWe8+D+uYynAnj1z5lI+XReHZpj+e1h09pY2wGAbA+b7VXX9rK7PfVBR1071sH2NAc61mz7zFerXytqQyeSUodqri/rEGHgRTHDJ9eN7vVNju+q5GxbwVJvcBOJHAkhCxhJTsIygQTP+Kpdr+RQVnvM2Wxg6UIA95HCkhzqF8uyYdmCPbvsMuhaKMwDRPNozVbgFiY5DqYa5RuzTUB03u23lHCFn9QfZ5EDovYCoNuTwOm87ebYF5nA0hcALNHCWTFbGbxA3TWBl4SweP2CmfPyAUv1wVuAXeuqXdnUdtPWtdU7twaQCohxA6D+CZK3BdKzzuPKxP0WBUt/YKJ/ipLlwvio2dzYd+GYnRty7MNU2f4n4+Vu5UmDiK8t8CQjwBji87j0mdlKe9/87ps/Pn7e4PCmdeuYDaPA1XeXzcsXLxx4/cu7pG+L2MmwF8I0E9b/T29NrN8Klu7QJ7xu9crwpnXrk+2U9N13UOPqX5ZAlMT9ZnmWZuo/e+du3cE2W1Pw12ze6vFm/hxY2r1nORcUddI0BfF1tXfp0RXE3BRcnhK4tZV07Wrr1rN3c/0f1u9GQXGRrZtDe+2OBfB8fAUraoJ/MBljGxa8pyJgKc0xG8tK5l9AlkdtpuT2hg4VWCHZR0f4J8kK+48mYby0xv/G+UsfHzsrm61Uv7fuNQ+REkvRXEheIsM8wTeqV8PgSSuajWJ7JEQ/8qGaCxjYphgLFBR5VSuYZwZLtZCRejYeMErXJndN4D1h/g+HaYGg5Q2QUU9MGvDeBUp9DDLe9lWX5fJ+alOEDjNWRDqy4kYi1l6xH+TSt2LQvQx5bG6Vs03UQtzz8e/ZbzQYyqCYV7AWiRJTnmKDTxXgUAguJNAmIYznMK4UQ+0kzGN1qHlSnVKAGcG1JNCcgm3WaHJ7xDA6QUwdwdDZ7Q3qdTp03YIZjlZw/12yqQG+s8vj14gGwS8jomGPfvX2op5Nm3beQsbmJ/oO/Y+vbIeM5cXmgEX7QOcBtDcZ4aOS7SfXce9n1vUosTf/TIKE8GOdL8bfzHheiZxl2KhUTNxNCpdE7SiWqyGYW1ftsvg8c0y9K7yrhzL4Iij8E8Q7g+QOn8eRMuR6iLf+7wbhUoh8KiRHd9rRsfes4RSj+omfBxbdkSlHEtFmxXI3k/Gir6pscjRPZW1wthLUEFGTiIyr8zgHZ6mzFv68lonCUHgxbo94yxCqmFPtaEMnkmsfxOMPFc+v3Z+U+Xw8EJ2jnVg2i7N0v6M3E4f/m40PfK/p0rnzlqC+mJ9PKgICW96RhJFQuEQR7UkkZ2pKqhQ0H3uIyD/rql37ZqtjZW39GKXUhSy42CojwuF8l9/j1FQRKcLwA6sB8RhirDVJoh752YqJ/10D5i8TpAYK83N+kGhHYXnIX+VMeIdXekN3hDc27GTr1C3iNZohKZEBYOrPBD1XIoJqhgVGL/JVtRXrTIVBRUBG6aMjBiw6JpHluXDDptoL01XV7Q01Q+hgEmV5EYPpekDe93mcCReSSc/nddayIqaYGsnES0SyqwLG+atdmgc8a+oAS7N2UdoMeQ1SHsW0h932sKmbtD3Z7ahr+4xXR7929Gt77QUdc0t7JdSETiXIMAjutw52jFoxbGfXndNdA4XbkuI+4kKmmGjjvRE1KoxbBPRanceRi1BCe4xXZrC0NvgDmeo6gPOiJGhpbBhn71TaH6B/C6kzCfwTlHiFRYu2LPR7XJr4Pt+Ud/u1F4VBdKsmnLfGlnCtQL5I+sjL226OFU9rt9IbegVQmtMqBh6IgbO1q4ff47wq2X4kZBwfrVs449u8wNJISOiZfo9Th6NmShn7oGJK4Dpi0mqzP+lQViI1U4Vxfd0YV6Y1EgFLLSoKOU9zZQn/T8S+/ifjVekNzgfoESj5NvnDUDEGaf7H+IO+2xt8e9E/Bu/Rsr7e+tgo7rXrnpuWLcr4YaY5PO3dXI7mNSvScocW9Oi1Q8uG+qC5cW0bALmk376DGlf9vAQi+YGlJaWlZLMVbAksz2fd/jmwtEfvXmyzFzSvC8WHKtvsJaWdSYthrfgh5YWL0bm0m72LszzaR0ZBYaG9e68+m3/9Rs/dBC9Ptze4SkwZvf6rmdga1hx2zD8+s6dyRU3gEWIaCJCNlPQFYR0gb0JRDATUokIbfvh8wncTTkr2XMtpuVd61xwjMK/VXtet75EonUtz5dO/sxQW1sW4CRn3CNFEf5XjjZyMt2Zye0PLIdqbSX7NBJYqFr1WP6qrLk/n9R0rttIbeBQwyiGqQYWb9iVb4WwQLhUBM9RnwlwAkR/7FjkveHkkxXPnZqx65fOhE2HKdQq0ASKHMmGhAL+SyfeCVEZwW0juUiJPzRtdnsm5Jx4sDbDQ2dEQ08heL3cxKKTVqYVxNCnyCKt9SGi4CF+hP+YFcqXf4xyU1JBUYOkGkHEMmWZWj3glYSbD5jO7t3Q21tpDpHBQbKwMvKlsPLTurLIEegx3bfCaRxe9c8GADYH1LYSNRabZK8y8/pOyfpPu2H142j0maQ4MFkaVPwfPv6GTV/Yz2fY5S1xofWsnxIGldxJQI0JNRHKxBXC2Jg32A1jq9zjPz2P+WkJMCqi0FOZZygX8lN/j0CJobVJlbf1NELO/QKYB/Ljf49wtVb6+Z940sPyYy98nBYuz1TpTCU2vq3bE+MDd3sBiAk1QJjYRY6K/2rlTtveh2xu8kUTWQeL2CMZLinDsvCpnXpfHcWUlzK3KqfVDxVRPkiCffkyoukWbsN9hGxTzDL/HmZG/2e0NXqm5bVlpESEMIUJvKLwphtwgYM33qS/XhpDCQ8n7C5HhUmQ+688hRN7tXXUoyDaBTLlUV1aBSsnAq/4qx16pwNIKbzAIkio2SUcLzDaKtvSYM7JPSgeDNOOmPYHfsSJYlHyb85wU7AaDbvJ5HHvHP6P5zMMb1nS2l/SYlLOtuIzC6hwBU53HeWWK59vuL7WhCSLoxkomC9P5AgmkomPKUJesZyK3N6i5uuNF2iZp0bO6uAvhXOqaqT8qagKvgrCEFb0qhF4gTPB7nFoANmvqAEuzdlHaDFkHfxtNt4fd9rCpm7c92e2oa/uMV0e/dvRre+0F2/XcOmTyL0WbbJ0vJZG/gLgbCd70eRy1eb4X9CHrDAiGaGGEyGFbnlPCY+dVO2I8nfna1AfCo9+RwvpQaL1WxUz7fH5k7u0xXpnBUm/wNxAuJDNRBCJbf4QbGy6wlZTuAqHJgJwrRBtJyW2K5Fo2eKFvlCOtSu+fORAmPxsRzqCLtcowMdmUqLuJuJeILCDITF+1SwustEe/Zlyzbm9Qi53MgkLMi00IZ4CoyO9xaP7AhOT2BnW+aesWzFiWD1hqhZpqVekcPGkyRdy4a4LXCNERNtDTSnuWMt/tG5XV2ywCltYE68ngsxBW9cJ4i5jdvlFl+QgPJXfH/2S83N7AzyC+SouvtfGiURgIG673e5z9o4Vr7tXvJhy/eePyxdbHfVF5/90bf/9usahwWgDJ3qWHwyjpUdq8dmVahfWC7j17m5vW1rdsWJMQmqvLKOm33+DGVT99p4Ma1ifWAAAgAElEQVRH41JWz1JbSbdubC8o2rJ62S/6OQuQ7NStu/5/FW5patkQCklLczJg9afA0sKyHXprb9akcHsbiM3inv3/smnZV19aUbBJyd6lR3ejpHuZFoayfiKmkr57775hydzCZA9atzcYJFOd3fDVh0arp95HZpGxU6aw2KHPh05RplwB07gBHB4JUD8Cfa1YHUtiXENKhRThREADQuFVsNmeVpudT+TirRrfFLc3oL3Wh5KCVnzWnHAvsWGc4BtV1jCkZm05U/g/pCLchBZfHGNKXZVrera9NPr7IR+LbfNv9ZvFbBmmt7KMnqV6zyb85vM403PutRqunLzyGGXYboPIgJa1oScKeziPF0EpiEpJMMaizyC5gQVfzh2dXQk7Wl+3N/guERaT4DNTmZOZbFcIZCwY88iE9qxPm4Rxu4h4c+LTu/VWdve/pCUeCLAM2/gkMdXJAlIk6AuSF0E4gIC5UHgKgt3EwI1+j3MfnT3ieayONxs39jGKOi8Nm6Z3wbm9LODF7Q02Slgdxsw5cS0L47OW5pY97QU27cF3ZBwA+YZJOHF+lfPL+MZ/Mn7qJ6XNjX2+6ea6eXjg55M134mAw0XK7H7U0Kq0Ik0Jc4BoT4H8w1/dRsCwTT9bIJ1S/yaF85J/jNWVoD2k/xCiZSRyKglujeYVgy6D4Fu/x5ExTDnJdm93bfAfFgivMNVSl7fhjVYRtDZ1rPAGP2bC29KMWbBhpt/j6A6iNvvHfg9+Ob7IueNIKLKEZIRlPIE/iacIcOtzjOAiQ8xGk427/R5nDDRKMwn1ufAFEtUA4a2CiwZNhiljfKOduXsvJhaQ8O4aMjl4CBt0DymJee3muh9E81lgaY78zZU1oYu1ly5EvgFIR50UEXA7SPoD/JtAMQu6Qei5tmH4qgBkzPJ7HHpfzpjcNcHjQHQVKYkooUfEsT73e5x90gg8mWJGKCG28UJVj9enJPxPiLLeebmkVh77t/0eZ5f4/BXe0GRzw1plLynNetmUshymEQIZmIavMwVYGnxQX5STwvNCNFrzCNd5HNfn0obWPBnPRPpbabPReY2+uImtYZbLtbhs/Boe6l1VOdfT0xdXbl5nrYjGAU1niN8SsoUc6a92WpEW2VIHWJqth9L/ntcg5VFMe9htD5u6SduT3Y66ts94dfRrR7+2116wXc8ttzf4OkF7vYTnExvdTZEBpGi2f7QjH6/F3pU1oWsV1O4spNWXtWfCJBK5IosyfaZXjtWv+09eW1pghJeTwqFpMxNdAsKPPk9O4GF7jFc2sPRbQG4hlRiymu1921z/2zEFzp1OguBhgRxMIBdEblckD4Hk0TpPueaLzDfl3X53bcgDUSNJ0S1gulu0JwGpzsoUr6HJ/Ym/8leVaS+ZtGBWvpXM5aDprg29L6Z6m0Fb+bWYThVId7/HaYEt8cntDc6DosfWLfogkA9YSkx9Fck9/irn7lnakW0evA2QFq/5UJguJ6jvfR5XNsDbsllREzRtoAO0CrgQXhebOqTunPKEEOg8+zjveZDKvhY8EIWRDGlo40UDo0ixmeCp4/aGFi99YuzchgUfDNP2isr77bpl1U9LVPOWtACKvavDxcXdurQ0rEqrol1Y2rNXuLGhoWV9fX1yPS2wdOXS75L+niNYWli8ZfUvP1tcohooDTc1idnSwkVdu4oyzabQr8ukpSkSkhdJfw4sdfTZUYtKtWxIaIdV10Jnn35Nod+Xqy0b24hY2bs6y7i4a2l8H7kOHb1r33Nud/hGlSWEIbu9wbUIm6euW/xRQStY+oYiHJ7J00uLoxGDNUAnwHgiNAH0PiDVIHwmov5CxBoULws3Nv5sFBeHCdjgy0HIJGmN6jDvw6HEWhfCMgWgMX6Pc8UQ76oeTMZrZOKsyG90EzFe8Y3a6v2WbQ0k8wBmAktBOBMkBbkoV+tyK7yrHwfoDAmbDWy3OyPhpEIg6ar3TjHocEAN8Ve5Ts9WT/17ZU1wuAA3kGC8JXhkhscT228iwjAR6QuB9a5NlxThZkC9XFddHvMOTJHX2gcGPrfSabfZNMVBTK09mlc0lyfz6VpiBpo3XPAtKbHCj+P3xoqa1aOI6CII/d6yPhCwl5bvDhEbWlrG+8/rPc9dG2wxFA3Te1gu7Re25pfmxXydFE6KA0tfMNg4bc6oHglCV0vGPfnjl117rRSDnjp5xXc3F5rhXab1GVB9/Iol17zUe6+7n+5XmZI/PX4OKFZ9CXxvOg/MhLlaGzoJwKVkShsgNmpTQY4mgwaIyEISGkBieZNaSZguBuEnf5Xjrlz6ozVPb3dNcCogv5LQv5JE0NqY0ZQbOpqBTPlGmHxGs9015/xubThjB9z92d+Le+9xKokOK05dN7c3uI5NnKhBKGF83sl0lM4akzKkP1oP7QX7kIJ8zWqraJgwJuo9pM7j/CSPdsdnTXh3VdQGjiLB9aQolQdiTkVYnKX7HBGCHX6/x8mZHqqsCfxViB4mHRYPPAKR/kLoK6ASIjUZFqcyr0rHiSyMj80io082ztaKmsAZROSJFywTxidL7j9533WLZye8+w+Y/luxuaVIA3kWVZAwvSaGbXjdOaX5nBE0EP8lTJxHyP1iXwkxGTLX73Ea8f1W6Q1Oa2kI/GrvmlH8KH1XMwYLMCqVeFmaMPyPhaiZTLleMUYxYPo8Ts3ZnWvKeCZq/Rb5JWGPZFwA4Pf4C7VKb+CV4p+/OXPWrcOjND95nbW0BzcU3UXAD1rElgxLJK5XLo3oAEtz6aXUefIapDyKaQ+77WFTN2l7sttR1/YZr45+7ejX9toLttu55fYGL9T8c6wodqAwBV3YkAkg+8WZVGCT3hW93bWB0RDehZRYt8hi0OOk5HpftfPjPN4rbQ7Eg2uDvQzBQlI4Jp0dxTIGwPo6jyuXW+T2GK9sIFmjQXyYMlVOHjXRdlofXANHjBWongTeJEr6gfGDQIJ1Hpdu87akvNuv5wmIDiNTFgvhBAI9IpBJJHyyQY0bwlR438ZvPnvg23tP+c+2VCjLM2nrG/UUjRckAdNJAumVKrTR7Q1+TyI3NiycuTEfsFRYOQD2arGRba2rfq6iJrDYgHGniFqq6wlIuc/jtDx5MqTelrBNFy1khVZhG0w3bHTsnLMd3/+J/s57HqQqS/MJGkIHagAkFfCk+VULDHu/2eeUWh6fbm/oN5Bc+N1txx646bdvTi507rRzU3D5z6ppc9pwwYJSVy8uLClOEj1KqE5B9147qKZNG5rXrowXRtK4I5X0HTCwceVPyX2VHSzt1LUrFRSXNAWXLSvqudtu5sY1QbO1nvaS0lLYi4oRbtzSVL8innvvz4Glzp36QExp2dAQD2hYdS3o7uqptmze0Nywuo2aeKGzz05kL+4U5Swt6N7Tv+99cw8D7H/ze0oTvITc3uB6CeP49YtnFLeCpW+bhIHzq5xpwWh3bfA+KBgkeAGE+0FYCqFPQVKteXTBNEhMeowMOTW8qSFgLy59AkwPQPCsLy6UN9t81aIgTNgDSh633iOMJ8WwXV13TvelrcI2k0mJpcKtxTWI+U3fqDLt2Z4xub315xGpw0Wgw8W7Emi6pjTJEoZ/tOavrPM4LXA2W9Ke7hCZs2XVz5uLe+1SBaGHhaQzBI8grIbDZglTDfFX5w6Wguh6KNH8xn9V4fD5bCu4V0gOFJF+0YvJtO9FDZYSvZ6FnsbaBwZPXvEXwyh4Nyril62t0d8VozcBOry7r9sb/BCC9yDov27RjP/ouaUIVxBjk7/KeaHbG9SidkNytS2MF8B0F5Rcr8XE4sDS55RQm6iV78ZN+vnrrs5fWgxj8pl/fP2UCNTy4m4vupo3VUwvH3D3pP4VS1OVnQCW5gBODH525XC22/5OwEAA3SEynYQSKIBidYVcRAafIko2g9FERP9FWCJiMBbQwr/7PGVZPZfj6q29/96E0L9I5OvWdZAy5HrwpBUOo9j+U/SiWRjvmUoNnT+6PMZJG7W738MLbyrqscPeURolaO5vkSZ/tfPaSB4htzekouMnLO+YRPtn2jMiolHBiRCaSyIzo2UJ4z59Aeyvdm7lGs91UkTyJby73LWhk0jkkniKg/zMJXDM+voWOQqzUWVYXN1E+0HkHRFVAmLNO/62v9p5htsbek8g32nP35TvRAPPslJXz60uj/VJqvpqzlIRdSIpxLxyhfDfP/778NF/vHxXAnXP4BdWOIywfQkpRPjPGVM1dZO/qjwfoT09Xj+Q4PhceIXj65xKdFLP05a1KxcWdOu1bedCzccLdYev2pmKj7fN+aWiJlhLwE8keCty0UUFPo9jXB5zIeOZqGL6xp60pVF/ixy7df/b+u0x9MW1/cyW8PUEfZknCyD4bP+9f731qSFDnPk4Elg0OcSj2VRBxeis2+OvdnbNpR0dYGkuvZQ6z//kQJzCdHvYbQ+bbTbWbe/KNk+2R33bw2Z79UFHXTsAyO1pDnSsg6T5Wjml/gEYqgsUfwtSHhEVIuHrtWASYLzs95Q9m+N+qW+kx5JY3E0W0XlEoV7u9HvKc1GoT1VMxKPu+dX9yTRmkRIr9DJVskKvga45hqq0x5xNa3Ov6V8XdN5SvpEUkgUwsnat5e0w8IgQgU4Byd9EZDcdzta3uOzJ+MP8oJrV+9oNW9g3qiwXnqm82+/21l8JURUgaK65niQ0TaCFKuQ9La4khFu3hJZ/8dU/hmTzksza5vgMFZNDFUH/m52WPXluSg8Ud01gDgTPECj24SAGjtOhoX6P01LTjk+VtcE/IDK2YcFMS9gm58qQFAvR+36PsyTLM2n7dvCU1bvYiD9FK7+d5joDcLq/2tnGkyupjN6Da4MSf2EgjOfJZoz0nd3jq5zb0DZj3vOgTX9OXTVUxPiQzAiImwYsnSaKT6obXWYJvVlAnbIdxwhv+vbOY08p7Nnv/IYFH6wIb2pI621W0L3nDmwvtDevCwXStbeg1FWumho3NTesSsxDzJ122mc/7b2a9GxWsLSg1FkOo6BAC0fZurp6aj5QshcUFHbfoa/ZuH6NqHCY7QWFW1Yvi+c0TQOWEnFBcSFgimpuSntpUuTaqa+YZkvLxoZ47lWrrvbOpaVk2Au2BBLKs5pV0CoMpcLhWfauZb/sc8vMF7VXpjCfWzfKURffdrcWzGuRIxu+ntm5VeDpDVN42PzqHinFo/SzkTB8dQXM8A3E9sdF5C1haOlivd4+hdAABj0NyDHmlvUFRmHXu8Wgy0nUrz6PK6MHZELdakP3QNAp6rkoBh5SSu6ZV+1aVFkT6C9Ej5CyvHn0hdw/xTQ/qhtd/mSmdeCuCZ5PhLEEfC76HQXZRYgKiHhOw5fvv5FuLxCiA8E4Lhcl4sGTVnQyiu3rWKlD1i76sEu3QUdeB6V+J2iPOnUtgaYIyTACL5jrcdyZ67p1ewPvKdAiFtUoLc1Hsr14ohWGT2o+KU4Q7kq2KQbdICLv1nmcT2coz9oH3DX1B4DUk6lCyjPVtdXzaQqJGiHEj1lcsyzXKdMcyGQbqcD7MsuJ4cZlpxvFfTeTwtBc265FIqHkXwKMZaExcWDpkwJck+yZ+N51Ly3cqXFdwTpbYU1Fwx/XbDFsyzVhRbNhazimsqoV9GtbegJYCikhpjYhxdGn3N7gECHcrykoNFBKSvoIoN8LGmSKeY1aNgcdeaCIGgOiniQyV/OWAuIkilAYCEPPy6Cvynlzrn3SCkAuBFQVKQ5Z6yANh7W7JnQpoM4jIYvLU4uvkcIZqcLfB038fqKtcw8VBX2F6BQhcdR5nNZaS47wEcY0UeGTsgh4avDtaQg+JEHsHS4stwP0vN/jzEgjkW3ORn+v9K45UxAeZUW+bGOKeQKTfF6iNpXOGrNzKhGsmHXNvQ2FZjAVQ2QLiA5WkIvmeZzT3N5gnXUuEcxL9U5URJNh4LzkfTm56u7awKVQdBAJYjQNQnhxzdzXxy598u8JZ6IDn1/bN2yGPyelqVAsz9KJJKbXlwPfcly5erx+N4SG5ur9HX1WCB+0mOG/LDi3V+xc5a4NzWwOLP+4sGyn97ZlWCyOVlbT/B6XBhuTU5vzi7sm8JoAfhaaAZbTBNTN73FaPPs5pixOD6t2Bmz6W+SUWLsZ54AgptFytxG2Pw0l9UJ8OolcCENOB3j94nG739i4Zk3OlElub+ALmLbxROZmprBhki1nsa4OsDTHkc5lQm27qYQn//RBezuvq67+/+990B7t7+jX9plXHf0a2XDaY862h83/k7pWeoNPaeEGAi0QkVsAWkoi1dbNP2G6v8qZKzF7b3dN4BICSjVPk668InmURE30j+4ZU0HN890TAUunrNyb2PYGKZyZ7nkhHA/CrqkAsv+j90x6kOyF9Q4j3LyElGRSPE/ZtEQuNdlZiDTR+x7RzAOnb3DatzTdIyR7QBCGoAUsT2fh8EvvqTkleJZ/tLPNeLlrQ9eTUrsqQTEzlVtjLHKQsEXZcJmC3N2yduUXC6/cL8bHludYJ2SvmBzYn1iuJTJ2MVu2CNuKVgjTU3VVZQmH7nhxoagBHfbITPukCv/VXo2GyEVrFs4I5wWWRj4067KF52XaXypr6+8XkUOiKt8E7KAY9/g9Ti3WkCn1HlIb7MKCd0nBCt+1QDDTPLduTK8EECzPPt/mfUuH7NrYuJeYBgDYV4CFgLyxfsHMBY8X2Xa+cY/hMZ5iYXqMyLzVV1U+Y/CkeXajU9/NZG4FTOIUzXW4YEowuv/fn7ja3rmbsf7b2WlVvbvufcjp5pb1vy2dODam3qz7o6jX7p12vXDi+/VzXkvw4A1vauhuK4l4u6ZLxTsPGGjv1rOy8ZeFL5XsMnh0w5fvPdx94IjLUdBp9/D6NbMgZhPbi3p8f/9pMdEWAPrDLgGI3+XSp0YXlPY+UkxzMzGR2bT59x8eODMlQLLH1S9NUI0blm38af7saL2idS3ZZdBQezfnsO/uOqmNkMkuFz99fun+hxfZCjpbHpmReYKHlcjd86pd78a30e0NNkHUIesWftit1bP0NVPZD50/urSNx1n8c1rESIj2J8EgJVhERN0h6i3twQORAwg8UV/qmE2bdzbsnf4pjBsFWJZGoCNlt1d4g5NIKEQiFsWIFhgilqd8VeVzKmpCexHhNlKaJ84KcP+HQHzZ1MR1OChBrRANLhKeEGC2Vl02gUM2LJ51R7e9D0npUStE+4Dkkhy4GVE5tX6EKDWBFC60+A/3P3w3BZxvCfswyohQJEre67ST84JZwykanpl1ybprV58EGP+E5j9V4c7CxmoS/EaK78lB4OmfwvxRXZUjE5hs7QOV3sAxAvwz/1DmljJFBS/BZgzncMvjEBqn552EzV1gGC8w8QaBDDGKGs8wtxSuIUVWmHAuSfOeg/GMmHQGC8bFgaUPAzzB7ylLuIjV4/zUwjd232NDfalNzO4m8yZW0vkDZ//xt+9x2Lx0Zca/Z0XD/0gfiu2uCd4KRiWZ1ty+EURrCPhYSHv/GhPINH/Q5VgXnfsffiVA9QIcToQQBC9pcE1EhrNpjhO2nSNQG+uqXdfl0h86T7c93DvvccM735OSGIe7MF4Tw94m5NpdE7gMRAeRwr2t+8HTAF3t9zg+Si5vyLO/zeWCooVkohVYlxFgDPG1CtcMnbp6mJj8EFqV2RXjKRYZl4VmqXelN1Qjgv+QyJxYmayFkWRGHufL5OomvLtSeWDm2p/RfPEUD52K5OBZI12JEQpxBgdPWtPNKDbXQPivW1XR5ToR/sRf7fiX9gxk0MXa4z6l57qBRwG+zVdVNiNTPd3e0LWA2psUxdTkhfHvjUvm3PnthBMSvDUrp9bvJUppPmfrnKwYD2jwPh/v3a6DTtj1L1c8Oz8j5VWaCgvjDTZtB80d0z12cagvs5uCy14pcuwc45TPZ1z0WhSBr646Mby/1UZbsNTid+b3YKrZVoQRSU9/lXNsHmVmPBNZfWyqN0giNDBWYjoNhK4CWSCCc1jhaiGaQ4z/wBR9Nv/Xpt++mfTNjcMt2pJs6a/PN3RvVi2/kInDonmVBeA7s1FeWNk7wNJsPZz+920+EGcpsj3stodN3YztyW5HXdtnvDr6taNf22sv2G7nVsULwYMpTHdDyc9EGC4khQR6TSB7+j2uGIl5Dq8f7Vmq1YULocgKMROD7hLBpDqPY1t4NWNjpT05AIqFXqaqi7AcRUTDfFXOtKH6cc+1x3iltVnxfEN/CrfMIomIkuST4g/aGphQZN2yO6I2LO8GfUBSuBmCg5QhQwncR5ktN8wb0yvdATVtXStrAy+LSa/Ziuz+L87cCpy4a4PvkqAIpnpODONaJvlAwmqhGPwQAR8KpM93j18wZoP/detD8c8md03gfZAVdv6o1Qf7jzgKJIMFdk98SLHbG/wMoLc0B2isTKIjQPojz3Facj0iIePhA9cs/LhH/mCpfNLp529K43ioUjUzZd9W1IRGEakzAAqTQsSrzBJrkLf9HkdZtrNWxdTQDqTUc6SoNfxYnlZKLps3unwrV2v+nb7N60DPOxEh1mvdwD2i6K3dNwZGHPPr/IXHr1u56+EHjIkBk1pVGUSv+KscXk2pwUoWsZCluGwlA3dADK/P02NauiYMfuLHZyxgU5A2TzovrcHT13Qztpi/Jn8AZuSqbK2IFe5MfHydxzGiwht8k4hMiCqHokXE0B5lXYXk8aTLiYR+tSgsBOdAcxaCpmiaE8PALUrol7pqx7nJba70hl5Vouos75jWlATmzDUbW7rNvyBRub7CG7oLUF1ZaTG4SNJ7MImalcyL6/YGVxjh5tPWLP6kaytY+hKj5fi5nt7JvK5thuSAqaHDTFPeFeAlg/ktMdVPisOdCcZjJPSNEqyWcNOBbC98iYAziHHR3CQhnkxTtdIbeBXCdRCJtD8SSv6Kz+P4sMIbHEzAlVpoLrKE5HIIfe2vdt6f0WZNYDaZfKuwrBXCh0xyswivEVLjNy9ZcGfJboNShmdb4hqaqzjugipdORXewI0s6A+hiVvHi8uE1ClgcUHYnU6xPNvSrXixvg+1yDRpaSpAYdE0DqucwAchXKu9Z32eskcylBHxLPUGzwZwNink5Z0nIp1g0Lt+j7OzuyY0hZicIrKr2bjhWyrqsoFJdiLwC+A100SV/k4Kw7O1N27+Pg7I+xAZSopuiPUr4x4hmuivcrwRb0uH/RLh03c+nzqik2ruu95W/LWzecPRBx0w5m9hw95G1CjV+orMK5phNDfuOuf8Pm24PfX8FEVLCZguhGcE+JVBL0PkSiE1jYQtIDISFXL4PWLKU0R8CYiWEKDDrtfrecdhvlJHQShIS121MyLgkyVVeIMHq431Zxqdy47THK6xfmLS/X5bvFigxTMO0V6lP8dRWjwIokeS+03bqXjmtzlUUFQTpbTRex8RneDzOI+wfp9SvzcZ6vWtfMG4X4CH6zzOtzLNLbc3OA2C57WXZVx9LwfJ1/6qzOs225yN/l5RE7qYSF9ERkDhbKmb2mJ78Ov3j99oGJu/6N7vq+m991m5FSylmQWGrX+UNibZVsWUVYcRjFPBODDeC1sBxwrJqQbwqGJ+Ei3mcC1kljraQu4EjOf8nrKXM9W1whu8jQTlJFEAW+/puHfjL19N/fbmwxJoHyqmhipgqme1B3ZkDuMWIbxUV+XM6H0eX37fM24d1PO4S96CiROy9WHy79oLXEw+ORpBon93ewOLGlcsfapTz93m5msvNlcIHxstW/qlWIttwdLa4CdQeEHPNdERD5Q6wijXeZWcr3JKcDBaxcmivynWtFTSj4j1xesOEPlWgJsJeBoKk4RkQtOaFf5FV+6fk/f4kNrgHvEX46370QemrXmP+Wf3tjzJM6UOsDRbD6X/fZsPxFmKbA+77WFTN2N7sttR1/YZr45+7ejX9toLtuu5ZXkfsHEFRGmV51IIvjSBa+bnxzXau8IbvEYTqkPB8kwUA/qgN9XncaYFOHJ5x7gnBw4C08MkkdDLVElI9gHROL/HqfnosqX2GK+0NofUBAYy0fOkUJWtYsm/J3KpWST6vqh349Apq05QhvEPMnGVIrqEIFpcQ6uB7i4sy/xVzn+kKa9NXSMCCZawQ6VW7gVkFXTYeZXzNuvQWxu4B8JWaKyyuDZxDENaBHDpOaNMGTVvjEuHwv9pgaeKmtUXM/HpsG7o1U2qeYvdsHe6OeLtTB/4qxyxDyK3N/ALTLmSiH+LO1yPA2F3v8eZEO4ZCZO11WvPplyAsuS+EwNvG01b9kr1AR2XN9HjZXJgN2VgIoP0l7r2wNzIVsgyLPBCGL4CY7Nz9jl9M3k49q6YsmpPIr6ThC5tPTxPJJHr/gQf8DbvhUO9weMV4Wpr3jEGEeiKx796c0n35qZDm0ma9ty0tvMmtv8wy9X/iTt3PfhLDSaCsM7vcR11wNQ1A0xlvqL5B2N9xnK9CH3gr07vxT743z+/xJ26fM8KaT1LtaCD9q5OBh7cNb+XERX9CCXWR3805TIHFMjNLCN9HufwwZNDf2FDaaX2AwnYJIBpiDw6t9qV/IGeBJYGpjOwRBS6KlALAy9GLj5wOzGN9I0qSwjPa70A+CHK/azrm7APkEwGGxfWVZV9Ed+eiprAI0wUju6/1jwhXAVgvr/a+VAsrwi5p4ZMMlER5031PIka6asuz0rrUDm1viuU+gMKh8SXT0zDFOEsCLpA1I4gWgjBVH+185l89j0dugmlvXco4om21QvtLbc3MAygc0nBEh8UxkUA/eL3OCZkKqOyNvCKEvqKFDZonkgSupMYOyjBaRu++2xC1z3+Gts/EtpkjZPocOFsXMWo9IZegQaERGakoaP4yCT8JQvHY9pmuL2BmpaGYKigqyvn0GULTCbKBkpFwdILATmUFOUEOG2dT6ZdDONTv8dZYEU6NG3xQnCYhJt/Jpu9uxBNqqty3nzglF93CXOxDhOO8f1lmxfCuLEShtQAACAASURBVB+al5NoJ83bGDdfbwXhBX9VYhSEuyY4E6A3/jvXe8xGW+Hvc8t2/PTkFd/dNNOx2/137v63BenKSx4vYUoLTlTUBO4mon1I4VZFmMrEL0LkZyG5CkTPkRnxoLTA0kFHXA3wUiilORf3IdA4YrWDUnS6tMhVZKcThYTrPK6swkRub+BZgPdES3OZ2O0uEnxhA9+pST2E8SyDLpjrcfiGeNfsY5D5L+2SLSJDQAgS6FMNmGq6HEBe8Ve72ni5VUxe9RMzj4eQxW9MhIMFNNpX7dhX/3uoN1SpNE+5wnlWPxJuFqZX9SVYhnHs7faGXiOiSTBVbG8R1jZkjd/jykdENL6YhD22whv8Bwv2j75XM82r+7/54G8D1/1epYg3g0kMU3VdXdT5s2OM0v+2Xhy9Z4O59xeengl0Lkc/9mNhfWnp02SJOWmFcthIoMPtLb5ZIbkBRMcTMF+AfQDoeXvPui8/2NLmYpblei2O5/M4LcqqdKnSG3zAEkgTqo3m0TzNjat+/mTxtZUPxz9XOTV4hTLl3K1gqYwn8Cc+j2NitnUW/X3XS58+pIf7pH+Twjm5PrO1XvKcYfDYOec4YlElbm/wx02/fX1v5x32Sbv2spWjPVYlrA6uO7eNmGUqz9I6CD2uuXy1AwVA+/k9zpHZyoj7PbNnac2avwqZD+vogbh2awG6/TQ/KUAngvAVBJcS0WwouUYIDzWtWvriovEH/DuXerhrAwdBJX7vCOM/NsM27Itzui/PZqMDLM3WQ+l/b48PQ11ae9htD5vtVdf2srs99UFHXTvWwfY0BzrWbJr5WlkbvF0pHEBABUjG+j2ujDfeKV43vStqAjdo9WMSsp7Vhzoo9Zp/dHmmw3SmN5s1typr608VMf+hw73TZRbNo0l4ylft3CGHV2V7zNmUNrUXllIyVgkOguAhBnLyCIq2oc1HHGkguvA4f3XXHyprAqcJ0cXay0r/F4TRpNTjQjrsk3r5qhzpwNkUYGnwY1Kag02NBdEMNtVkxXS1VgX2VTv+U+kNPQqR5qhnn0Fc0EJmBQMlQnQkIE3hDQ1/cOce883m5v8uOL931kNdunGqmLL6ajCNYKVD9ahGzCYbGQUPE/PBgAR8VY4ros9aRPimjGairWHPBv9VxDxag3PxZRzoXeUKg78lRUfmApQl109YXgbUYX5PzwSxnKR8yV6FUyFUSKLDseg1IpkiwNFE+AQmpgnjXTHsQ7Mo1vZ214bcJLjEEnqJrK3nAPW831Me4zLLYd4nZ9mmdRDhrsSlpD8EmC4+ceW3R/192fwN/+7vXn7YqiX7uxtWltQXdZpZGA67jjxg9GWaOwygHj6P8wK3d9WhgHEXKc13G0nCGAfB4kzegUOe/vVdLug0K14kpM34kJwuxJ3rPA4LUI6myLgb35BCwnzIZQ6IwQMJarSvyhkLHa7wBpcz4RtRtMlf7Uilap74IV8TnMEmPS6GaIBYq/u+ztpDluRRoYKqNuJLtaH3RdTbrCjmNRzvqagofA8xrSdRb4Sl4LUoz6hFqSISJCHLk1+J6ktsXAMSO4l6joubJ88Z2acxnkM5zptqihZNSsVlmNzPqTxfEvIQVSkVPq1fSXn/l0dSc77z0l0TWMREj4vCl63z40p9geevdk5z1wa1B/0gUhoktebO+SIqWFddntJrx1275liCWSlaIVrTh0CKIfQeE5YrUWcJ6Lv1C2bUpPMyJyabKeqTumpXUfr9KvA3ZowU0BkEroFSL6bxJnuMYJvg8/R4J98+0fm1t31L/e+fF/ToY0UT5JLEwIUitLwuM0dqK1jaNuQ3lzKscTCozj+qzACRVHiDGjB6tan+j3sKynoPrfO4LPqZismBnmTQokxCjW3WNNMEiBbXI+jL0q2epXQ9RL3tq3YlCHu5vaHPITL5o88nX7K0S4//ftvFueSIwM9nNtiKlo8adFpaEbAUYOl/TGk6cH71Dm04fC0wQ+h+FvWuCb7EYHpQiZwKkbVRJXndDsvm4BFHi1L6UmEjFK1nolmK1Fki+J6F7o9wrUuxv9qV9mwTGfvQBJAarL1rzaZNd3JRSRBEu0BkGQke0uryJOHrfNW9PnZ7g9NFR2EraPufEONWUTiTiD5QkJ2J5HN/lStG1RHt84qawEaYdCwzNlr7B2QXYro1ShNTMTV0GJnqDpLIOUwxrmaSub4q16MZ5ommZ3qbwA9CJOa1LgafAWVmbXcmu/EXsxXe0I0E1Y8UZeQu3mHD6qKaxW8/saag6KvPHf0sCof+G9f2GbAhcPZr3OnFxyvPeF8Y/7XbMfjzs5wJF7/umtUPCvOebOImkEwmhbcUYziRLAEhJMIHQ1EJkSwVQjd9cafpctcvnPFY8v6imO4mUiv9Va7qTGvM7Q0+QaB1UPJKNJ9+X7as+WP5giv2T+CBrqwJnSiMy8iU8ZG9kS4G1M9+jyvjRVJ8+XuMf+3EbnsfdGM8GJjzHsDyLGBoaozYt4OOYNj884JrS/oNzBqxkK4czc8uhpxZd451GR+fUoCloa9Z1B0itFRIDgfRUL/HmU9EV2awdEr9CGHzJlIUO4Nq73DS75dmHiMFMgWEbqLU18R0sMWfylTkG+XQvKk5ORJY53rmsWRqQD2ShGWaKDMbP7CVtwMszXXGts23TQfiHIprD7vtYVM3ZXuy21HX9hmvjn7t6Nf22gu2+7mlQzhJiQHG8QS62+dxxG6yc3gXWP1a6Q3eKqAAKXk98oLHTYC85fe4chWJSi4q8hFXs/pkIr44k9Kp/qhVkNl+j1OLq2RL7TFebQ9utcFboTSQqNYT0V6ieQwJP5K5law/W0XbfsThdcA8WAN2lVNX7iXK9pwJGmcjukVE+hC0VwvtLIDP73Gk89pI9nw7D8ynU1huUAQ/IHM4wjunAYkizQPrrtUiDTosPjK20aTAuxDLVYAMlqbGOVRU3Awlpv5ozAV4SdV+DXBAha+H0CtgPAhRLQy+TpEVGjbN73HGbujd3uA6AzhBqcgHXuS0SJVCcprf4zw03r4WWDKIP9Z0CLkAZcl10wClEhk9r9qVyUsi1rdDala6iYyHWdHlEU4r/JdAFyjBUCap0Nxv+hDMRGdkCVPWYOnhEDmNFCxPX+1lK8AjWUIgs02vbVoHsXlnp3FGsxw18au3Lu0Sbv7q4V0PdF2z5JPy/o3ryqb1GVB93KofLv+6xPXauAFHb2am43U4Z0VtYCQJxpCi2NwUpvMIqPd5HGlFgIY8+/tnbCvQitMJ3pSJcxEnMMtOPo/LCkOMJh36bwALyEz0aMtlDmhOVoFc5PM4tcc1tHcyF9nWQHBttE0pOjkVYN4E0uJs8gXB2Bdkvq2Ezqqr3grCRu24vcGPSM99EV/0b61UFIUCdRUx94WIAvCTaL9Lm3GL7+wesyu9wRch+BaCd4TxNxIZI0Ql+utJFH4jQkDMjZc3GcUbimAESOFvMbDUwDNEfJFvVFnWcEkdCkzA/VHAMrn9RIZLSfMU/+ieWb0xU65/b/BHMdV4JrYuXIQwCSQhv8d1bqU3eJyIaC94CwAQpmqI2uyvdsVzxlpm3d7gQyLiNqAjJdggEk1hQQL6iSBbBFjKCg9kmwfC9IXZ2Nw9mfbAKqMmMB5Ep0HUdwI+hwiLAFq+bsEHk9oAJBFV+K+2NfS4whuc37RyaU1x+a45U29oDz4CZVxb0e+jSm/oDgHKSGnQI78kjM87mRstUZzWcP471y2YcXHpoCNujF40HPj8ir4tYfsX3Cpwl0sJinAzMyDASs2lGedZOp4gn/g8rgSvOXdtcIEAD8z+5JkHPivb6Z5Acef6QQ0rB/fasn7oiKFjEi5R4stP8Z6drgjHzKtyJovCRebW1DXHQYUvBWiEiHyjvXdVmB6xscS4aOMoA/6u8ylgIwFbhGQpm3gg8q4SfeFZ6vc4LfA/VRo8SexGcegjQ+ghJfKrgvkaCz2jyAiB1EWGosuVgVsJcp8WhFFiu4MUrrDWIdRUAsbpEHUF2guifiDCkmRaDu0tLqa5koQsoT6dlKA3MSb6q53aixKaO5fE2HphZ9BdELXK78kI+GnBoJkscpsGsGLtYz5WQe1Z53Fu5X7MZUJszZN4IeUN3KUFPuMpSFKZe3rhayP7blk/7O2eu//70MDPpyogvKK42+K+mxsqNoZb7GcOO/cGYWojdmf1j5L3iOgWmGoNmD4WyLWiUEIsVQA1Mxk+fUEFor0RNmcR88cCdc2WlUufK+65W4x/OrJv5bQuYXEtE74XEzGqA73nhTeEjC8v+UvswrF1fDwQjp0RYOhLq9wpHrSNvW//yFPSb99qUpJWDC3dMEW8wPFQPEequybYsOnHued33nVopgvmjCMvJK8Q8QMpPGRTgKWBn0n4Soj8roBDiDHc73Eel8fUyngmcteGThLBxawkxjEsRAcQ4USfx3HEAbX1B4ZFPa756AFyEGS6odSNX4wub8wVLK2oDV1EIsdoz/VovTV3sxIeO696q9duujZ1gKV5jHZS1m06EOdQXHvYbQ+buinbk92OurbPeHX0a0e/ttdesN3PLbc39KxA/QLQOSR4y1/tzPew1LuiJngvAT/p560DoVYqBrKJS2R61UTA0imrPeC4Q2CaJ4Qxo7CoaI/PRnbJpnLeHuOVCJDUrt1PEJ5oCO41TbU/MR8umkvQhstIZCopfJrDO7aNuriQvKDIduo8Tw+txAt3bWgCQQ6G8A5Q5huKcDwT/0IFuHzumY50t/kJdR1aGxiphMZEQlvlamEaSQpuMXA2gQztyRkPxMTXW/NikaXwq9jcssluFHa+DUxjBKpLlo+ojM131wT/LYQKQPYWJU0G2xYJqZVG0DF6zlWkD55WcnuDLQz6q6itH6lCPBBkjvF7XMPiC3HrMVHhaSwYlQ0gSVU5S7CM+OZU4hhx+WN9q0WqYNAjrNWhSfYT0C0EukGAPTUfXEQIQJ5hpivnVjkzeRz3dtcGTolXxRWmCUTm076q8ldzmUdp8mzzOtDzTpRW9pYNE7770L3ZVrDu7fJdmx/46h1XFzHLXtxxQPUxK5eMW1S609Rr9zriDyFlCZNZ3HJQw0nonlidCGcKoSSTam3Fc78vYKNAh5YuSttephFCGOSvSvT2rJxav6Mo5SeF4+OfzWkOEOmxuipK71H5/LrdxGyeAZInIRjl97i0wFVyStwLpoZOJiXjBeKA0EwITicD30HJy77qtl5Zbm/gM1JW2OX8qGGrrgNHaO5TkyCLFeFMHSopJNVgcvirnGe7vaE3oMwvCPyhInkIIr8y2VYJlFZTvkR7JBEQaDJtdxYY4eWawzUOfPo3dDurXJ9lm0+V3uCZAlRZPMmpEkmxVkb2e1ydstlK9bvbGwySqc4GscUXKUSjidRGn8f1rwpv6DRADtAgp/Usy3UCUsmhlpWTVx8hBt8ksN3EKrxR81uCVaE2BqZn0cILNbCkTWSbB8L4gGxqL9/Z5avj61vx3Or+ZGCqDm9msnVTLLeR0FWKcGVL/YqZhd17TY/Pr1hOBagsqi6eb9+4vaHlm35ZfHPnvvtYe39OyaAqgTT7qzK+zyPvWW9Qi/cICXIO84/WQRizzMb1O86/YJd1WghIKT5n3YIZb5buf8TDvmqnDkFHZO20fEBKe5pnT0J0uL6IE82VLZpTXR5qWPBh0AKhCVcoUYvqRpdH5kFrctcGfygOh2+Y9flzL7y44z7WpclBoV+P7r1l/ckNtqLZjYat/gPXbm9M6luRwFHbBiw1yKuUGpXpYiwicmf70cZ8hlKqDZdgok0ZQYrrFHFTdN5ZVSZLjKenr9qZkaLH7Q1+ymxcJ2ZYX33MAIyIaA3J1YbwRWGSW4joaUZ4ZRjGBDblahE5EEyXEeh2JeHBRLa9CGqpAA3+atcN0T6rnFr/D7HUvdW+JPSimOY0YmNdRIkc06Oc2hHebdFnA+vCDoyzQGSLj/RIMaoaLP0MQleTSMxLVwgHE+RwX7UrF475VJMlESxNQUGS6qFHF7917B6b6g9/t+fuT52y4rvbC83wTj+VdHu2REm3NU1NxrnDRt+jxbJMpQ6dP7o8JnZ3+nQpWL7Fir65XHNOM+Nt6+JTwUasxglRgyH0hQnZh/SlrmA6gd4S4IotK5Y8V9xr99jFV2u9zgKL3edxjcu0Etze4OsAzUngZGec0NK4Ye8vL+ifsI40nZbm7YeCxd8skJNBKPdXu3IWONrvPt9lhT37j4gH6rKv1EgOYdwuIt66atdLsfXoDX2x4bvP7ktHc5KL7TgBSMsjX59XTfDB0tS4p1FQFCCWmrmjIgKGbm9gNSAeUhyyaGFEHeuvdh2ZSzmteTKDpal4na2zHY/1VzsOiNQh+CREn0f5bJAc6fc4NVdvzmctd23wFhLsoPlOo/WOUBnxDVnOnq1bSh6t/T/IeiqAP3NITVfFnDs0jza2h01dfHvYbQ+b7VXX9rK7PfVBR1071sH2NAc61mya+er2Bu+FSDGI9tWHLf9oZ86hftFDhrsm+DBI88KJpViuw7T0Qa/O44gpeebx3oqNVaU3cImADs5G3i+sid3V6Tnw7uU0Z/e4N9hlyXjHJks+KXtKBEhqVl9AzIdAe5CQnAvSXh30LFidCKE1UMjIVRUtrq3HizxLprrQN6ZnzAOscmr9zaKU9qwKAhQQxsV1oxxxKumiL5sprh0JdR34/Nq+drPlRaXUs8zGUxCsI8ERYtC9DLw6t8rxpNsbfAOgLxIO7ZHwoGdJqScI9hJF4RtJ2Aq51AqgfYudh2xLGG607ZVTQ6+KkqNEpJkICzrZikbOOrtr7KM0Ek7ccyMpsQ6pcQdLzV97qd/jrIj/e2VN4K9C9AipuHDO7OO61S7LnSR41lftioXEpXg82avwXVLKD7KFBWoEgTTh/1kCrNeAj7A8IqD7solkVNYEbhBC/6hHpjBu1UIG/tGJnH15NOdP74WVU0MXi1JXnvfrgrJh9cubv+ninH76im80h6R817Xs0b4b14+4do8RV3xZ1qtZMc/0e5zF7trVHhE+OgZ2RTwHjwdhV+3BnK7+FZNX/WAw35TgnZSUWZFcQsCe/mpXwnwYOnllP2XYZpPCifGPZAPJrLyC3cQg/ZFigaKVNSuHKzIeMxTdoJge83sc/bLNAf27pWiuaBpAXwswEMCtddXOO1K1110bmkNKaU/uGDBs8R8OHHG7En7ZkHAITI8ppkM5LAoGHg1vbjnJKC74D0Q+YPD3itR4EnoISnYWA9WkcIayyzAO06EFxUVjm7Y0fhdPRyFM/wJwYy4fY25vUPMrDiaFBM68hDXImLuxaHXJtyP3yT8M3xtsJpP/FlN614ASUYHP47jXXROoAvOeZIqur/arPVVEevirnTEOOau/p4auhZLdSeFJaH5AwSCAdfis5lTV3rcxHu1s80CYXjNIHTanypUAsFVODY0SU52ivVyF1KEgHklCjxLJUS2NGwpshV0SuD81QASiEX6PI4EOItc16/YGN274bvaovICHrX2XCZSx9qwKb3ASgYLJ0QO51E+D4y1m+C8Lzu0VrPCGNPB24foFMx/qNvAIr9/j1LzW0FyaDPPVBL7iNMatywDI4QIYROQiYI0SCTcFlj1T7Nz5cx31IKBlyfQCOuz3wMBv4x/4/r1/Td9x70sPDi07tntz48BCUb3+KOz8bkm42Vnw/9h78/Cmii98/Jy5SZuWbtAkZd9RZC/QFBAUBcQFXEFRaSoi4EdRwV1ERVzRj4i4fBQUaFJRQBRUBCkiiAK9BVpWkX0tNEmhLaVLkjvn+8xNE9I0aVP98nu+Pr/Of23mnjt35ty5M2fe875cSVzSuscb81v2PRLqOyuU3onzx2sT0DNlOu4ATjOQQw2RNmG3Lr/yfCdhJCK1CUTDB3aLyVq4hAhOAleKQHHfwTQR7wPCEAISXK7PqghcCZdlj9VnplocWZz4LwjYBBEFj6eFIzcjwBlVNBEwwhvgVOl1kDpxjmcB3DcylPYSISdxcEqKFiW2Xk43qBQUQqiOgIYyjm+pbZdgBBB2kM16cy0+IoKl2UDwHyQ441evj0BIymZ9tQPNcHytqk6176xKQeKX1RTKzgOntrdNO7nzJYc2Rm5Tfn5CUYRufSWTSqMVdwuZNBtf7D92MUmwlENNVHGqxfYNERwChO1IYu5jzyPQcAJsypEcQBTPgC1GBA0RuAGVawiwW3Huupk10/CFKBC0k82G2vpOHIb/TApfxeASJQswGKS4Km7fNr5VNc7olEW26ciwrTrneQ6ZhgJSvdLQe76f91JEYosu/t/ncMeEGExHZN9npyWqAoODZ/yqKWvfraI4N2tEfcU0A74lviBsitV+P3KajIBHy+0n9kQltbqZE0QwUt7JTm/2jcliLyE3jBRUEoSYDsivkc3GXuE+Q11xLZO18CEAuhkVukRtwKATAb3oPThNtTjWIsCPHPgEQngmJ80o9kNh7Tmq3rNPQNCZcfAdttUnk6gBWVqP0Q6oGvYg1fMWl8Pu5bApHuvfZLehrZdnvBr6taFfL9dc8K/3rVSL/TMOVIiAIijwlWw21BddIlKFPwIO2V5eQWIo0r92ZacZqqE/6vGd8SBerI7nhEACkrqhD1mI0VxkklCEXVvHPWodry5L98TEVCa9CoT9ADgC4jEg7WzZnOBTcw1ivzrSwWoXfJ8pqPB3SE3/xLYIuASARnMRKKsS+KmrL4IESz8kxl7KGav3qb9XCUhtAaI5gBjnj9BLybC9jch6IVBjDw0ArZHTjILTsDofl8X2IhCOQsSOnCgSAXYBwhE5TX+P4KEzWRxrkPhqIPSlkyFIOs6UjxnHBYRwjnP3bAR6lCSNTVA5SDrtiC13x9dQE67rmb2/mzIK+wPw15TK0gtSVOxWf2EnUafXwvMJXoRctcU1wBWE9EJOulEVpvCWFGvhjUh8GnKYGs5GNrCdnNELSJhVmxBR4FojdVHBXYT4NCA2EZtQBCoFhHKO7ANJ4ceEWjkRfJZj1qs8kyGK4H17HAAaIaGqgCs2JkC4Qk7X1xDqCLd//2+si1IyHHPilAr4JvvrZB0pzSTuaiqIC50onT0W3fiHB5LvVJV4hVKuAnCthvARIEoC8kNNCBEaEKq1xgGh2p6yqOAMIpsQsOGuXp1hPwK6UzYbhvj/oNIvMLYeOdzp//+wfEBibYlUVGxnca3Kx0gwlXGYySVYKZsN8XXNBR5fPZoQKcWcFKJIxOAHhnBfKDSxyWLfBhznItBer+2SveuTYrtd/zoAfoMAJwjgDSD38+TUHGI6+ggV9z1ckr4kwEUSkIsDPIXEZiHyJhzwJcHXKtISgdHwCC0+4HLBduQwwg9Z+j4p9GbOOHVjV2sxWRyzgHgUEob0PULK0iDvHCiSUpdtjwib1oEcBvnqMrydkJrKaYZXTFb7BORCcdjjP6ECNiaL43UEak1CTA1AzIvLkSCLgI8FxCPIwZdqXpcfqJx5Co3J8QjY+Upfi+1RhmyIunFGNoEDb6aqogO/w11RGqmJjK2uKi821QQz5XTDFXX1Q+DvHecejGyS0LikOHftbfUJPJCEdwJQopxWPZgcYN+LLM1Egr8EjUN92yd4HpGxFCFWJtJIgfiQktx1n8cnD/tRNhs0wp5QkiYGQm29Vp5GlQ8bFDG+qxhBLDF2PxL9QIDNlcrSck1EoxniAJIYK5LT9D6EpLiHSPtNP5H3zPgT26Zv1Hd4+xrHkadORsVltagsuea8JmrXb4a2q246e3BCqSbyxKi+Y1SRPVGCfGfnErFXctL1Qr0+aEmxFNyJwCYLzvBgFeryK/UahJsBoUt2HenoyV/k99VqtAKNn8zdzlOSRnuRI0Yi0CfIMU+ICyHiGiEYlJLpGIsKfwQZJhFBMQAqAFQuEbyjAPQFBi3kNMMElU9d4WKd8wShdD13l42RNLr3CWkKAa1mHFeQhFujDydGbZiB7lSr/Wki7IGcVI5ST/Afrq8jzVkES3MBuIr28/YTAVwBTBzOGLrW19eq6gceSn5JQH8yjirCsLayZPs3k5pVFN2iIaVJsTZqS5y7oud5TZQ8UNf0gyqBp8UclLu2mZtWQ3D3W3TuamL8dQKKQYDWhCRSvhlx5WMuwUVG7AkkiALGjhPnBgJqjIDW4rys3YHvLDEcIhDydfFpClQuA7B4+ZvVfgfsSuR8NmdccyEi5Ssma+E7SEokcFQ1AgSyFBEGZ6cbfXzbdfVN8kd739PEGWNYmIf5/vYI4VkA2iSne/hwr/7CHuvWQn5Rbtbo+sxZgW0khtOBaJUQChQIayGMJQAZ6gFizyHXMZSiOVJL0Zci00gigSglhRCSxTxR27oiSH/UujdItdqeII6pSPCe91qRcs8ZzJXNBvXgVKDbkdM0VUcA4POqvVTYe0QVTYy4FRXyzT2cwSdIJNfFbeyZUv7fKg3I0obAi/DIsF+Aerjv5bDZ0NbLM1YN/frv6teG8QqFLLU6lgHnucBY8t9MnReL4s8IYAPjVSJGSI8KXjg53Sj4pP5OqdrEOV5H5I1BwZACDerikMErxOm7nAeM6sl2LaXWOTbFYhc8X3GosA8BBT8VjeWA3STAx7eaw0ttV9GaXPmaFPgKkPdihDHE+TaQmJkh+4A4V8VL6io1NnEIsxDwQyG65L1W5RAkWIkErxODa2WzQU03Nllsc4mwt4T4OXHaLVJ2ETC13HF02a6nTDUC2CkW23QEeByAMQT4OttPKMeUYd8ICF8hBz/EKgBIIh2SWjJiXyjuyqmSNuobAHdfAjgtm40iCPa3i8lqvwUInlFKzx3UxCSeDeS0TLUW3AXE5qPTOZI0ERW+GyG1I8TXvQEu7/9NFttoBJwouG/D2sgGtFwVTEA4LKfpa/PnGr7Vb8HZVK6RFgBgORDfAkg/+jaODF7iQCtyzEY1CBqiiHfrJSAq9omnIb1IG75xkAAAIABJREFUiKtzzIb5f7uD/y/M3SaLIwOQjjSurFi9ePvSmVGuyh4aRCk/MnbVPX3v8fEJEsNFjFc+rLCI15lIL+dCqMxTCKgXIU7MSffwggaWvosKrkaGWYy09wK5qynH+9f1bI5wXCBayZRhvwIQ1iCHamJMYfkAYktiNFtOM3RQ36kMWzog3iGUuYlBjnxErwGBLateavhASoZjKAL/BAnvBQaZAGQJ5A285Kd2gSidhRx8fIkeztKhowmgIwKbT8D/QwSrUWI9ieicSO02WWyCL1O9TgThVa5fYssUoAWMwCTSJDnRHxEa7ZduxS1UyW/zBUtRFYN5PxwOXJPFvgoBDgAXzxG8cOArmBavz77feLA+/nn1V/bmLhflIkdfeq6fqvGUVIvjMSIe4z00AKAbgEHfbLNR7MnUkrqwsJ+icfeUiAnhMK2YixDwc2B4BXC6HQBnAgnKGU+pyw8I4XNOfHIgyrD/5yebKBGRP4qgHhIbDMAPiGAjRxjvKjy1PFCIiZBFAPI/ZLOB1adPRN0+n+XrpSjtgeLcrPvqE3gIE7mo+muqxbGcE89hhFn1bR8x+I4k7WAhVGey2mcgQbOi3Kzv4pOHLXEqmjZ54xoXqYdfyD9GDrWnBXsoSx5BwDkC9UgADyOnOYTYmLvL+0tS1BRiHrVu2Wx40r+tJovdOX3/L09d7zg+6VhM4o9tLzhu3Rdv+Kp1eUnfeFflVd81v2qm6Xx+amNnRYebU8f6OJKDcJa+wxA+2Jpm+D5UX6iHuERdkUNQgaO6/Eq1G4I6xP+e/TLPXa2QOxYUaoeMzeKVZbKkjdovuHS9cwRn9DQQbM2povVQsygY+wqIDhNhHgNpJZC7RKANCamX4Ao1We1PAuENyMW3BF4ixdmeSZHvAKP7VKE4jnOJwXqnUtomb1y7olSL4xsCauSh61GLCH6nyWbDpYONmp3V3GRx7AW3+y6R2u/9mRCaAcI82WwQvvd3SmCw9PsqaqNfwzG2OHfZ+DYXi8ac0+qy412Vva4Z+JD/wZGVJM19Ofc3DhQUgj5We28NwbMEeDVj8C1x2gIcquY4lkiojERkzbnIzgG+EQn3BPMDQpENg7fL6YahtbU31WLfDuI94LTPW48zaI5EFkB+l2xuut77fxUZTuR49q/fDmsJpDc6X+NExMezzYY+4fSJqNP7kwMLpEaNC1UBwnoWkvAxgdqXzXpVdDJ1cUESuXFPce66tPrMWYG3JQbiHd8GVGkhiFgp+PSBsVs5dz0CyH7QIst0Ab10UVcwPKYiqRQ5qJklBLwrMfZETj2ev66YjinDNk18gxmhb22DYl5C/rVsNurFfU0Wx2YCegERJyPCr9lj9QIpGlZcp0o87lNGuJ6ILq0JGU4D5D9mp9W5t2kIltbTb/2rhzVIf8P+5bB7OWyKR/s32W1o6+UZr4Z+bejXyzUX/Ot9K8ViWwscfmSMJXPif+WkGy9xCob3cRABnRVItBlI5dsTnFYTCSFfTjN4OK7qX7ybuGpK7KHMkCROtnFHIAIxSP2Q4yXQh4zz6UDwhOAHRYQ16kk98rcJ2U+y2RAq9bRmkMxin8ABxoMQzRDKqAiVBLCZ+aGa6uqSIJu4VwhhSU6aQUXsqYuzDPsIQJqDwL4i4NcLrs7U+UeSIDLmGwR6nzg7TgpvTRJ2ZQjN3JWlxu0T29dQ8TZl2N4GxJ6AyJDzJf5Kw6kilY7TpwC4y7/NRFI0oDINGDQTaApxJRBudinuySIls67nq+33VEtBGgG723m+YJ+2cVJEjtkg0n+h/1JHC17B5xJgKwDoTkQHkbGfUBFq9erJegvO8APZrG/nbz81w/YgAN4GBDPD2sgGNE7doCOAnFZ9gx5QLahvmSy2zQS4kFUpfHuvCVdRONVin80J9rIq1JdAcSDib0FED+rT5f943jJZ7T8Ch/VIsPGrbUsmgrOsdSLDxFKN7uCdfcfMFo3hwAcjQyGIsAcA+wLAKc7xQwnIQyUhApJIApnRxr/xg38lXdlJh0hFSxDUgwC0hzHNr+RWgiMaA/hFvbZSF5zpwiXpe0Z4j7/9cHyAAJqChJ/KaXrha0JwYwoRmASyRHAkK5yn+HPbVdmv0a+pFtvNhPgcKvAkMHybCD6R0/XVxNJ877PFvo84zWCAPs480da4PjcUosJfBsTWANhYlb0Bvt0lRUzJvb/xcZPVfhjc+BQineTAOzMmPU7iCAmgJwLmcuLbctKNj6YutAlqgSzkcJcvWKoinJXPcsxJtSGcq+Yb28+EbBXjFFJoiHPXl6jRjq3iawvbJ1MzC7sQ5yuRq1yOavFDsE00WR1vAlCFEPu59BsNkc3GW8TfKZmO5cjJKHbKgJAKCC4Q7UQkJGqByFYTp2pconX5ATH6EFF6JTstsUYQUaSFMsLHCelK5PwvYiwCOO0ozlu3LFiAgBgI1Fd6fful38Lzbbmk/Facu3ZifQIPJOFw4NRTTjdU8/1gc5bJYv8RyPMuhz1g3ooMliPhQ1vT9etElgoAFhblrv0tPnnYPIXz68Q70nehfbAkwSzgIBBXIQsy6s5J8Ouy9whoFCDchhyWCU/mleWNJW3U8yqvNvKY7DSjT+Smy1KKiKkovPD+rlUvdystuP1kVOMN7S8W3rEnzvClTnFHd71gn7qkZfeHhtmPjFYI6DbTWB8NRk3OUngVCTKzzYaQQaNUi2MhAT+NHIO+x7X51ZMHN3Wb3WnQntoQhinWwruRFEHhE6UyyRIlA2NLi3f8vLyGDzCczAn+yknX+9ZtJos9B5B/iArzIdQ5EzzTggrCMCI1w/YEIbtVFfNhMFGpKG8lRUYvJuSPELC/GKePBApeIkzZkq4/nWqx/5cDSKzqkMSDDqVpIXibveMr1oUHkWg40CWucS6CrgzXyGbD3+I1DtzTm6yOdcD5CiTcEo7vfrLrxxHtywqvlxNbLhlacPi/AwZOHOQdL460ECQ2vjqV0SWrKRb7UwiQXBsNSd3fGdaDM/5wTpVwYKg2myz2/UhsuvdwBzXsdq7wEYAgUss3EZCNKfBC9jjjwTfe2bj5vlN7mjSpuHgRAemiVkOzOw5s9e7UlKbh9Imo02fesR+YLjo7HIRuoE1CEGnnBTlmg4qo7/fV+bbc5d5UnJs1oT5zVk279DAinmS6io94pe57hdMbDNkYpaI0VopsFEkMfwTOR7q49r5qmUYqhY6KXq6GwK2jL2pdE6kaAZwnAF0CbjCJRSrEfxE0QykLbU1Rg7tRgRtF8FgcnmWb9YK2ola7gxceTSiTYhcBUBPxGQOA4wSw2veuMXiOiG/ISU8Sgddayz9Glk6YMEGQkd+g0+lu/vDDD0sefvjhFpxzoazZmoj+8P6/roZU/d6ALG0IvAhX+MebjSD+djlsNrT18oxVQ7/+u/q1YbxCc5ZuRaJ5HKE3A7iQbTb61B7D/CaKRbEVCZf7VJxFqlyAmECYtnwL7ao0/EWk0HEGEBLlIS4QgkREwLxBtRr3ImL9rPbJ5YX5em1C863bxhlrpBv2szr+oxDcIdQuBXIMCXJE6qQQMyCAshyzYWKIZwg6b6d8VdgK3fQtcsgnjpmI3MeTFk5fBG64RCo4A1wr0u2816dazo0hUJ4EVNFks2WzsX2fRSc6SFJ0Jio0mRCHIwr+WPgVOWW4lYqXto1vVY3PU9hS1ZCJDIgQTYB7vAgB8ZvJUhPt5t9+hbFBUFl6M4uIFvyBIiAWtAihhBMVjkc45xomwc7stKSQKKYUi+NxkapGlRfjmK7RXq9IiUC2AZGQ+M5Ext4kYF8CkQiWWMVGH5GMHHCBnG5o5t8Ik8UukHBXIoeH6wqQBGs8IYwghM51KPiGCJY6TgHRwzXSyBEmEUC+nG7wKZ8GWxOYLPb5QPCLN5BBDETgeHstwftw3OsfrzVSM2y/I2KGSBP8Vv7yuXNulxIfqXNKihJ1p+n+WUwDzRSObyGSJCGmuzlsBiTBfdtYQjZF4SQQODovp6l/oz0Ib6YHRXkDmDi0gDeA4Sjg/HtE5lMH9l5DjNoj4UyvoIz3/30Wnu0uSdI3gVyJYfkAkzoRKC9500VNVrsQr2haFfRcDgofJjaqAZ1dE1lqsU9AxJvUlG2GL3CEX3LS9Cq3XGARaXyM8HnipKrBi+KXLi/U3AcwgOsJqY2cZhD8p2oxWew25HwsACu81CdwNwCMQ2DTs82J6pzhHzy+hCylN4HhMjnN8HldjmOy2GUG+IlAq4eqqyjOzzAy8jl/upC67IrfPShiNpdxuDTPIqYS0ijBaWuy2kXacIGPV9OPekHwFnLEtkyhFwT1CQfoLyFGcYATjChPBFIEyjSwHXX5ASG8yxjMCYUyTF1cmkSu8pOI9B6hZhcqyoFQNkmCWcRJpCPnaYBZRRAqnH7pn3m2u8LZN8W5656oT+CBEK5HgIHZ6YZqfL3B/FUEnJDgO+BVhxjhNKyqjggCM4S0rWmGHSaL/QfksLFoZ9ae+OSh7xJjD4rAU2pm4Q3EuaCEmFKXacGXDcSjEdgZIhCoXXFQd5OzyLYmMt64HCS4jQjb+vNl9l9a3ESpcB6el7vyo1blxf1/btpx0cj8/U+LA64/Y/XLexbbJhboGq1vXFnRIy+umfXpbjf6gsJBDiWr8S8Ga2+KxfYH42pwzoeS968XygcGnT/W+PU/f5l/oFHi19837xL9fdIV7b3ZIN7rUzMvdOFKxUIgWKOuewTvucRuJ072i3t+ezmmyzXV/IaQHiOEMzl+6zaTxeFExX0NoOTy2kXGenPgYwRVyeBfSVN20iGQmH8hUby7vJRro2JLFKR+qMBMRDwixI4A2ETZnPizyWr/FDgWIpF6oOJBh+L/ZLPnIClEEfRMx5kLBhLzE2EE1guYOqYvRkia+b/fn3C+Lp8I5rO+uS/DtgUQPheUBOHYWSF/OS1Gcbb9odmV799zcs/8id1HDv/9+J7oqjT8/xGw+TnmxKBZG550d4oETmq6e10lmB8gUkcCnBH4rQq0ZbLYT3r5XoXqOjB6CAlXE/FJSNIYYCQyDGKzf/t0/LHoxrm2iEY7JOC/HYhNPNL/3Kk7y5j21i7Fjma4cFpYB9d9vzi1iWl0S1XQQ32LEHhCrJTT9Crdjffgqzg367H6zFk1bouYxoFcOemGZ1IsdgFW6CUI+CvzDy2PaNppAkp0nhT+gxB7M1ntZ1EB9eAMGW/Dgc2SzYZO9XiUWtdEqRbbBwDo8s+MUd8FBpuildImZVKMCMwuElQjaiYXwsWqvVQdQVjbMiCIEZz0HEGWEN9UgG5BxG9QoZ/V9R7BDjndoB5A11b+UbB04sSJIr3nZyLaI4Ki4kYVFRVio7R2/vz5MydOnKieHs2bN893mllHexqCpZcnSPKPF++hJuxAjra6HC7M3y9Hey+HTfE4l8Pu5bDZ0NbLM1YN/ep5qS+Hz14Om/+fttVUhWZCiY1Hoohss+G6MOdAbzURLP0aQagDV6k4I6YRQ6eclvhsPW35bHpUeh0CuVFdETSIQUIaLmgEAtWwRdWUTEcKKvQ2IiB3VmhYpI4RwC45zVAN5dL/y8LhbkV5GQXPHbB5QLwQQcoQRPEEUC9kqbeJ3s2jCFbWtx+CbOKmAsIOOe3SoilFBGIA70JyzSLUrBA8igMsZ41uYMtBgbmENBaB2VHCmwhopVJWqt8+qZ0IolQrKVaHFTkdBoQ4IHDL6ZcUlE0Z9gMMqwdwAq8vPb0nuVGrbs+FWpymLj43kCvut5GjExhUEqdYFM8SIl1f8KQKbkTXhcI8bbw+WvCsqRtuhb+IJFKzqAchPI/AXhNcsGp7CGaqKr5IS+V0Q6J/G6uQs3GCr7CuAEnQcUISAlG3BnJiBtStMReMXrpUOl55nQucYEJJhQNeKmEKsIh3C4h/icQ8vLkMJxPC/jBQ1LW53D+et0wWx24EekOkIq7aannrIMGxxlGNyppVXOx9Qz/zVCHEAsS7IbKjAKQlwePL8QtifAQByYyjSpkh0j0jJG1b76a5f+a57pwrnwCHKYiSkZMzE1EjOOGGEBNKsVTjMAcZNOeAH8lmfTWEqhBiIYW/+3eQpRyUBGTSMtlsEIgPldoCCSuFQJBAIBGwh7al6+W6fMCUYZ+BCM1VhVsGEznAWS8CJ3CATBb7Mcbhcf/AXg1/RdaTGE2Q0zwKvJ622csY58MI2CVKCo/Y2kdEbHrOAx6eY5O1oCcS+xo4jPULwr4KnC+VH0iqMwAQLJgb+AyKu3w2RkR+EA5S1f/aFItdIPpuRoJLgk0iLRtxomw23Gmy2OcA0E7k6BUR7I0gOKEjxgI4M0GB5xGxDCT8niv8fwJJzxG6Mo5PhXoR6pwLJHiNc8rwV3muNq9YitoBuLYiBx91QFCbjD1CwIcCgQSMZCBsCcg/ktPq7vMUa8EAJPZRcW7WtHoFHiQ2kIjfKJsNN9UyEajzgEgfBeBfhBtw8rdHDD4FpCflNOMmU4ZNBFp+Lc5btyk+ediLpNAbggtX5fsFmBqK49PfHmfuGAaaV0igyhGaIkcHMSWreMcvWZ6AFt2IwHpnm/U++oXkz/PbRGi1mxft+HaJ3nXxqixjhy/1zrL4fudOmzXkjo9QuJ4QnX/FGCzje96mZiF4S5Dv7Awg+E1ON6jK4sGKOJwghcwMMWggKpgPzN67ekjP4jNpUdzdoUSr21qBUpvc+Gbs5rfuqZYFYbLaBPq8J+M4HVDpSah5ihF9wRmOcRcX5mpjmlQXiJQwjYCcvgPFjJJEwMpDyKFamrdITQYmTfJSlaRmnB5IGPEUAA4i7rqIKJ0mAIHCVw8xCSEDCdKzHzBsN2XYl/gLeDIGMQrAD7LZEBfSt6KatEz59K/jggbEW4cDPY0InQnwKgRxeIY6AnorHAoQv/tU+3bVdZgb2L5vtn09RRyvb9K3+enO0/ve+KpF9+feLi4pqgqWfswQng/JKZ1hF1k9gnJDUHDUWYL5AQfqgQyfl82GK2szYLI4HETKGEbsPFeF6jCKAS7m3DWTAXsFkO3jDN6bl7fSxohuWNG886ePH946wI3sYlZSxy87XThn6V1y+mVp/vTX62yoWCcvzN+DGPGOP192ONepdZBGEWKCbDb8R/3OWOx9AXBhce7aZ+o1ZwXckDO6Cwl9In6pVruVAO8gt+sYSporEPC9bLP+hSq+630iY6LKdwXVwyey2dA67GeoY39osjoWIfGTwHFFwPy3XtCNRDDndQDsUSR4rioTieQ0g/j2hFxr9bE4UiXi/0XCKYLPnSSwILEpHGgEAMUxwpdUCijgR2Sz8ZKwVIiH+tvB0sceeyyusrJSDYYSUZwIlrpcrljOufjYPjRv3rzsCRMm3IWIsxljAz799NNwTvoagqUNQQfhUv94sxHE3y+HzYa2Xp6xaujXf1e/NoxXaGTpKUJ4Djl0BIQOdal0Bpu3TFaRAnlJxZkQVDXguniZalnIeDZxGfZ1AChS/GtPsWLQhyA4h1aqpfBrTkqZ4BqqKDg6WJfUbgMxeJU4bc15wFhtIZmSUWBFZL0B4KI4YEXAPsDwLNPClK1jwuMs9X8mk8W+gTguYUCBQZU613A1N3EkTtbPymajL9iZaimcAsD7AYd3iUF2dCu9bsN16FZPwQn7AFFHQPY0AM0lhPOVtqOf7Hza5COo9zbCQ54PiwXqj5hQuTU85PfbSUB4GBU4G6rRoq3xycNWnysq0h16vFNlYD1BXE/A7IxzVZxFLRK8JtKLZHOSynMV0G/qKbrrfH6FNqFZZzndeGeK1XYjEj4rNtxiMYoAI4HwVUIS4kBtkMPLVSl+q2SzIdbfnpo2STwfCb+tM0AS5CFVYQXkTwcKRwVUrfH9HvDl+TYKd28GBW4NNMuBbkIGPfzHM+i7lWFbzRi+QwrsV39nMAmQncxOSwyqqF6nY3kq/OO1hop84fAwApzd+McXXx9nbO+FGP2OLhds9143YPxYjmoKXXsk2k/AxOL/GALOB6SJBLDHK7RDDJYwwJFeTuDUjIIehGwucngKkXVUlIoXBZ8eMeoIHK7zBMtr9GYiMWaVzYakAD/qi4gLQKFx/v8PxwcCfclktS9GDn8KERxiNIcUUANBdfmAyWrfSJwuio2P2PwBYKLgGQ02TqlW+2kgmgAcC7y/B2srMdh6rqgoRrxrHuXh7hXIqQbvK0kwG0mlbFA5Gj2bWFqIHB/wS8N/kYjC4sA1WWwORmwMEYVEg3FX2RsQGfV1HVy8NR7flOF4DIAGIoFvPiAGIqAgDmFuMlnt87y0D+Ji8U6CKhCmHQ3gEuJBU8X/kNEbQPgCEDUlJKFY/1iod6IuPyAGLwHit3KaPmgg2WRxXA9E7yCBbzxr2GRsEAF/AAi+Q4SnhA8D4jAAfhuBboScHudDAwf1iSpUZnFu1hv1CjxcQuVeX8ucoM4DqVbHLiJ6258rN8x5RBx2CGGgN4Xys8liOwzEni7OW1senzxssvimCJGTVGvhXUQ0QXBkhmuXA+uBYrajygPzd/80XFd6rmsTSaNZ2ewqx7y2fZrJZuONXlspiwq7IuMrvspZ+ksjxZm03th+ufe3zhfsV7YtLRoskRJ1w4AHa7x3QYKlgu92d6hg6cAvixo7FddxFOMYogTabMorNJnZX31SGNkot1VZ0ZgijW5rRuvkvTcVHEjrfNHxH/x8+pJ+lrOpnDS3AohUayTgfDYw9goQrBBUGoTwH/fF83u1UQmXvqGew6a7ATFaTtOrfi5QfcD5SvCjs/B8N7ALBxoYOPekWgr3OIttv0bE6qtxZxOD/xHAMzlmw0aTxbYKCH3ZDer7p/I2f6yBGTMCeZvV28V3H9j+yme+24scVJEhD4cu3IQS/o+76VUieoaBZOLIe+XUwd9Z2xybarEf5Ap/jiHzofFr87EfZOvMUk3Eqa1NWm0aceavJ3YkNPtqklPaVxWIf58QVF8O+i5m2LMI6HskDAt9GTRYSm6GkkaW0/RMHecQxf8ATMxDRFjEANYJfnim0S5FwnVCKf2T3O/POSXtjQS0ZsD5k6PKJO2ulc07v9u2tOiLK0odc/SfPvWc/y2u/GJ/bHxE4gTg1A4RIxjSboWDyMSZQojfMaDF/t+fsN5XBrcAYqfsNH2a+p2xnhsEpMwuzs16qV5zVsDNiKF4rm7+GT0pFntp5dnjM3RN27wTfWRPxIYZ17kFwp+7yjcwgrEeEyyRGM+UzQZjWO33VKoLWbocgG0DTtVEZAVdBTJmIkW5AwA93y8hTEi8qZxuFBzNIe1WcTm/JdY6wNgtRHwsAs4kgu6A1BcFRy6D8QhYGMjbH+y5/nawVKTfI2IXIpUgV03Dr6ysvEqoVDHGbhTB0SrkqThpGi2Cp2F0bEOw9P/CQjtIP//jxXuIsfs32W1oa4NvNfjA5fGBOj+GYcz9war868fLZLGfA8BRIhMSgAbIZsPt9ewLgSz9Hjifi+DhyBKbVGBoFIjAetryVq9CvNhVigAgFMIntRTelhh7OxDZmGItHIBceQ8JJwNDMwE9BkQLUcJ9xHGYbNb7NlzCeJ/PtkVLUW03AlArwb0GwJOQ43CBrqjl5iF9IMVi346cf+Dtl/r0Rc1Nt9r+Ctls8C1+hTATI9YeiD4mBqtJoR4544xqUNNksX1OhOMQcZ84pSaiLTnpRhFoyg9sh8liF0rIswmBI8At/j4QToCkKlj6maTB4Vvu03uCelUl1Vo4jEhNwZyKSHdylYcNzgCDaOTQO1iaqMli/xw4nXUWniyPMLa5Tk7TD+1hOWuMAukHUuADQJYEjO5Fgrme4BseRU5zgZiWJNoom/WR/m3wIHz5RgD2a10BkmBjpAorAMyXzYbaOMBqpmALVBhnHyOBL/jssx9CwT3g/uLd+h0Qn0SFTqq/SfggET8vm41esY36uFW19+vvXOi9xmSxXyBOtzDAi79sXrhgK9P8GtcowdHlgn3MkAEPilS04Yh4F5AQwQEDIao8lxzpSeRgRVDVyoEk/AgIXpTNep9gheB5RcClRNAcyD0GUTtNiI8AgRM41AgScw4xqKmJdAolLBOOD3CJRQJX1uekG3VV79MaBBSUAJuEYBIgZMpphsA03Bo+YMqw/YwAPwHh75yR2Mx1zTEbbwjW96YMmw1J1LmUTh8iWLqMI9y0Lc3wV/dPjjeOiok+hhxqBMUIRcAZ//Dy26r9AYoQm3rIZ5fBM4T4u5ymV5WMaysmi90tEQ4QisOh6imVF17GqJhfcszGuXXZ8/89JcMxhwEXHw8P77XwFcbboCed8tpUi/1LjriUKZ6DJxFI50gvyWZ9txSr7XfktJIBJnCAgaoQFsIoAIr0E6Wp0Zy6/IAkfBGIr5LNxi+CPYvgQibE25GDj5u7RvBNcAwTSYBsBQB/hUh6G4HnAcNpHGFdKEqGS/NnwV3EcWJx3rr36xN4IGTJgMo4wWNdyzh4v7PHUIinEIUUUQtlQwRKkdG87LSk5SaL4zwS3VmUlxUZ32vYOAD6XU43fmiy2MW7K+br2ihHgt5iVXbmG1rF3SQf6ESCJgIZQs9NTdpqR712uw9FnrrwbD+SpE+/kb/OY0C63/RtqiH/2pUXN08+d/rRa69+SE0T9i81kdswiRicDsW3rgY1gYm07wdC9UmgTS9P5uqmneaPObl70UUpYvf7HQes6VuUP/Ym24GfUwZNXMMQniRCO0PxrYZ+AKgFoHUIzCOmxuipCvvJJbomrarT1yC/DQBbZqcbHxTVUjPs1xGCCMD4OF3Vd0liHZDoFdmsr6ZCL9DiFSf+fCeqxVW5/s9DDN5DkN7JNjf5SRz6AsDX/iKPhPBLhEbbLlQafcv7Xjc1v3GSEPXyIMXVORPPAYefCflzHu5q2E6MXkfAjNo4YgP6ORBZms+IxhOhLZz5JmvLoo9PR8f9nhvfNG94wZGxZyOi99zJYtepwdIgIpr+Nk0ZtlzW4KltAAAgAElEQVTBpwtEf4Zzr1DzCzFYhYz1zR6bGPx9I0KT1cGRizV5lQYA8Z4I0keKs2w8i4w+AUgiYPryoh3fZDqZ5j0CWNG15OwwBijtjGs6J4IrTxVF6F4c+I55jretfRbn65mitSCBDhD3AvHeANgdAI4CQVcA2g2IpQDisDJ82qgq/l3f3sFkKRgOwKbX+4AnsFM9QUeTnG4cLn5KWWS7Bhn+UJybdU988g3/40g3im+gEHIkhK+8FC5IEMslWCkyrcIZp6o6te7lRLYTAqnf/4D3ZCkD1wgOWiH8pBHrXI/4IOuTbdaLfVVIu4Ka6ni5fSMiZHJisYh8JBITFD1i/XQeOcziDMYyACXbbBB0WrWWvxUsFbykiqIskSTpHkVRhNCCGiytqKgY5o8kbQiW1tX9QX+/HAGCy2FTNP7fZLehrZdnvBr6taFfL9dc8K/3LZPFXgHErgNQBArr1myzYVg9vwoioLMaOLytKiV7Fne3CI5HOc1wXz1teat7kaV7EPks4MynCBrMXlVa2I81EIUCpcbYR6jAVGBwKxF/Bkl6DyTuIGKDZbP+jkB7JqvjZ5UjktMvxODXWlPNPBfXcnJsP4DEXwBgx+rbDzU33TQaGcT6C1uYrLZvgRCRw+skhDYkfCL7fv1Kca/UDMdthPxV5DieJBhBhN1zzHqhUl8tWNp/6ckopUJXLJREq7iepshmwzXe9qpBMYVGh0o5FPU8wdKhLwNIrwqOM/9nVTeyGmmW4HoUKCQBCSOggwj0JyHrk2M21KBASrHYvmHAtpefPVKma9pOiMWoPKumDPszgCQWlOWE2AqInwWgxgzZa16eR2KwTTbrmcgN83uGrUgqtcLOugIkwcYJQdJxpvwmmw1SLeNYww9SM2yjCGACEk4LvE6g5hDx+ew0fY/abAqlc0TpPlD4Oc+7RWYirPSnSqivb/3TddHghUd1ZVLMfm/a28bNC5ZkschlF5q22zvm5G7LTf3T+xVpdAoxeEUgKQXnFiBogHgXQrAzjkL4AIjx+wFZGhCcBGSyxJXPtqQbc1Mt9olAlEaMVZLb2Y5pIk5wzhMRpQ+Q85rcdEhRhDhbNht8KZ/CftXm6r/IQU0P9JZwfIAhSgrCZtms16i2LLY/JGQbSKFvicFzCLQx22z0KeNW2a7pA/6ovVoQ8B7/tm0Bxmb5AuMhFNuJ0VwAmimbk35WuZFdPBs5jKzpY/gIIByW0/RvVtl/DBDHCVXyS2n4+AQi7cpOM/y3Nj/q89nheCkq7hRywSMZurjKi5/WNEoQvMd1pg2q/Wp1/AdJqBjTTYB4FBX4DqAKvYPSVYTKMyqyVIgIcvqfV2iOkLcGZO/KZkNHk9VhJs4nIbJEADot5hhASETAebXxcNblByTh86Qo63MeSArOMetHsfDqn+v69blw5mZyVRokKaLkhC5+68O9bvtOFfsQOHoOP3vQpKhFgtcAcZqCyopt5iRfcDhYr6ZYbA8wwNuLcrM+rV+wlLoBwr3+CMwg9quCpY5C4nA3Ayqq71xCDF8CVL69eawx8yerw4UcTGq/Jg+7k9ATdExZZBsHiLczwQFej/Lpru9Hdig9N+JYdNwvzvKSpgeaXZFVybR9+heemHBlxTkTfjZtX4rFMR2RxKFMmzf2rnW0qCzNy0toWo3jXKe4Im7L/+vTAYMm+qgrQs4F6qEqVMhmfTVEnu9bkul4DDjci5zCRiy/v2/N9Z2LC25d06zTZyJY6pKk/HfbX23tUupIu+Psvu9Sr3n4Ska0hUR6N4OnhVI9AReK5jZCkIGoCwGeKMnNygj0AcFLDki9ZLNBzTgRdCEqwo1DtYNqIt4KNOw9Oc3QwX8ITBn2otID2RNiO6VW41TnSK8BkxblpCUuNWXYtwHDuaiQTzBKcJoSsntz0hKDoixb3f9WStMbHlrBqCqrguE04vwcItsICCK4mQNETmL0oMhOQMQ8UJRV2Q8k+VDBIVwlMFhaIgGM5BxKw3Gt9Zu/sByKTVyxN9b45w0Fh9NdTCoeHGH4vCoNfyYhZeSkGasJwfnG3mI/BRwmifaGc6/QwVJagAqflD2uqUfoMKB0+dgWExMLNuQ4SPzkBmgqMXgFAS4ozspIjNA1ZkgOTpSVYza+/sOL3/BBhcd2RSru6AiutK7QaA5ubtIq8YXOQ8dvSzeu9ppPzSx8GRTeR1AWif8RgkApFyBAcwLeBUEaTwj3AFGZP8K/rmclxAGEfKT3EDDFUvgUAh/zT5GlIA6Uie7wZqj1XWS/lTF4tzg364n43sMEHc87cpphlUq1xWm2lxNZHHRilfBSXW1XARK6Nq9xV0VPFhHpBoI82WyYBmJV7VdSrfbfQVFF+qoDJyRcyBHGo0JPE9JuIZCliqkhu0VO04sgb+1BWKttMnC4B5BpEUjLgUqAIJEhexc47RPIcQJslGPWC6R+reVvBUsFFykRLZs/f/5yf4GnUMjS8vLy+6xWazgCDGKyDUt1ra4HC/hdpA/5Um/qeW2o6pfDprjX5bB7OWxerrZeLrv/pj5oaGvDe/Bv8oGGdzaIv+qatdf0mJV9pDg3a0Rks47dIhNb3JMzvkVtghDBvjVJfRecWVp59sB/nfbTaipUVJvugzQx8cnbHmpdE1EX3sdN9a2URQU5laf/eqXScapOxEt88tBv9895qEfJju/L/G/Rd96Jhdx18SjT6AzIpG7AWKHiduaT4rTlPtK5Bp9TyqKCvMrC/PcrT/2ZG9driLXgx49uPLHstTO1NDvke5Cy6GzexSM7pyoXCmtNtQxmu8J2tInO2M4TIAOA6HY9h6Iuqu2Oie1FwFMtyR/++QJqpJiLB7Ytiet+7VsXjuS+tv/1EeoCvPfHB15jkbqOF/b+/pY2Xq+Pbtfrk2OfTxkd3aFP8bFFT53w2rji8cyr4pOHzCvZ9eujGl1sTFSnPjO3Pdjcx3dmyig4WrJvyyhylvnEIgLbK9pqGHz//a5i2/qdT5tqiF70/fx4Ji+/uEsTmziu8uyR6Vp9q7FArgKlsuJg7uSratAC9P385JdKif3X8lN/lcV2H/xIzrhmaiqfKN3e2nJrlLH1RJCkZrzi4hbn+fw1TttJ3/PEJw9beWTh1B6OXzMveK9JWXRmS/nJAzNd506fDuzX8NwRIK7X0K8Kt60efeTD9BqB+5bmWS3LDm+LP/fHMt9mUtjt9X7uOE10QuqF/VtqKJlq4ps0adS211z5gaa1BUuT+n5x6vOyk3tmKcXnSoTNRh173w4oRex4pNM/QZb+o7lbf/Xo2PaTPt5WnLtO5YvNu3DUanXRopLYJiceKz//yrPRxifXaBrZmC5Kp2vV/XZJG9EWEZm7svxg2aFtKmdgbOfUCaiN7ACEjLudh5GUSpK0hsI/vn7x2KLnTnR/bcPwiBZXPC0x1pK7yjc6zxWsrzx7pBpq2X/s4nsN/e6vuendirevLvf+v8tLawZGt+3+7IU9G6v1Vbg+EJ88bJU86co2UH6OpyzM31B+9shsl+3EsZjO/SeRq/zYjsldAnkNa/SrKaNg18VDOya7S88XRSa1aRdpbPdEzoPNg6ZGp2TYDlzYv8VMFRd9c1iwtsZeNeAxd4l9Y97TKZn6gXfEtB//ydriXb9e4vqs6oCYTimjOChO7zzXZcaagdGtuj57Yc+m6V67ja4wpXNnxYm8J7p9UNu70DbtzVaGIQ+uKNm5vhqlQeA1ulad06XI6HM7Hu1cZ7C0x/s7J0TE6keSsyxPio69gdyuU8CkJq7S89+XH925HnWNouOu6p8hm43XpHyR/7WrpHBZ+Yndv4t7ahP0hqjWPd7NGddU0KZA95m/3BDVutvbxBUHd1UeVEocm8vzD4YUohLX+Pdtf1dZEy0i/qaJKjQ5yxIkBLa7+5DRvLw4N3dKr6DiV30+PfRfcjsLHv1zff5dzpIHi0BzaofLebS3VuoQQ2Q8LkVue6jL8LOamIQRTvvJeaDRNorUt3rJXeT4WIpNGFp8aMv08+u/OmjPXn4xVN/3+mDnBE10wkD7hsyF/t8Db/2u7oqYOOIRR6TI0gImOb3/j2jatqPO0PbRnAebD6llXFV/NVnsJy7s+vU2rrhDIoZD2Yi5asBkd4nj98LfrD81v2vahuK8X+7zfA/SJgJj2m3jW47u+d62NG2c/poL+zZ/GO58K+p9W3p6fARwXTmwsg68Ymgh0+yeZ7hi60hn8WONj++eNmbI5L5M0iSR4rZJEY1S3/xzre5QoybgKHF8oHOWVaODGVdRPGmaTv/2Bm0jIbLlK4HvV6OOfUaCxKJ2PBx8fu390Z/TUNLGlB6QVYq/YKWH/UjHlvGGCz9FxKp7+t5QHvfxBduM80xzrL1SOZwE8XHjNku7uctvOV9e+tnTKXcPLNm76dXIxk2Nujbd5lXaT72uSTDeImm1HcnlOqg4L+427t+6JrrwZLPKJi3OHtJE+uYHXZtu/bWN4gdsm9AmXdwreU7eQyw6vnfpn1s+9W9bRIIxMapt99lyepJPGE7XtldEj5lZBwp+nvdAoG/FXHX1FHexfe3OZ/p+bVp0ZmP5qUPvOgsvfWdje1w76+KhnBl/vnF70IzcFqNevLr5LZPfFuuK610V+oIO3YacjGvRzWk/YdHEJHSUYptMIPIE5ysLDr6uiWs2SIrQXek6f+br4l3rNxy1PBdqzVdtjk3JsJ8s3f3rreH6bl7JsYU/aRvNP6rR2ge7LvZN4rzNwDL3PPH8sV0GPOE8d2b1ruf6fxNsXE0W26HSvb/fqzgralANBasf6jsT13XgtArbEevuaYNXBbuuw+MZVzbpNfS9kt0bfYes2sZNm0ca24gDpU6SLqZjZcHhF3Y+218NLF+z4NS+L7cs3m4kVzISRNhQs+0O05gK5wX72p1P9fX5aZ/PjszhrvITZYd3rovrMvB5jIwaSG7XX+JkCRhrVXn2yItSdHx7KTq2n/DHcN/VqOadumubNBudM76lmpXW/e3Nd0QmtrzNvsG6KNicFa5ddU+ib353zoMeu11eWjUwqlWXMY6Ni78xXG9+VLz32ye2e7TrjNXXRLfs+kjJ3t/VQ0FiDBN6DhF0TC1ru5fY/3Sbsf59cUX56T/36pI6tQKtNhE4v7h9atcnobzcd+CesiA/y2k/9r+Ks8cO+duM7X7tG+VHdr4V3a77c65zZ5eKb46uRceu2sbN7t02vpWgX6pzrdXjjd9ujmzeSSBHtYqzYo+r6EyWs+o+jdr1Gg6REU13TOoohA99a9pgz1XvYKm/2r2/QaF8j4hi8yYWaw2cpeF6bM16lwNNdTlsipb/m+w2tPXyjFdDvzb06+WaC/7VvtVr4dGECClG8G9dzyXojAQCxdOrnp8GgSz9DQifQSJP0IrBIEC4ITvN4BO+qK/NKs7SIkB+D3JWbYMTzJZAOiBjN2WPTawWzEpZeHYkSkygO68gxVWITJOECGvcGtfk7fc1r2Z39FKSjlc6XOTGVIbEBW+XIGzPTjfUJtAUGllqsZ8FYOnIeZ3tD3ymIOmc1xPAwBw/deMUi+0jBLyIHJaShG8SwWc5Zr2qWGuyOF5E4iIY9TEhCaXO91RkhySdA6T9vJL/d9tDTfcI9CMgTgIOz3sWmrBcNhvaettjstjFCbsJeYBAkV+DRVvjeg29GwWKLQgRfWpG4SiO/AUg6AAguGAhGQBXOuM0j+Td0bgGmkmc4nOCjLJDuaXRHXp9kJNurMY9ZbI6JgPng5CwBt+pQAMjYy2zxyaqwUVPX9iLGcJtpMCFutBkgeNAEnYloDFINBgADyKjHQrn720zN90jVJjdFc7XEaA3d1agpNWd5Yz+5+U8S7U4XiMgPXIIGmzx8L7pNTCjOorB24akWx7v1uaelzb5i3VwJgS9yCd6UM/3ylv9H81bqYsLksjNdiMHVTxm86Z5GxdGxs2MNrbOvyN///TV+g7vzLri2pDUGaJPgcOzCPA2AIk5QgGCOUJ9HJB+8fpQqsU+xV1eeq0mMqZOkQpi8JNWC8l/3GvwIadTFtpuRAmneVLjLpVwfYAY/JGo18evvhkrTRbHSSASKMgzJME9wClKTjcGosuq9WsPy9lGOpAcXt4+YJQEiPOz0wwtgo2byWIvJ2RDmMJ9m/GgbZXoQU6sOMesnyZ4cd2KeyVyEBl01YqgQyFEvZenMMVaeCOSMg05TvUhSwEeQoaOujjRTJbC0UD8DSS4tzafc5U6xmnjDZidpq+WBhz0ea2OXxDpJ3DDBhDvLcfnCOlaQEwETs8TE7t4kMWm12Rx/IEEQghDDaKoYm4MlspmvU/MzSTmW7dyHzKpOJz3QvTBAknp2b0kfzQCSoIUQkMU5UbporixTRfVdGds0613vDEqKDWNoFgAYD+slBcPiuBu/c9JHRb2y99/fyNthPNwdMKWHsW2+6Z3GjrlD2OryYDYhgEe4xw6IaMuCHiKiJ9BwHJCyPGnV/Fve8qigqeRST2Kc9cuDkQVfpuz+Nk4V2VHRIhQACoKI6Lz7u1zjxokI8baA/DX6xCSad5n6bmLUoVysjYOzlr7EmEKR8iTAH/iwH9EjnermQa9hqV6OdBTLLbHGWB/4FArejnwPiuzM6dLSBHi/yWKC5ogS7C0Tl7ev/DEW25Js2BKt1t6IOePe/j+lCGLty3TrGp2ZbuchBZrb7YdWOdv7/b8P19enXTlm+90GFgtgB74fnEGtzKg1tlmY9BDAZPFvgoRfgWlpmjj1MObug4pPHYPc5a3i2RapUzSHPuxaefMz9qkHFq467u72144d6eOlFYcwHleG1WxL9ZIU668/paICO0cUOAJZHQ1qZQt7B2SmAkVJRUIHlm2fcnkhMqKrm7ujNVI2tJiTcSBUSn3edSxA9B3KRm2twBZLOOkCuh5C3GMBw2Jb3tj7/9SFpxuhZqI7OLcrAdroJYZPM2Btgg6DZPFdoQ4vMYAd/nsIb0pVOhls7GaYJb39yuf+/Y2w1X9ZizJWXYg3lVxFQEqJxoltPy6ebfin5M67gfA6wFBBwSrQQhwStSWAF8mwnhkeBg4/IWgzM5OT/Lds8q2b47tP/tklKKPPIccfYepdb33f2yat3FNUqcnSyIiy7qWFHTpcLH4xj7RLTziaYymccA1OWbD/EA7Nebyum4UIitAvQzhGY64OcesD0pVIkQOFUVZHmyuraI8moMafm32fUkFV39lb+5ywoYFeSuWNysvSdEARZ2Mitv0YPLtegQ8kW02+NDcJovjB0R+GDiuFDQKAHQUSXC98n5ut2ufRhMpvsEmJFL9LoxH9FRBvIqEyJvZoB5cmTLsDwHiLcW5az+rDxq+xv0YdgGgKdlmQx/V7iL7vcBgbHFu1odxycOGIwDJZsOTKYtsdyNimj/NBzHYUqrTx+y7G30HSIH2TZmOdOB8vO97mDwsXcxRxGAOB/h4m9ngCzSbLPYjQPiUb49TZYwEnzzQHIb4IXD3E0DSKQK4QviSbDYKioOw1lqC1x8IBe1YtXlL8LYC8J51cNtXuVXYIxa8oj+yVNSoqKj4CQDWzp8/f6ZAoIr/zZs3r0YqWIjbNnCWhjn49Ry2sByqnjZF9X+T3Ya2Xp7xaujXhn69XHPB/7O+ZbLaxaa2JDFRv6mo0G68eGr/4KjW3e3Z9zdW07RF6Z/haKEgbUMOI5BhGw4k+OE61XOebW6yOLaSQo8y9KR4c0ATMLo7x2wIKYJQxz2q0gPtnHFpEIFSTeU52LXE6AuS4PGc+40qF6J/Sf2yuBMpri288sIOpos1lUaeNe67u1uNRVRfy7luDJQVKNJi1EUgTSPAtXK6oZqoQoD52oKlCinYTwRe69mnamq7/0KTEEWq6u3+olkmiz0TCA6q6qxCMRXw52yzQVXLNVkcX4g0dcWtrJO0mrcASEfOymKm0T0JEk4h4k3kNMPIFKvjFQYwwC9Yus67oerzGWmlKEcZcsGhFrpUpV0O5USanHTjlGA1+1rsYxgIvlFcDURjK0CJ32VuGhRRlWpxZBPxlaUH5IOxV6a+m+0XvPU8m30pAhiAQw0eJ2L4s8vtuir3wWaqUnGXpRQRU+EoFTQD4u9wA2Wirltxx6l9h5gvBBGIcB5DGsCBhEjPiBSrfSkgRGu587XCvN/iE3oPG0BEQ0mCR3LuN+alWOyfAVAh4xg0tVCIA5CbpeY8mOjhIw0oHadm3pCYPPwDoV7u/UlQKgAJES69ub4+5Vf/H81b/b4635Y73b8hgUpjsWHzgi8/0Tb6pJmh1bnbTu+fdjI6/uf05Ls8XHvBighuII1ADnMJ6V7g1BIBHySG4wF5tJxmVPkAhUK6UlbUXqtL8PGuhTIphKKQsVv9D0tMGfYRgCA4Up/xvy5sH5Bgg8YJzf8Yb7hgstqLkMMdQFACDG8ghN5yml5F1obq1/6LHZ0VN/8JOXrqqXQBsFY2G6ODPUcwTtCgnKVIzwulcNlsHNTPau+tcJrLBOdkYEEcxpH3zTEbBXea6E+hSj4FOTx7ibOUzIRY6VXTDtW/KRmOoYjwKnIhqhS6uIptYzSNk5rJZr3PZ4PVTl5wxqDVaEVq/ePApCQC5V0kfItzJQ4kNt7LP0cMNh79eFxyu0cX/oGc+/hciSgaGKyR042NhP0+VnszjaCBUWqnCfBvyxR58c0j3ZWjzkQ1+j2nccstt5756wmd4r6qnElHf2jeeVYEVx7tX3iqRfPK4lfw85eqBZ+EHZPVnotumLU6O2NSfnRc9q64pD23ndr7VjRRi69adTOPPPPX1KzE9h+rBwcSXAdcuYJQIwI7RkQsJe6eisQTSNI+RFz5JSc96eXAvjJZ7a8g5y2K8n75VnwPri0+mjDizMEePc7njxaBkV3xzRYfi44706XY1rVTWdFN+RExm8b2GbUIEFsS0od1KEI377OoIEpC9qv3Xa7vnKJSQqDgi6TZQPg+cphUFSztAgjXy2bDCFOGbTIADnjq0OafWlQWNbNpGhXWdpjibcPMv34xDTx34hEkityOmrX9eMW9x3RN1ldq2J1Tu944rSii0RDG6QVQA3fYdGnOksoVTTsnrE/qcPSeU7uq0RvcUnBw0qGoxHWP9BhRjc+0xvvFUPAJe/kGa3SHyWI/jJw/G0it06PEEfPevlVvlzHpbCaLXN9c3+L8MNuRMRGcJ4w23f1UMdO55+1ccWfXC/aHXQAXTzVKOHR/n9FNxOG0yeKwEPFGCNJhBC4OEjN0inPqbQV/Hk8/nhsfybl+f2yTFRsqnY6rdbq47sX2u8/ronaO6nPvB4SQjAweyE4zqAFDVbWb0wkg8K3z1KkHuI5LLEtOM/jmHpP1fE/g7mXFeVmP1whqIT5KwA/J6cY3xWGjBHCrf6o7ITwLDDeF4jru8uq6+xdcOD2nS6n9yMYm7eZfiNBU9D+fP0DnqhzxfocBBzYY2vREYssBIYUAI4AoDhAKiIAYwSPE6HFENES11N8qRCuDzbGeOUT6U/DKh+O3iZUVmh9lyx9ft+qmfl9al5U063vu1GM9Y9tM9ARLQ/M3pywobIUaLou1cjj3EnVCpuFLOB04ifPnV7elG6txxarzdKZjCCr8dZVrP6CoNnsPm04c3pbTDT8KHmpk/N3F8tI9se7K1lGKu1mlpHHcPCD9GHB3O2L4X9/hrYdj+QEEkAmoPwJyAuqEgKcr8g8t0jXrdJ6QnkCCDQL8LG795OHNV4l3tlATW/jmFYN2ztn94/ByJpUva5WyY0ec3kN9gNSOEMXBTGfVBzMcjyHQ1UV5WYv+SbCUA3VAhjNks6GLsJtqLXyCE+8n6Cjie93QE5D6yWbDHaYM+yREMb+CL9ODGGxAxlr4H5oH9mWKxfEmEnURtChuZ9mbkq7RUORkEgKwoo+qB5rtdgA+NhC4QQzEQa6YazJQYYMAuQsBWnCGH8hmfbtwY1Amiz2HAX5MnKpnQ0hwHRFcI5sNNURCa3zuw3XMUPX8g6UffvhhiT/yVKBNBZep+H+Y92kIljYEXoSr/KPNRghfuxw2G9p6ecaqoV//Xf36/5vxSrUWDBMoTw4MGBGKtB0iQu6qPCk4eYjA7dZoxufe3/i4IEYHoJ+RcBQiGTniF7LZIOah+hSBLN0uIRvHFa4GqACpp+BqlNONNTjCwjT8f9i77vAmq/b9POdN0qR7JG0pu+xNgaYsFYUyZSui0JShIE7cAzfq50A2qAhCU1ygooIiG9lNgbLLnqW0SfdI0yTveX7XeduGLqDqxXV93/Xj/AXNm/OelTPucz/3HdF8/pns4MBAa23GJbXmgTSTM/wmOc7wTfXPxUFaIryYn7JxuH/n2GXcIbU9MDW4BvtIMaIANFW49grNRQTUJZn0N9NxrXXeLtcCzfGwyupY8YrHaoClQJ0B4dHKbSqMtZArRjnbgNFTRHBGHG6UDavZthUBf+Ic6iODfuCmJSDBIsblBwildGHgAMIpnKi/YCAAJwXQE07bFpNBLf5dpp2FmcjBo2FaWzXKwVIjgQLiKeGA1VPMCutrxPBBRUuNwWJA9kVSXEgNAEIpe6LtHAC+kH9woyMgKnZdY63ea/UY9ISIik0uAPhXZ8+Ul19xJ60wT4hZmdaAuGY/chwiPq8zUKaA/jQaEWMRcB4hPQoEAlRYV2Z+gYeJqHOFO7u7OGea5Bt0mAAHiY22Jd7wjtBZBALBiPOYF1VuFwHwC7aiJT6sVmmndu9vi/dp1F5oTL7g+Z5w0kaITjLpxV70n6Z/tdfobs5qw4H/hhzHNi/J1poP/LRljjboJQEQ9Ms890iORncmPuqBWh3ERYE5UH9UGLI4FxDaEvGBSPgYMWEAg4ctJr0SNh9jzprnLszSqHxCamXmVmlLpKXE6MnkuDCPhp5xZdZI4nwa4yj0zTyprmOAGGyWnJpmex8NyDGas9wSuXpyUgkt1mhhWGOJN9xTrQOqtGuM4mROb1cGGB+vu38AACAASURBVEmCLd7uovDtE5tWvQAqM/WQkYOiz3ujeaDs79SRGD4htHyN5uwBQPLzteriVrtgiTZnjUKEqSjT6xVtwBHGIpKXxRR6UxA0OsH6EKKYG6EGoFe5vM7ca8PVIfWEhuJND3ddV1GAVJr1G5PhMw6yD6AwPsIZxMFIEnRgnJSLEGL0R9qvswc2GP7CTpBpECIqIchlmrK0x2IyKJqyxoTMHoBsGXJQHJnrkhJ2L38jTKXyXx/WbHlP28X+jUoLhQkRIwDKUntv+KR174IH0060NuakpeDXbygGOpWT0WxLQ2QTf9ubKLRhWapv0F93ZV35IE+t252h8z3UyJ7fd31Yi9mfRfZWoh2UMgOfxwA3ECisbGGsN48D9UIGsRZTaA3d2RizbRYQqvIObfxzLS8YEFGS3xcQXVrZ3cLFWHqa1n9zmi7gzDWdb7YxJ61XoKu05ZCYuJfL1/OEWzhCRxgTMhsD4udC27oubVbjmTLjRAcCOTngYAFyl68HjQgoTgD60StsL352YsOjXfKuOoExJ3CuKpY0l4bFjL+lhqn54E/xze3ZEwoBrP5Aje1Mc+ad1ve12qlvPI0DPMzEhRnSJA7YYE3St02WN+4SeMI/bM/QzNQqIc73ZF26nwPJD3QrZ2SWV6TGOsvgbiSITYqvGRXTZzlp7VJ2KnJSLh8qJwGENrXn9j/tq18rFWW1SK3XStHuFoD5aR/DbwKkXXB07aBWRTkDHJIq64rO3/lE52HtLXH6dtFfZ0YKl3hAbCu0Eh+5clgaeu2kOsRZfN5HdrdCALeDqa5dQDx5tF7Lta0Kspq3sGcPeLDbw8/mqjWDAKSBlni9steqbChXuXyVWNqs4u/RwoCQ2ML8lE1lzMpKiZAWEkJhcpxhQBWzofJnhEs3AOZUzNXV22PBy98sGOAoGLc/OEKZV6LyrkURY+569vwemV7+GXFdRrZmyL4EgnxCRbe0q9DzBaAiYRIGhCVinSWZViRPDF1RKX/PHGs05zUFcG1HDjWMu2oby5MvWppNTDsyf3WDtsrc4ud26QZnnJrX1q/pKKX+5SzpZJOhhjRQTEJOR0J5NXKosw5/9bHl5qiSVPxdAGwNRN7CmBIY7k2O01e5YFYYlEgTapvTy5il/d8SF+GW+NBR0Ym2cUjw0BrL94WciLTkDtlgaB46L7KHHhH8gUQkD15tpNObVo9BpzHB9g4gij7JQQI7ITUmgnSQnaWo0qiQIEVEeYj2+cXyzSt+7tLWnDGniruD1Jz8SiT1eUKhnQPay7qATZOiRn1HCPUA4XOLydBQGYOJWULvt03+wY3f/xuwFFBuQCjNsZgMkSJfse9jxAPyDm1eG9C5XxghPpNsMnQ1JlhfB2TNkJNH7khcmntpvdrsHONXZVxXHhfRCdnPIvDhgiFNXJ6HTNKDMKFDuIcT/bw/PtRjeiiiPpBInK08Mj8iL5LgXZTpHDCMhfK1RwbWhDG+2GIyiBD8Ou21jOasSwT8bcaxClgq1gZgcP+NTCEr1+dvh+H/owm/7l+6A5bWsfPr3qTKk3UaUH8zz/+1fP+X2uBOWW/PmL3TrrenXW/XXPBf1V8PrjqmuVgSthWADjPCr0GFE0nZSIoA9CtLNEEN/wAJ3+JE9mST4WEBrHJi8xmH8QyhHgf8MCn+poYztU3BEUaz9QgjNpaIcsUDSkg/wIuWOINHH+tvzt0RXRNtJBEkI4c6aagKJgIgO2GJ039c/V3GxMxOQGxzfsqmuICo2M+I4YTk8frkms/ZZgMnNRKWbc4RYwkUN86bbcZrHQNdv0zXSzr1aeTwdw2zlFfXBEuhJSG9lhwf6tG4NJqzthLJPzJiScI1ExG4Jc6gAGtGs/WocNYkBkYgaoKES7lc+jKTvE4B8HkcYDEyzAWOLRnnHxKiAjIRwhpJ52i1d0zDkh5L84NljfNc5TDw2vqxfAPfEYA8jqg12jbB9jwgdEUOs8VtPALc0AHXaLZZBYss7/AWFhDV/wdZyxodGHMd3Daasz5HgDzgVENbTJSfVOo+yeMCz5e7fz8CDMYAxxniIFBXoKxsI4xPe9oO6EFEuIoclikOvsiKiShIsPQA4T0C6gskwkxZCDDys5gM441m604ETARezRSgvHFEOxDS8toMJQQTF5z2KUzjE8aJvyiVu/0SY3cD8H4Wk0EBf/9h+lfzVswKW1dikIAc4ntlXwn85MT6n+fqgt4QYOld2Zf6M05eo6IfqSGRUKWsDOaS4qqu+h2APw0COOY0kAN7dn+8XnE8NybYvnUXWK+q/UJvqA9YkSdJMJuh9NG+8cEeQ4voROsYBjgBZHiz8rvrOgaIwXpU6To4VcTVjpJfkaMSdo9IzTniWxaToYqzdPV9bLTZupwhthAhtp5yMlhPMnVMnhhaxSSkOgO64vnay8pDiOG3FlOoXpgbIfHhwFG5JKmcOKMOCAqoqhhfVQY8PWH41UL1bzSeohOynkDg9yLhRzcbc6XZaf01+gaxlnhDrbqslb8bk2hdRAQdQKatwNj9DHENJ3oAAf8CIoUZSAxWZ+1aZdLfNWYHUFU5kMoXO6JuwjimOjB+s7L+snvZwiKd/4Hk4Pr7Rl89/h8GqLnk7f9zQ3v+cInI+/W2/X5pYs9rNO1CshuXvSEYh1WSMcFWzDgM+TR1Q9fO+VfjSpkqg7kcTWS17kKA0xFdpPI6MqiHycNqlpBp3Mi/Em1InAeBhHMZSCMYUZYbuQAFajD4Y8zW5YQs/dm93zhGyM7RJ330a2w6v8y+1jPvMnIHIjDhZCfAtDPZXrpDYY7i2Iu6oB/3B9Y/N69595m3MCiMMCZmGYMdJdM/ObF+X6DbZbCqvS++26bPJqvaV9GojizO0b1wfm+fUGdx0xyVV/rcFj02pnqHejQzywxIyEcx6AEcjDJ9UB4qHAwAr1hMhk7bX/t2S6OivNb7Quorpkldcq91jXAU9M5V606M6Ta21lDkioZ++9Q2Y6z17MwUlWZtJ+6M3effYM5LnQa9UaTVh/mUZv2KhNkI1IGAir7Z/2OLZU26Ofzl0rlNinOquKN3zLe2a1KcO7hvz4lVQO8aYfiARibRmKS4mlExYt7jCCsZXWf6V5RzVfIPT/nJjkinJOUFlhb3tKu8jv8Z3nLpoIzT03I03kce6TJmaWLKjyaDq6RdPtNcLpVUhriuo1tXjuSJNtsO9MxLz3w7dXOrTK3/mpSA0EMPph2bJwH4cYRC4Nx3W0jkCzZv37zh6SdfndBl1GOXfYIjiPiHFXILRrPtGBKbLcwMq49XISviLRcFVlzUxKzI7C/msYJDm9/Xt++TNef4hkHhLnsTB2NFM9rexy57BzE1K3nDyX0uoEwe7VsilzcwzcsAvBEC+7QE3WuqR4l88cr3CX0duYOTgyKeG5Jx6kk/t6vjRV3Atwig8nc5Gw3qGVcMgPUA2DIAWUixtFKEfgjcyOA4KE7g9D4Q7kmON8ysVBfP2hWTkNkRkP1QOfLiZr/3F8/tbnd/xsk319Rv49HjHHPl6JdPedebktJ12ElCfALYdUO8ynk9/MXJgd3yMhY/ePX4NqtKd2lpo6gdKUENbqohWXNs0YvIsBkj2sQBhiDhZC7BLOK0aX/5JbcyT5uznmFAtcpWiDz9o/qFA+ArQLgAGY0VEgfr9q4sKVZprpz1CeqZrdaFzG7acz5KbBpyGkUMPgGg4xUXYsZEmx0IFgBxOxJbRxIOcOVmBmsCww6/lbrNu1lRVtsIV1Evicvev0a0UdaVkempb0qcB+WovJK3hjf/rl2+tU3z4tz7t4c0WvxOq35nK0uiGBNt7wCw8PyDG375N2ApMaYH5AmWOEO4KEOMOWs5IF3JO7hpT0BUXwJgieIyKDohay4TwqucPBe0ZVE7zpjkSfVrjdoR+ZXv0VchgoNk6gnIhMRLISIUlYB7RMWYVuS5HFklFdFJnnFBPJgkfJcIfBHAD1AhA1C1qIc67bWMZlsRoDQIZbmK5wIhdAOEcZVNV280xu+ApTf79d/8szp10j/I/nbkezvyFFX7X8r3TllvT3/dadc77Xq75oL/qrEVszLrCeA0UoRUE8gtgUlmACkPQdaSzGWQWD9lMWcwhzHpNU5uBhznIMFUZKjiQLsqWIV/Y10QzNJUJsNwwURQvoesKaGil6aE5fyDFNF1eUaIJEnfI4c6hRsrOoKAOkucvoZLrdGcJQ7uC/NTNj4f0Lnvi4DSvtoYEUazbR8QLEeC/WVlpo4ksWmWOH0Vl+1q9akdLE3IaSShvKeuYG/1NqoBkqhYU5LpU0u8EtqjJBG6A0QLkfAYMXgDkAVb4kIUtpvRbLUjqfpzlO9DghEIOLsk83y4NjzyWSIqQqAIRDxNAFHE6SBKqjkoy6eJ0QYV8LZ7TOHW6OXWcJTwMHK4qfasUtbO/SOB0YO1HTKVA0CC7VMm9Oc4mhUWLMDZ2vRNy+tlZ1yKzT38p19A59jlEmC3vfH6q556J1hXA2MpKJPC3qmcRDg2AxwqC9AFcSAi5hPxKEDIAKID+Smbf6zrBl450CCNQFAOn4LRFaw4ySLMI5D/IJRGIOcLgbHPStJSX9dFtIlB5I2JSZsFaK8A1oAfAIcztf4GJJwuLjYqO5E3n3/GK8g/4AuUMJLcrgbI1F4ElCMRLCXA3QDUnRgbZTHpb2bccquf3L+at2ISrL0Jca4IuR2ZkRr+wtldy+dpA2cKsLRL3rWuYY7C6IHdJ9QMC69UKi4xAxJ/AoCaImAbANgApFqSFH9dJiTGbNvnLs4/r9IF1GD61NLvol9WWuIMHoOx6MTMcUjsIeRQxazib4Cla2UZ7wMV5UucDiOhotEqAHFifGUtrL0q7RqdYHsPGYSiDB4NPGK0miMO2h9nOFW5DuWaeIJJX4XFfcNQTkZ/yVpVfVbinsaAtQSiRTU6Hak3Z/BgclyoEqIbszJrPHES7fHOdbAU7ieA5snxhpsyMqMTbG8iUmPkWKszfMW7Hdbzd2vDIscmxRtibjUIld96ou0r4NgPgPsBwytAcAA5eN5BCAn2Cwfe84ns9jxwqqKDKkItLSaDnzK/mG0vCO1gcRlTl/eKZ5buWf5KfYahyUENf4i1nZ3rYlJmjto7Kchp767iPGhxU+Mv3fKv9uqRc3UDLptR1UDrHWLGyCxHxQH6y8O/jmhXaJ0mAxEgK1YTD+/Ze0qvymXhKmQg0xwETEGAJEI+FgjzUcLzRNDOEqevcSkXY7b+RMQOrNq5tK+PRuPcFNrsm5jc9J5Ni7MfK1R7WbxkuV6uxisl0FXaVut2t5aZZMvW6HZ5y85mq+u1bT/p7fulm7RHxEcfbntuROYpU72SwisyY0VqLgc4VKqMl9oP+FBfavd69fRfr2hlCnYxEMCwNyA419Zru3BBE6MyfglhKCBEEtEJZKw1yrRAjK2gTrEazmB+0vlFkWlZIRd+CW99MsRtTxyYeWaSjFLR4YDwzd2zr0x+qv2Qp1L9r4Ov1cv69eGfH4ooKei+TOWzeoK7ZGiml++hiV1GjSVORpVaZXCT/DIqjus8e5VltWFjWLM1vrJzY/V8tLKsGZl+Ytmw7uN6VADB4pmavy/qCAwfTzLVHL8x5qw4AuX383b1/BccWTe4TbF1pJa7G29W6ZYNcJVM3x3S6NWo3GtxRwPCv5vebtCWH5O/FReGUCRpM71lZ6cHjQ83t5j0jT3rmtl6ePmBX9IinEVawXbumnO1e/PinMlFGq+DXrJs4NwdYNUF/epirFRfWtzlgZhx04uZpK8cESTYzjdybBesdqdb1eTQxDKd8ArmPR5YP/93Z87jWu6McDFVnsRlv0KVVv9F0+iLm+u3nshdbqGbrej2kiSJueYpADmUAAOAIBURMh0gP3XEFO4BqJ95b+PnL9lOP2DTaBd3zMuc7lCpzxaqvM56c1eDHLX3sbFdHlwiIgkQoBEBBCJgMHH6A4hvA0laiDIbRpL8moqxeXvGh1S+FPXMsd1WZPZCplz2C/ObW6ZZJzb06ZSfPmZdvVYeo7HRaSc+ftcr+O0t0aNSiMGjRNxWXQ6DJs0U4HVirlrbvJEj95pE5FeCmrNfN+4ye1VE+xuaf1YdWzyES9Is5LQIEXyB4HkgGMYl1hGJj7eYDJ713GjOeh+AgsXFbPVKKWBpx37hyGA+Ip4BgnBCdH956FcdIKzaH1h/VMeCzKtPtxv0BTD8Qkgoceb2RZI+KoXSBzSSLoLJZIZqgL/Id7M765HAUkcHh1p9Kai0pLcbyF6s0h0F4Nog2dlVRKUBkC7VX7/wiH/40f7WsyYnScWjYh6exRlutphCdeVz+idCOiMvZfP6uu61aus8QeCQGc2wxJVFqBnNtvUIbENeyoaTIl9itEvSlgbLJdplAHgBiRS9fiUx/Ikh77c3LrSKIVP190SvSL+bMfWnBNQWCGUEOuaW2QsHJuk9xmVlpAHXGeTkuTATICYhTBHjFoB8RQgfASW5ZXmmBCoZJRIRWmLuveVeS+z5ggODCpBTz+rl4ww7INCTIorkVgP8Dlh6qxa68ee37KR/mPXtyPd25Cmq97+U752y3p7+utOud9r1ds0F/1VjSwirI6NRIOObSmga4khGuBkQGnAud0CQPkWgLZzhLBHiQwwCkLjHAIUY7snJy/U/+0wLxWDEmJA5lQDvBcbsQPLx3LyChRWfVVo7BFh6BokGVISoIIMIDrjAYtJ7jIL+5loT0T3R1pITfnArjbzrmyPoQwD3Co206u+KScweTSRPz0/Z/EFAVOwwBMxPMumV0FyjOeM+BBZLgB0JcCAgf57JqDguA1EYSbj0FtIEtY6BslBlWuvRP/2bDVAzPJDpAbgIq1Ru2UWKMWelAuGbQPwCScJAo0zTtNy467Ji2oGkA8S3CaBUzss8pgoIG0UITQBwqxJWDooJzDUgkoRAPjH8WebyfQcmhJ2LWpreWK1R774V4HudSYSvW0x6YSZVI0Wbbb8x4hlA7EtgOAIQ6ifF6WuEtpbd4meXIqeYsnz7La4OLkWbrRuBwzqmgIdVEzFFP+p9QngCAWeRW+6AjPVHoB8JcaLTdmGlV0jTmxl2eTJEkLTE5HcIwAkERcCgFQM4RYBOtz1kkqS1zQYU4BZr6MpKX6QOCReaiqclDs/unag/aTTbBPijmALVKCfxaJTYBAIIBcRVQLjNYgrZEGO2vcUBOzJO/5FdJbMktU4A2j7AoJEwKhIadQA0yRIfWmNj/TeG2L+at2ISs2MB+NuCMTnh0oEmk9JS5i3wCvhYgKXROek9GpTkD+rTa3J1Pc9ai8c5NQcVfs1LCiIOTG1WRRrDmJi1tzTj4mqtofFfN6sbRxiOCJOI6DIy9qtsdy44MDXCXmbgQCOQK7pinlRXsBQk/IkB7ydzZIC4oSL8VgZJy5i8o/wwVDnrKu1aril8FgnWVjwkpBeQSY8njQ/ZV/mLnZfnBmokt2K2V6eyMlgpM/4ok1kcIAhd4RryI8S4HoCZy8MBhebbROB8hAD8r7cB9QfGbqjRWFEWY4LtK3HJwgAVLdoPT2zp0dxujfZzlzYtVOvOnfDV73unVd/9JemnjdoGrZ6wmPTC3KJOyZhg+wYYumQnX6qSqoU5MlxUevXECq/6bd5CDlXC1AXztwKwNpptCkhaWzu8cvqvTlEF13oHukubFau1l4776Pe91bpv0kTLqnvHy/bxMmKxhrvDZcRCnexu6WSqi4QkZam9UUZmaGLPnYjL3vylcmXKL5IOIQcPw3vLnuVfnwSWUhwUdiw69+rknSGR899qda/Ckr4+qWAcIfRF4Ac5hzNCk48QlEiQJJO+BuBtTLBtJqTfEnes6Ofr5VWyw9Bk7cirJ94XAAkD0jDiumKV10k/V2n7MnIVsdUN2z8ZWmoPNjiK53YsyOiDy97YUWaCAqMRmQi9vSRD8ZcH4prgselLNhaqNOyCb5CHmRxrPTfOydQ5QJypOQ/YHBb5bUX5+9ouPoDEVUON4xXAkCPFIoCQYDlXcRmmzNsd+jsrDIUuPbXg6pKm0Tt7ZV38a4D17FyXJGX+HNH29aHpp156uMvIxwdmXQgfeu30cB136WXEUrtaZfN2y3qJuNbf5YiyaX22/CDksOXSQYBEQ7qbGhHHsckTQo6LMhjNtmwgeH3nzqVvJYc0mHNZ51+FtS2eCSgt8elvO/+uXVJf5Iw5znkHbX2yw9Dfa4vgqGTOUqXrYhJtiUDkBo6e8Nx3Tm3p1r7QdrePuzTCz+1sx4h8Dqg1q9vL7ns5soISSXMlvvMD72Z7ad2/JyV8lKvxPuOQVHkRJUWDBvWIC7eYDPU8vzFzVva3B378LcDp0G8Ka/rDkMxTT0kcvNRcNjAgtR0gT4tM7UYsuuoVsDWuy+hEzhRW29oKBrHRbC1hnPoRsBo670LSQkbsfCDOoKxH5eDv6GW7ExwRkhS8ITRSYeaNTE9965SvPsONrOW09vcPBIbfVbBpywBOlIHwACEfhxzGifB1QMxJMuk9F2SdF5yY/dmVlL498674qLk7LEft85e/29naiSxvraH5vPktyqQpOEEEIfhKCJM4kEsC2EVA9xNKfkDykSKdbWI1fXnPHKtIkACfUd3A70aTzleH1oyp7yyM2hDa3MNAHJ6e+tq3at8VS6Mf2ipIBATEk02hfSrnQZPf/+qcT0iruc2683dPbrO7EUsZkspFkmOk8ZEbMu0rjy2JYYAb6TPk+JlgYgOAiHQZiWoM4jIXZkD3lTGXRQQLjhFKIAD4NXKoEgGl/LY695uOwkQI4Q8h+8MIv/9u//dPWYIaXL2qC/Abci3VZuo6ZjYhzUZZmgAoZxKjuQ7go71AGs7EPpdTlUiEZ5K+GzRcdozeZYj8MketLhp9NfVjBrJWxSGgFFm6BNwnQ+vzZ3hp8UBOUPpTg/Yv97FdGCWjVPxAt7FzFbPKOL0kMMMK49H8lE3b/g1YSsg0gFxciHmJ/hDMa5L594VHthwtA0vxR440UCJhrsS3AaDnkoQk+I6TPEoYcd5qETKabc/JTvtQSeNTDETbLPEGz4Wb+I1w4HGIrAcQrUQJVoELCgRbFwlzCOTLANKD4iIeEIUe8DUkWiBY3Dl6fcDZwSgMCD2mk7WVJWqZLUKthoOV15Lr6wVvwwFfrhxRdqP63AFLb9XTN/78X22Ib/La25Hv7chTVOF/Kd87Zb09/XWnXe+06+2aC/6rxlaP73KjZJdrIZdxBpPoAyDUIYKTAPzJWVqKaq9UcfsJiCOTTYY+wgmdkD1aSaPTo9EXk5g1lzhvA4iHiKAIURyIqCjZFFrdDVmApesYk54md4URk8K8EiEyQrPnnyQR2t8LCCYj4Yw6ZcB4WyL2vCW+Zui/0Zz1MhLvk3do8/yATrFtiNEgoQEk3KGBy28BYDZjrBCIBhDwdOLwVQUQRwws3g31XtVMBioXqdYxYDTbugHQcuSomAn83VQjhEscigjWWuIN/hV5xSTYrgLSY8Axs7IDZ3VjGUQMEpqbstvZiqk0zQggH2U4ABJEAIcjiLgdgL8MTHqBcz4fVPSwMCiKWW5tQRJuQg431ccsK+sAToy+tZj0+trqakyw/UXEv2fALIA8hpCNsZgMVQ4l4nuVQaOyg0HsLFRBfNI4wwFPvc22JOD0BVRy5634jJC+Zgy3kExBALgQGE4kYRRA+A2BPMpdmJ+n9g2qycK7QQcxwEDO6DEC6IYEocRosWw3vHdgapl2Yow56xcCupu4nIOS5C274P4DkwwHxWdGs62Q3HA/Y1BmhFCeEFGYRD0qQAeOzAsBUgHBwBm9y2SYBEjJyNkW4q4EVGl+A4ITwm2WEc0TamEE9FyF8+zfHVflz/+reat7om0YJ3hWSBA8c35f69EZx99bqPGfK8DSAJfDd2DmuU969n6szuZuxGARIMy0xBmq6AwazbaTJZdPzvZu0NrT99Xry5GeRMQOWHZQuUqcSgFBtpgMI4yJNqEzO+SfgqXE4FuJSQ9wlDXkhgQk8OjxCqMmjUrdfNe4QEV6pHq7KmyRoMCNQPBd5QMvIcxGpI+TTKHCaNaTyg2PhB5iFbOSGzJLJZhNnBYzEGWS9gLxKvmJjBVTF8aEYZvC+Ikx26YA4ABxUK7IlzPog0D3WkyhNzUuiU6wfg/IjjFO6z9M3dIzJvfyFBeTcrPV2pMhLntrNaeAvUENlj7vG1Gka9z2TYspVNGZq0symm1bGOBW4vSneD7CkadJ1wYqBnzEcEFOyp/vBEcNEEzmKuxXYvDL4Dh943cQudFsXQXADmN5HhXvfT91U8/uuWmTXBIrylN7nwh02ltruBx8wK/+iimcHV+ogRa9cy9Pl7jsXyqpriKii4uF0y03KlGp5QVNjHkzXr1HMJ+rpG4J1iiGmCikKCo+2L1zydavdf4zffWNMoZknHkSiLB/jwlV2LBKnUQUBLGOQHI9AAwhpH0VJlzV32M02/YjZ4vm7E0wtgN3twu+wX+0K7BOTQkIW9SiOK+vv9vRlZNY41HO8fLe5esqaWXz8tu3N6ThNh+Xa1l/6/kP7rl7YonCYuNwTGJgJSGHQuA1/M95cx4OCV+xpGm3XzoUZO4Ye+XoCquXz7p0XcDhZsVZ/YGj+khA6I8t7bk9DI6iId837KCsZcPST700q3Wvl9YHt8wGpN6Eiv5qJgFeZBx+E2MruPO9OTKqFE3ZY89/dTFLrcs0lBbtiCzOHcEQvByoEq7R8FP9DnPHpB15xc2wJFfjczzUUdhDx92RJZLqvFXjk9S0OG+yQ1Kd36zSreqgksK0sjt4eI9xBk4wI9lk+EsYnHGAr1GGyaL9NxmavZar1VXxING53V79rGef0XCudzOWn6fWHg1wlbbM8PJJGqIKqhIqTMgbAeIsiym0WfW+iE6w/YqIu5HTFvHZ/BN/9muXd+0RB7LsQq3P6YZF2eMQEUoAqRQnSQAAIABJREFU87wQNU6UbFM6jJp61i9AAS437/36q4s+IX8iEUaUFAwa2MPU0BJvEGAKGBMKQgBL0xYd+f39VgW2kesiWs4dk3Zs4SnfkGUhTnsrvbPkbhdgiRdRwEl//fyJnUb9IL7HCVkFi63PKquv3XFjjXEhUQOovsdiCrwgvhudmDUNie79bcfShtm+IXsOB4alDL128nmd293y45Z3zR597cT0zcHNpic26TwVODwhAQ+RGfsUCD9F5MEc8E3kMBAk1gSIP5VUydCzy+dnlqi8Aws3715+tw93tXYDKyKGjm0hzT56p1Wf8sid6y0swEQZ6DEO0AwI/BAgtEiX2fjEmPZV1s7KZ3qj2fogAE5CDorGdfUU6ipSV2YR/7D/hye9uOy7LbTJbxXPDsk4M20HqHa8332cYK8+DIzUSabQ67IpcWYf0Fze/GHLu3Znav06zjuyvl+ORrfFoo9Yc1fm5alDesQ96hBBWbWkmhfetAABjwLhTgJaiIw9SFweSgBhQGINxPeEvA8ANQcgh9AkIMa+Y27aVJG9/fKxDrom7acD4XmBSxJABAN6bt3elTPean1ffj/beW2XvHTfh6LHPkPAnxdyRwgUyFHqYTHpB4pLJRKxXxyqGDB+uTfhOYNKrf7L0GStMfdK78ii/El2STpDgG43k3J0siuyVKW6opFlgwzgytXoUvydzjYXfQI3TOk04mdhxFdUSOEnngwtMiZYVyDQ5bxDW/b8G7C0fP63WM6HqOEdZY4/B8RezD+0saQcLF2AgghA/FMgWoqEHu13IRNEEo0X+9hbrUEKWFpc0E3y9c8gjlJyfJmGbLTZ+gaK9ZLkdEDpXgQ6RcCYhNKXMrmFTvgsERlDiG8gwQ4O8iFEFlN+qb3FyRUWt9iX3BQs7bo8o4MkST/WqocrsSaVZTZuVpc7YOmtevrGn/+rDfFNXns78r0deYoq/C/le6est6e/7rTrnXa9XXPBf93YijFb/8MJeyCACIPcDAB3CfCASosPocanMzJIFTpRwlzHmGCNR8BRSmixSBL8xlWsOxCPRDe8jxyUTYPQ4FGMNRjOAgbLksbrPRstXXBEww5zj1wQTMCKNYMx8JUBfrOYDAH/cPmKiE7MGi428sihhgZp7XkqOn7fWEyhhhqHHHEoALgv/+DGZQGdYiVgINii9YwJtrWAcAI5rBJsEoWNIepJcrsKfUJi9D0nedz++HpVGULXX1LrGIg22+5hgJ8Apyf+SRtU32gjl1VcJVWRSTCabYe5LL0moZwJcL3+RnP2c4D0KMpURcKg4Ni2cL+O985Ezr4VIfNApAVAxUGUkL8iyfCSLLGZgl1riQvdGf1tdjuU+RqUoTpAXqVKnpBeBrskrSNY6J1Wr7PRbDsFMr2BKEJOeUNUSXOT4moyj8tdZ5MEi0zJNyr2XVmGV/ZPNGyvyFOAaEj0BhAqh77KiRh8QYBJwqWeybSIIz7JFKMD+IWQRitgqU+AhxlU575R9Kmk7y0mvXK49ZQlIetpAOpdfPHYH95N2n+YHG+oLz5ru+qYxtcRVizC4GqWkeYA4UUAPA5ATyAJXWEcIYyDEHgxcCEDgRsJ5HXI1J8DkTBVeJ44ifDB4soOsXUuf9UH/9W8VVn78tWzOzoPsJ55cbHGf7EAS8VrHko7tuTxjkMHHfGvV/2gW2txScLPieglAX5UaVuzzVp8NuVZ38io07V+EbENIb3I3PJCkqR+4jAuwoCJ4adCy46AM/G7R5mqsH/qyiwlBl9zwsckIB9C+A9y8ABfAkglzkZVsNvKyxfRY+kVh6zWzgAEId0h9IVTSKaPGKJiNKEwsxj+UHkOFX+/EbvkhmVlsIQD6BEgBAhOEuBcRpRac6xdjxaIMWc9SUTCwOaTSr/ZyQgomKU3DZsXgCYQrREH0o37EhZmq72PFaok6znfkHMOSe28y3apv6/b2bh3WMcvfFpEzanQmavL+DSas7IB5Ee62a45X7uwc1KQs6Q9IfACyevsU1HDGp68cnqeX/Ouz3x3YPUhg6NQkUQR4cLvterTZldEk3ZCz9hotu0EgpXXJVTK3vxHUuJHDiblCBCgoiw9cq/2DHHYu0Z7R7wtDt1/7kuYnenlc+hgUISHxRWVlxkV6LTHDot5BGpj9USbbUMR4DnkoGiS3m89Ffb66R3fz9EGzhC/g/4ZZ+KDXKU97ZL6pJtJhSd99euntx8s1uOq85VgiiM+ZzHpq+vfKs8ZE6wXkEkvqi0bnGtdV1/yll3NZWQFwvBHx90ReWrdETfDUl+Xq+EZ38DNDUryO/nK7kbrwlvN93OWLmlXaFv2cPQYI3D+iXBw5wRdGMJBYvhBh6vHrrx67cSY7xp1XPzI5ZTgSHv+pHyV196LvvqtkYW2QQxAdcQvbFX7osxRfi5n1wu+IV8mBUXsHZ5+8uVZkb1e+SO8lZWQdwNkwmSmiJBtQs53VBpbi7wQRt6TeW7l1AuWFqHOYi4Ysci5jxoooJRJV1VEfuL2JzkwbH6Gb8iVwempb9pV6kveLlfjPLXXET/ZFSkjuItksBd6B6SEOwqMA3rFFyLBsqT40B+7r8wZRCTPECz3fTu/tKyq33aSzCSPGaBow7tsFwcFuRxR6Tr/TZHFOfGrGrR/qq/twoMhzqI+RZxlyRrN+TRdYPKUjsN/AuRtCCXBjPYw942J1teBhFQExQDBEUBKQM6SN+5d/oVN67fPEhSR1D3nyl31HEX3Opjqaqns8sn0129qUpx/X//u8R5H8617lpkvewf+WShp8tsU2sb37T1JMEuVy89u5oz2DKR14mLy96SVH2i5O1QnO1tkq713esvORg5JlbZC0v3+bGn+W/ObxkxeFdHBI0tDDHY4QA7ViigFkHZUhMzXnAvge2RseNL4EIXVaUywvQQIHX7bubRlrnfwLp3sDIxwFN7vZix3UVOjeWjG6Td+j2g144d67cU4H8WIDLIEnyKxjwFQw4F/xYSOMOONObBnvBvq+1VcKnf94txqlc439fPD66BpSd7dWWrdsWCnvc3g7vEv32pOkFTI3Jx+5CAN2W8Krs4M9KxdMQnWSYBsSGWW5EOXUhqNyzxu0rmdDYWhWrZKd/jFDgO/vKwNdK5NSpxpV3ul7wlu4NlL9M88O/60DBef62n6ijMSpoPBlniDR3KDprwSALL/hpktex9ubs/t/HDasehilSZlp77BsrtsVx6f0Gn041d8ApRIrOqpxoU3Um/G2GQCEjIIbYDYaQDZxRDf4YQTAcglJEiIoQAbfyZOwYDYHQk85XFcPdpJ26D9dAD2CSG+C8CFHn385t1fL57WeVj6IOtpS9fcayNNXUYfJZB9GaCOELOBSe9bxgevE3teJBDrbJXomq/2mJ/Xq1Wa7YYmv45KO/5xkVp31NftaK0i8ncw6aqGywYJyL+IqU5xJhX4uxzd8zW63YNiyjWZGS7i3DU5eUK948bErNXAeUr+oc0H/z1YWja2hX6o0WzLIS4/WHB4q7oMLBUgOa0DReoIX0YghWkuEmewhDH2ZPUIjtr6yZiQ9YFsz6kv+QSVAFGkJT50QMzy/BbESs0Sk97lxIVZ3dPPnkva2Kw4Z2KIy+60SxpvO1Otn95hsJYYDAWCdWIdBoQe4txEjH53ubBLymTlOHJTsNRotj0uZBmQau6zOYMIBFxYWa7jRr+fO2DprWaWG3/+rzbEN3nt7cj3duQpqvC/lO+dst6e/rrTrnfa9XbNBf+VYys60fYiArwHgmWDmCP0dNzO4gZM4y00S4dZJpQxuBTTDqQ+FYAkMVglqXCI2837A0EsIyVE8E0EDEegVcQwihO/mGwK9Rim+HcZ1rz19GVC19KjtceBfBhj5qR/EYZvTLA9hgj1gcOXdV0CicFeb7nIv7rTtDEx63XkvHneoc2rym+kNyDJ9xGyRNmNU1SM3EKrEwg/RsBrhPwl2c2UvyubLpKeTYoPLgvNr5lqHQMxZutgAny5ipN5XStyA9d2Ub8ird73xBhUWFfGxCyXxKEXV4xyFBaWpbF2q+aS496HAECEyFVxri4La+//CBAPA4QdSOyS8j2ksUggC9C8zOmdPhHMN4W1QyDYUzfVja10OP6eVGxE8iNl4ZGVkzHBtp9xeJewbONICBbZcUl7YGo3xUikIhkTbPcDggi5naboc0XFvoIEn1niDes8z5htGcCl5xDkGiAaMZwPIMxhMA4J5xDweCDBeoJUZBBXmnnerDVE3jSs+0bdJEKrpCxH0N7nr4PBxkTbZ8hJyju0+U//zv0/YSo+Omlc6JnyMN0jyBXWVZVEivsqzmMSajjxz8WBs6z/aD4QbURknYErUgJ7EehxQOxPBOFI8AIgNiDFDKbuzL26jtm6Ds9oc9YEJD4MCT9YdGTd4LbFmeMWq/0XVYClo9JOfGoJqj9nQbMeO8Uh9Vb5EqMPkElLk6pq0wlmrrPgyF+jA9rfU/thg9FoAtYHCRYD8pFCsxdkepGQniDCXGB0GQB7MC6Mt66nvwGWfk4ALyFgLBHFMgLPxYcI2QTgH1hMYR7d3IAOvSNbv7TmA0EzQlStB9n1OTDYBsS0RPw9BlhMCC8ggiXJZFAchytSz2/SG7vc6j1M0V+8eVkJ8VVA6gwEeYDYEQE3c5ANTOazAaUq+riVNYhjzNnTCXi00PX0tAETLtQgNPOqaKXW+P2abYeIw6dhjrzz36f8/Plv9VrPGpRx5jEddzc87Be2NN03ML3ftTPPRoe0munfpueKWxgLebLvkWhtLhNub1SYP+aLY2vfEjPDcX/DJokDtCzO6nPROyj61Xrtvn0+58LDd9supZ3z1a9N99ZldM7N7JOr1g3N02ge6f3JhN+MZttZBvgycVLmtIq0cd+Kz5MCGiW0stu6hTiLuxVImtPbQyPXDEs/9cJUnf6js1FDz/61a+ma/cENFlz29vfIZdQrLdb3zL78xl29JzssJkODGu2RYH0aAHsL4Fl89srZnR0HW0/PWKjxnxdPjv4+LmdzDZfDz/jol/m7ShsEyo4OFv/6S15t17/GOkIMzED0Bbhph2VyWBVjHmOiLY9xfCD30EZVt0hjofnwqvVFKlWqWNMzNT4WYU7VrDivUcf8jAmXtT4b3ZLa0bLA9thuQ9N3wkqKPlwb3nzRj/U7RilGdAxHEJAA8ucgJ6e7pLDxJxf2DYssyrWEyCW+Tibl+rqdzYuYdNGu0l1BBObrdDTWkrt+kaRJ1XC3wck0NmDE748uc7InwHYg8ecIsJgR7QCOP1VaD9YiY0bifPHQayczXjq7ux+hWG64l5fMI1L9DLMaluTHitBdLXfV58CcauJB+Sr1QW+3q5mGeMQ538Av1bLsoy0tbp8WEPZr64LsB+/tNfEYMdyeHKf/PCYxaxER+XXJTvt60fE/1v7QoP206n0ltBXF3857B+7sWGCdRMRKAEgtmNdnGNvjr9Y5Q5yOqHM+wb8+1nH4nyChkHfwFd8RETZA1IkU00daBkA/IcPmj1/Yv/2htMNDfolo874wu2ldZJt4Tef3pwNVhaHFebEngiOWd829NqVPr8ljK8qzZ9eS7RvDW77o53L4dctJm373XY+GVLC+o1dm9UVOHyGHx33JzVZZvn9XSBDYVZpzORqv43uDG+5Mz7oaNMVdHHfEP3T1C20Hb63It8KIjlyOgYD0lMijtjlXsO0Yqk374gLLIh8UIx4IX7orwb8+QhgBki93NVRzuUFKQP3UYpW6/T0fj9OKixJl/IiE8BYhSEj4PQFfxICNlpEmC1Z/ssmguMz3eYe0RQ2ubpZUXvu+O7DK35u79E5U5QU77V2rG2zdaG0gJvad8EeSybCk2jPXwdLE7GeJ8xixPxDPxOacC3n+9K4ZTkmVfcY/dBdzu1Vti2wD3cDs47s+8N5Plm+XXPQN2nDEP8zjOH5P1qX785wONqnnxI/L9XebC3PGyu+kR9///LBf2F1Fai+5S2661i2x/FKmynaDKn+E8WHlsrm2VNs6Iy4rgGEPhiSkiHYy7v5gb3w9S0yi7Q/g7GtFUgloFTK2CgiOE4iIEhBSQAo4ruTZOfYZQmW/ZgfEzkgwc8eupSsmR43Y9PT5fbtaFWVNje0Zv76MMEF6QHhYXH6X9XmWBTg3T7tgyUKO+HmkUdlDPZH03YBRsuOhDJ337oYlhUOO+IcubWQv6Kp3ltwlLjUK1V4XkANouTOcM6nY2+1sedQ/bImQslDmAYY/Sajutzcu4Kwx0bYOOGzNP7TpRAVY+lDa0QZBbrvumiaw4NeIVpk3arPqfyeGG2WVs9WBRyKyjIk2Lkz+8lM26ZV9PNKryJiDiMaBzEchMo+Zk4hIQKIZSfGGW0ouxZhtS5wFWSVqP/1RQJwkLkpiErLGE9LEsnkTpvTIvtz/jVN/uS55B3r93KDt+VB7Ydgg2xnDOe/gnLdb35cBgBlMRAkAXFb0wyX8yS2r+h6YECiIAzcHSxNzhgCXX0Aqu3irMvaqSencrN3ugKV1HVU1n/uvPMjfoDr/S2UVVbgd5b0ded4p6+3pqzvt+r/Vrv+v+ksJTyKcigSK+2zFJiugc7+FjOGYfXHlYcKJtpeAsD1yUhxplRttiSZwGfoA0AAk/IkAZiJAGgLu4EyYscDZCsd18Z2wIY+3b/zQ+39VFj8vywuSLef1KhE+8w+WMBHa/yYQCAaJEm5Wl0QMfpaQ+lYXdVfMhQDVeYc2/hkQFdsGxIGR6BogawRExwDwBAJFA7BZRGQgJBPI0pOM8VLF+Rzwhs7tN1oLBIhGBL0Zvw6w1KUOlfur+q28MGjQMHvTXeMa55aJwgcWVnboJAa/S4RdZUYPAVdCLauYnYiNtl/HWAeT8FUBmCLDYiDQAZCdZMUw4DwxeI+IzMnxoT/ErMzuTsQ/RxkevVnZKwEvH3HAz5NN+utC+wDQ05wR6gbpJHKIrchHGDGRig2vDqxGJ2b3BOILhGlDGbjb700C/DnZZPCY/BjNthIJWV8u8xqMDs5gFiLMIhGarWgc8pYALBOA3EBsX/6hf+HQWotpQEyC7VdC3J2fsvFIYJf+nyDBY/tM+qToFdfaIVP9ghw8h+Xy3wUKYAQJfgJkVwjoUwD+hCQxl8zhFUmr7+925MxDkjsAYlcA4TJNGiK+hBFLKjdGWl5Z6+7vjKvyZ//VXsOYaJuKhLHA6T+zUv+8p2PutbFfaXwTBVg6JOP0E36ys7MTWI4bWc41nf9f46MeWHGzMhKjV4jY9uR4/eKK5xSwmcGa/EOb370hO0WApYSxCDiPiEajhP4gkwCFXiMUmm9wGgGjQKYqwOTfAEvnEAptNwxBgrHCGMkzfiWcAZz+sMQbllb8rcNHu6bq6rUcj4TTCaknAjwmGEAc6TkA+JVx+J0YTAbAnOoGc+WgoQAlqpj81CgrUidgbDqRAgq2BRLmEuwFYvxJwUhGBdS5nojRj0A4wBJvOG00Z74MgII1P78iX2QonMSn1WZoUzmfmETbVSB6LLLQWvDV4T8W5Ki9DzUszXskT+WVJCMrOe8Xsr11vnVUT59G73p37rumrkaBxsScqcDlx+cc/fP7TgXXxv4W0eqzntlX7tkT0vCvA/71h8alHR6Z4h9WHJOX5ruweXfL6yf+StsRWsYSbVtgWxjosn/bZMEzTxgTrMVEMEgA0pXLLViwl3yCNzcsyuljV2uu+LkdzXaGNF5+j+3iE096Gf6T1mXQ2U27lu37oX67CcSYiAz3pIfSjn0V29NEWyc1FKGUVVJMgnUuR6SKcNbZx9f37VCY+cDvTLN2hLtkwhmfwNVNSgruLZC8zu8wNPm9f8ZZk0vSZI+IHlsFuIcydrQAhgIJ4RQQ5ZHMv0qeGK7U0Zhoc5Hb3bPgyLaQd/x8DSPTj3/wc4O2r1cvjwB9gp32Lg5UXwvgjmgHqC/9VL9N8IKm3UVkhgjBf0diMA8YZhCXVQDSRbejIKCDXDpq/uF1Fn/Z2bWEqVO13NXMyVTXHugyKq6h062Zc/RXs4q7gx2S6rLQcy1QeSX9XK/D/CVNup5T5jPERoD8M+GoggTTgSjNA5ZK8B1JbCS6+XxEWL9957JpGV6+28McRffYVaoLWi6HccQSncwjJHKFu0HKFmiczKBQzalenlqz97xP0I5m9vwe3OWsd8Vfv65lYc79fXtPtBDCNUuc4R2hX82AbRufdij18QvJi1fXb1uDuTgo8+yjwnDmtG/QH+ElRe0bOAofkBHzGILqAqh2Weq3/q637eIgHy7rB8fECS33ZMv5RaroFk90RJl9gZyeFNEQwNjnM87sWBNZnP1IgMvhrF9S5F0isfMqoMBCldfRC94B++qXFrfSOYo7b6jX+uOxV08kDOxh6p6n0soNi/O9Vh38Yfv3DdtPCnGV+PfNPP9Bz7un+FlMepXSz2bbI4gwHmRQLqLXWL55XZZY8c6Qxh4dRgGWxpGzX6GkSR/X5UHPvEMMfpKQ+rk4tGAMX0UZnq9tviXGVzCExfviwhQDtRizbRbnIBUc3rRhh9M6LaTU3rdUUp3xdjs7ZWh9z73b5r4GJ9t18LNfyVpTMfcRUSRI+AwCeBNAKwI6DYCnfGTVtO0Tg/KiE6yvIrJhQLwdIGbNOvantkFJ/h/p3gGnonPSnr2716OKUdStEiE8AgA+lVme1dcuxXROaHnL8IX4bMmRX0c2Kc4d8Hu9lvPE/9vlZbY9Hhh2Yti10y8eDKi/okfOxbf2hDT88GolTdsBmWcmcrcr5P5ej04mRKGBGmWJD62it02Pzmx6wjd0c2N7XpiG3EUSp8A8tW7XgkjjrPWhrZWIgdrSzdYZAfQRY1sF4F/e/+sI2XYm822EtIMQp4OMLmT8OWDsbZRJAQLLwNL+Qr/+SQJUA0KJhrv9t+9c3iExMmpS88LsEGP2lefu7vXo8ArNT7UL9LsnGxTz1Q8/+Sv/0QsHr+lkVzEgsBJJlf5260GfbL2Qotvgyh5T31E4XGYsz8nU11SyKzxbq9u3M6SJIo9SOUXnXu0ZWlrcsX+5kaO48GEIceJsIYxHCeCPgpRNe8Xa/Vvyt6/5uh2tiBQbJMpT646N6vbwLU0blflFcbVnMSpfVbFc4jyPBH3L2qBfBEf2HBJFAKIfAu2WOf0oASpa4GIfyIA+rS53U1s/xSRm/erMTj+iDoo4CIxmWeIMzQRYCgiTgNNLwGDYq6d3TOyWczVrR2hTn4OB9azBpY5tV7wDRr9wdkfjt1v1tZ31Cc4DgisIgu2rXHz/QEAvJ5vCRHluCpbezDgOEPxJTAfxhsBb/WbugKW3aqEbf/6vNsQ3ee3tyPd25Cmq8L+U752y3p7+utOud9r1ds0F/5VjKzoh8z2GLLwyK7NM/7Hfc0C4wjKhzDE62mx7FxHCKtyaiYHCpGKMpXAur0diRQi8PRGuRISBhFgCKE+1xF1nvzR65L2u4QOnifCxKpp3xGCnHKTXHxhapu34N5MASxchoAU41XC2rS0vN0eVSkU/INE3Lu5OPDAx4mTFc9Fm63KGeKX44qlL3o1bPQNlLMpLxMAqnOIBIYQRfUzAUgnpWSShK1XmLk0MniOAlMpgXbX33yAM3zoBAYW5zMy/WXfl8do22sRgnURlzvC9v8kLcnLXBZTB46LKEVYmxxvalDnPowY4eYwMKufJOfcCCe9Ghk0QWToHWs/cpIDahDQDGP5hiTMsNQr2FOLjdWWWCpd7DnAu2RRaxVAnZnlGd87YEqaEmpUnBh8BY1/WYBMm5gwhkl9kHF4sA0tjp4pQK4spVHGG7bP8gtYu+eYhhypO0xXZckb/AaAvkk1hP5dr+K4HYBuBy5sR2PG6AmW19Zn4fTCEl/fFVZUEIOLzCw5tOR8QFfs0AHxjMRm+jTFbn+TEpjKi63Uuz5QzmIJEXRHYXECajsC+kUEeBsD2Jpv0ChASs9L2Arnk10lSfacG+FnmVGZ+JDbPCD9bTIagfzKuyr/zr+at6ATrs4DQnXGcNf/oHwNaFtkGLVN7r5rksj+gAbeeo8ZaImFBmndwUvP8jAcvegf/PqXziDU3LC+DKURwzRJv8ICRXRNyGjGQ9xYc2jT5ZqF8xOArIH5ZGGshwD2I9A0HNhaJv0yM9QLO26AwgKiU6joGOMP/IMHngBSGgP0EOFyRDSE8hoi2JJPew7LvPO/op5qg8LaC0U2oXEB5I7DPCGkKAZ1jHBcS4ihEMiSZDFUcnI2JtiFE8Fb1y5UaZWVsCAG/HwD3A5AwDzsAgAIMHs6B+zBh+FY5SbicI0xOHq9PNppt4mAeLjRcK/LlwFsjYy9ZTIbONxtPRrOtFEiweLlz1YEfnopwFA4oUqlTz/oE7eicn/FMCVOft2l8DgxWBf0SENX/tyJthm81Y5ZasxdlIgDHd/tXaQ1Oewebl++BZkU5T1/S+V/+sPU9jinnk8NUsqtQR+T9WYvemc+d26NvWpzjvKgL/OlkYOjI3rZL5wfcO2GE5JCvKIZ21ZL50Or4evbinhpyhx0JCF0SlWd93C5J6UVq3en71CGJU8Mi1E+f3fv16gZtBaBdJY28mvre452G1j8d6h9YXVpEYYLJINh9CnNp2eFfHqhXWtD1oAzHe5Nr8FF/w8rGJQVd/ZylbX6p32Zmx1xru4al+X0qh2UrL2OwWOgCAgFD4TIusbFE1AtlHg9uKiAvocMKQ0R//crzB+md9lYbw5pX0RusKHSLotzGEY6CdiGlxT0ue/ltHG98SFwUvIASiItHHSG0QWJCWmcmIqHLXpgs6fzue/n0zudHZJ6cZ9V4b9Fyl4ETc57xDdquIZSa2rNiiTFHKUj5oc7i2FURXabOi+xWidEvdyVJmkuEEiPeV5g8esYWgyXE+TMSY7MJMXHv9i9np3n7f6d3lnQ57heyqm1h9git7BKmeSonsOxSxjIkBI3W7WpUqlJfPu6nX+VzYhNpAAAgAElEQVTvdoY0sucPSAVV8jV9o12DMs/M7n734+sYQgRD+FAm+o3cFDvj/M7I/tbTrwimZ/V+7FiQ2SGyKGdkptZ3Z6FabW1VkG2SER0aTgEE3GttvdbPenPQ9LadnyaYj4SwTdZJDVmxqy8y9ozC6FfYZVcGzDi93flXaPO8zSGNcfax9f46t7uFW2K2lICwhYxkTZvC3NEXkR0/XK/lr6OvnvjI3KjL9KUNu1x4ION4xPRze5eurt/2BS2X1SOupn7Z/Z4p1sZafeTqMeiMqcaS3LpnufmMn/7HE34hHqa4AEtHMWjv63Y0GGqMux41wmBlksnQphx0eRA5KIBN9USICwFhhsWkV1ipxkTbF8AxO//Qxp1ijt2968vtVo3vxhB3Sc/9AfXnTO8w+H0E+ASBG4GjYogpElchQ5IHA0iTgPOV3twwc/tEdESbbY8hQBxx/iXI8ltMrfkp4cCPzxwJqJfpx52f9M84Patn7yk1dMprK6u4xOEgGJX4AZI7yxIfVrF+KGuXsra75Y+EAjDKZaSAn/d/94KX2xm2MbzF8oGZZyb5uUs7XdUG/GwoLe5RyiSbv9sZs6pBuyrzbu+sK/cZHAUDUv3Dlk37P/a+Azqqon3/fefubnbT26ZSQksooZMNvUiRLgiKKEkoYgFB7PUTsYu9K9VsaCKgCIh0lJZs6B1CCSF1d9PbZnfvvP8zNyQmIQn8Pg/nfJ4/c47nSO7eudPu3Jlnnvd5uo4tIoL+plh9LXa/yLv3j+blmxITRiPQWS+HzTC5x8Qh13R+N5lo3e53hhg+isCtSTeitAwJ5qcQ2AR0VLzLVS5bkGAGSTgLiTJB/vu7U/VuScg0TqDRwMhvkOWqbcG5PeM2hLZ93d9e5nWP5erbffrMrDyYZvABMVwBnHSzUpNadSvIfJajetFZD1/FHHNkVsosRCCDLuRtMQYOHli826LW7SFg9quuXsdS3X2q2Zo16+Yic9X4zLNL5kaOHJLs06RYzGNVcknR8ZYkYOz7gqPbsrY78yb52cs7H/BpuiRXqytqUZTbPLLEOjFH62p6pNukuqzhm8csw3WKl4Ck8UJuF7qe9xdd2N/Uo23f1xChhAhClSMbxMMcIAJkelVI3hCDdxD5kqSYwPX1fnhq/FEYScrF1mPM1XcNirXvDVZ5lNGylxHPJMayFh3dGJOtdTtTKmk6jM0+75Wv1u75LbDDumHWlDe/D4sq3KFvmcAIq7VlFe185I8lxgaJ9rsFWPp3xEfdslbqjuNOU2yAojveWLoLlt6qhRq+/o8WxI089k7keyfyFFX4N+V7t6x3pr/utuvddr1Tc8H/5NgyxJs3AGNJKFO1RtqNE+kHOfIrVWCWwiwAkKrYMQIMQoDNSbH6t3rEm0cwZJ8JcXhCKAICHyB63hQXEF/z29Bqxld9/AZMXomcapkAEYOdQBWtTXFNcv+LT1hIdIJlLQkNujpuoPXmpZhM4DQgCAElzBtLEfju6oWo0SJMcvbJpYWRKjfvtsBpM0lKqHdPkmATEPoBkRmQ8gDYFeT094aL0asA6JMUq6/lUl2jHA2E4f+tD/hf1L8BsJTWoQTDRJh3r3hrqIx0uCZITQw+N8Xq+xmMFuF0b6kKEa16/u2ARMQUVsphU6z+s5qu543V4e+wSxpOAF3rmpUYEiyTxSaqijUj8iIGTwJBek2ATPw9eoV1CnF6UGz4KgH+obHIKCkpJkBhizQW3l6Zr9CvoviqAwGD0VwGMtyraO42AELfbv8QI8G6XZ0cF1gNVhiMFjNyNqXgxDbm1XXoxKo6RSWYH0Ri06vM0+o+gxBeRIbtiBQgrpyAiwVxNYPXEG9+l2THSMY0tVi9TGIuMsm7bmfxfKfWcIZ480vAWDuhD/rdyd/uE5p0O5h692h7acwld991Xk5bU7+K8i6/hbT7oGduxgAvpy1sZHTMyw2Vh5AeAERPU6y+Osw9aqW5C8psVeGx7c/eQvesO0gQS4S+QCTCpY8BwmpTrP77GwYNYUIHruazb+c9UMYSwpsiL0QIIYJOyEEZg0piigt6+6RYfTVzOHJh0hzX4JYTBbNLSCogsGNAkEgATyPCH8BJOKoPIgYDTLH6Ws7uNwyDVtY1MapbVpKwF3A+Q4CwHCgeEZOEDIHyPnE6hQSLa9ZVyFIQwfzkOP+d0QmWt4hAjxyWVL+zRC1RwrcE2NJQ/3T/IaOZpNXsF+7NVb/Ze2DJegag4SAVarmjZYFGe2B4dOwLNw441srlUtMjj/tWAvyNJIPRehU4vfr16c2t2xdbxpVKmjShJUmInqtDIhOjC7PCz7j5Y6diM6xu2mXRY6lJz+mcjowijXa/VeU6XE18z7Qe4xNAhm9rlq/mI9cfXjUvxFYysYJJaVrBjpRckof1nqrIfLzvpg0eZk555reQtko4fc00KvvC7I9b9Y34PaBtlyNxvmk1rxmMlhTi9BoDVBiWq479PMPdURFyhPD8ILni/jNefqs5obNrYfa8494hn4SV5vdzoFQyPupv92xCmAQIg5DwCyF3wwC/J87/IsYXEuAeRPUmIOcqcVglynqoPPMVi4vbySM+IUmNtalgmXIC54ToySEI0sdAjnRASWj4+gHgNSJohwhIjorLqHZpOi7rXOEj6SdKD/g1e39YzpUpvvayAYVqnQBTJE+nLTpHo9sqpAtGZ56fd8oreO2zHUYoBkeEOAuQehBAx0ovGjwOnH9TcHxn5o0w2U8R4UMC/DgqLyP+89O/v3DJ3T++eVn+qNOe/itFHm6y0yvIVtzZy1HRhwMWy4wVqbkc5GBSNkewSwQu+WrdkZWo3u8R3LJ85pXDi3sPfPIqB9kDSNEBDiaGwz4+sXVAl6KsB7YER9Q6GKlqpz6514bpK8p6CtczF1lu6gC0ZLp6bvMqK+pZodFdrFBrcj0rbK1H9ox9SdFud7CeqKI2inwG4dMcYPKbF/dMbF+Uk/NhRH/1IEuqc0Lm6XAHk6xqLoc4keUSYEWJRnsmHjU7Bcv+vszzr1o0romTejz0zfsXdvbplXtt9i8h7ZTD03GZ514f23NK81J3UjS+DUbrOwDkixyUQ8FD+344uDG43axylao6ekKApUPV6qBWpfkjB/eeVv1dIAY/qB0wyKGCmYDYDTl9Vt/4UNzekd5LjglQmILRCdbtnPP0ouM71/YI71b8yamtz+8OaLl+SM7lBQvD+8t/+TVvBgDXBOuZE21hhLWMEUWoPCBuMMX4K4ey0UbLWkA4DzJsJJB/AWTfbDtknPtKu6HOFrbCz168uO/j4b1iewum7a3mBUChIY9jSJgdIjqBo9mGztknY4NUPYzWWQzEwQhvDoBOAspjBF8vPfZrRNOygkEnvAN/7pN3/e0rbr7LWpXlxxAHdEqsQJK5T6nG5fhfPi2WF2tUtiHmyw95Ou0dXGRnSLFKc7JE5eLzVsQg8/dzO1Xr1VaV02C0rN12MH7QX/qWL43JPPvdQz0m3vPPwFJaAKB886rlTwwJZqG9eR8AtIBKlnkRk1Sv/W2cWv8h+uzUw20ezDj+wYbQ9q+7O50uo7PPf92r72N9lbJLOI+IjwCCI2+f3x3JAPSbA9psjS5M/7lbXmaPo74hh8dmXXjmZ0n3Mw9oc2VK+rHP1jdpXx2R1lg/KfOBZ9DPz0aO3EkIHxHCZ8mx+k0Go+UMI3qr9MSO4gNlGfNPuwf8KkDXftbUES6ce6TpPI61KckfOqzXVHG43GgihvGE/C0VY6lOJ18iDtwdJXmPqTx9uwHBRUQQngsnAVA40AsiRCJyiicGCxD4T0mxgQm3ekZUvPmkLevSD65BbRKF5j2q+OikhwNzolZYo5DTfCEp/FzKfs8WZQUOBpAaWZTtJSMr2xjS9r2xmeef/zi87/mt/uG15BiI4TcM6eXEGL04WGoULI0yWt9jxL2AcFndshIDgYGaTLF6dqt63AVLb9VCDV//n9zIN1Dcf1NZRRXuRHnvRJ53y3pn+upuu/672vX/q/4SixUiEov8S1XzrbI57jqkDyEGmWL0M8XfDUbrH8J1s4r9WLnAUFgKa8T1KKPlM0AIQa64dU8zxeqb152/I+Ytu8er25jv6jo51mRB/hefMMEs/ZMRvU416tBQPmKzgMQvErC2iGglEkAFvEyMf2yKCfzVYDTvA8IVzorikZLOXc2EwRHyWALsLBZcAOADDFNAln8R7MPq56iYmnN6HoF3R4A1hOo1phifWppyDYbhG60vAkJ7ASj9F/WvFyzlDNYC0atKiPxKcxuSazvVE8IyYCwZSB4DxJYgUa1w+NsCiRg8DsDSk2L93jLUYHk2VodqJhHCfYj0NCP2tRPp1OEb40jRjCVoA5yqjZU4o+cBWDdE2gOEa6vYLlFG81xG0Fs47t4AXiYC4FVTrP+7ogy9Vlnbyk7aghwebGBD+CYwXGea4h9/A1A+ihxG1noPOg+1CI3BXnlpI+yoKs1z0V0jIvSz25qpSHZL9Gv2+8JWfat1zaruFSxjQDCbYvRKmOMDa0m6ZrPakYPhxvs1ggCFDt2UaKNlHgeIrquXWbPMHFlrBvxxjsw3OdavFrPPkGD9wFmSH6LWef8N0AmAQgYEFX1ligvo9d+Mqxv3/KO1hiHBMh/FwQSHRcuObZgU6CjpspekQyNl20OnPfUr/Bz2oCblhSPWh7R7o3lZcWDHouyJQ2sYndxUbkV7FCNrMnoMRus9QPBu4fHtDYfh18wI+UOEOLm5Vq8wtW7MXwuQILAugFg1XielH28ywnKln7e9PCxPo7uyI7Dt/tUh7WsapygGEgTYrG4+xOhJABTjaiNxx+rkqSF/ibnAYLR8j4AFQHwwAvuRkDoQkJ6c6lcZc5aACKMHfDwpTl/LUKkhyYsGGObvCHAZiCIBhPYwCqOd7oT4EZOhmlEv2kDZ/AH8mRSrf96QYFmIHDVAlFCdr6KBS5+ZYvUNutfXJxFwaP+iA+e8gj4D7lQ3Ly0YcsYjaO3cjiO33XhnjSRTp+RpAdlKPyibTh4DyqEAXGLAbQBSOxImJwAC3FGkB/5I/PEzDXF3AlLla1xbqzjPylO7us2JHOX33anfjgVUlAR5OyqaXnP1+dPfXuZp0biGbfdv9fWSFtG7GMgNmulNvXYkbOb1o99d8PAzhhdbp3/dPHr6mqadr4uyLlM5O0UW5dy/JTj8JtO3oTlXHl4f3Lbr0qZRY5On+VebPwmXe0OC1ckAexMnpyj7usNr5jEAthqkxJmOsgclcvpfd/PaElReGqUi2QMJVKc9A1c/HTmqOlKCGDyCAH2A8CsCPguQAXKaQwyfQYa5wOVtgPgCyJUs+1Ml1+IP+jX7IFPr3mDoryhL58LsTk1KiwYO7TvVAhxWiIMjQ7zlJ2BQpDCVSOqBSBHOsqKfVFoP35cuHWiKQH6htuIvOhdkPQqcVDk6tz0E6AiqKB5KwOSjfk2+CS+yDMrX6C7FdJmQQAzHI8C9jPA7pzD6QdxFQHZE8Cg4uuP9GwYsCwBhJRB8NDXt+PJpaUcm/hLS7t1RWRefkgDUFz28tziBOcLKCnt6yo42WWrX/eVqjfW4V9DJzsXZnYADy9J6ppldXPMEULiv4/CRq4/+PGRy10mfZ+lcx4rIE0Loj5x2Lz6xMTukvNAgWIUNzYsedqe2dVluRJPy/MEqIvd0nefOwooyXVdHxYM2SX3pus5jb1zXiUZisIa4c5xiVmO0iIOxYORQ9OWpLZ0KVdritU06uH96eqt7oUa7M8vF7UKnQuuMArX65CUP/V9pOs9sUdZKk69Lsdlaj2Mzuoxf+/mZrYPbC5mGoHBF8ujB66e/GdkrluV6ujVRDMriLd8DUC4Sbph2/XjzadcOf7O+SftaGoYi356uHtoeeelzBvR9tPrgQuiMqzTqGQ67cwYA92Qc620DYrCQIXyRGKNX3OANRoswpVG0JZ/z83WLTT325YYm7V8KKyv83OTd5Pqq0Eh3IAGuOwuRSWLtt02U7+/vIc4F4mdNcQGKCachwboNnPAdIl3n5FzFULPyr4OLnpvSbYK1a3HON3NTDsX9HNL+/e/DomvpKtftL874Y0jYsZI5yC4g0Y+cwXxETLdlX73qom8+UlKpXueyvEBxKEfWDIG8RpqvvPtMyr4FKuJeFeL9AeBeDnvPMkl1vkTtcslFdvqpSPYsZ6qcckmT428v7XHGU7+mR37WgrUh7ad2Lcx+qkCtbRH9yfSbTEKj482//7V/6cD1oe0fm5BxduGvARGvfNqmX13zqVpVaWy9xRn1YcBGJ8X6D6t5U6V5IryHRJ8AsZsORerL883zu6L75aU9/ltIhALYjcs4N398dNwjBSqVWC2s4IgtGafe353c+NM5Dz2e9AyCNy/sCWTEi1Lc/Y3NSguH/KbS/hKuc8OI0tzhW4LCFVmDxpJKdqqGmy/PVhG4WzU603sR/cOOeIcsSo7RrzTEW9IIYbZ8fBv9VZL53m8hEQtDywoD++ZdX2BnmO0EqUhLvGmGi/umDK33hWcjh99kfFdjzfU9oPQsAbkh8VeF07yzrGCuys27FYjDJaQEAQQj4OcENBUYpitrbiHFQ7TDFKe/peeBOLArTz21wLVZ5Kn6pLyijZbEsVnnSuZeSQwighJgQK4Oe4dSSX3RrlLnjIyOOcsIlD1TjXJXaf8fvxVYGh1vSQCkVOAoDlNvSsTwYInWz6PKq6ChfrkLlt5q1DZ8/R8tiBt57J3I907kKarwb8r3blnvTH/dbde77Xqn5oL/ybEVFW+2IdAgJFZtriIWWZ7dhrUQDFBTnH7IjcWt4lqJhJUmJcIRnnB71QIj2mgVi+50wYi64S4pnFTTa34bwl/4aaRX5KAPaoVYV27S69UPvc3PmQAdziGyiSDzvEbvkeA+4jQEgX0LwCdzYE5xqg0MHucEuuQ4fYzBaDkOnH3lLDJ3lbz9ezFChXlBRB0R8RSB0CXCxSjToepnqZgfyVxo/AUBUlNCdoAB+XDOPxdgZY0y1R+GH295C7GSxXWbda71s/oWxaIPANmc5Bi/g1HLzV2A4WpGMAVIVhOT3gGEDkiYRkARBJDFEH8BTtVhSLcDlgr3eAQoNcX5z4ky5tyPKD2OsmDXNpyUsdVlyBhENgCAwgEUw5I2AOySKc5/hmBlAMFZJFB0+IjBfABsCUDNAXE9ELUnwF+SY/3fN8Rb5lcZe1UyS4eMQmQlSbH+ShigIT6nFzD2bUM6qoQkQg3PmmIDZhiEUz3yR5Hj9KrSizzXQ8nAsLL8UTZU5TgRy/0dtj7i/N6q1u1XA3fVOp0BV9z9Nj8q3JFrLoAFA5Khtymm0i03ekVuE+I8WbB7K0GiIaEAONMUq+9piLcsBEStYDk01nYEEA4M5pti9W1r/s5gtO5y5Kbv1fiE/l73fmKwv8oY5L8ZW/90XWQwWj4EIh0SxhuP/hzn46xoaWQu22bbi+eYXXSJOS5uKd0Ks5/Z79vknbYluYMkDqrR0TGvN1RWklhXIJpmivWvllaIXpE7kWR5ZuHxnZ/djqMu1WOEYEiwvosEXsCpFngg+uodL9eAe7NSZhEQOpk6X81lH0Jwrg9u/+UPzaOUQyZC+BCRzhChKyDXIGcK0AESvE2gsE3bIcA6BGxNQGtMsfqfui/P9FSp1POJFFmSK0CQBkxahfINMzIFnBQMcP8WNdujZ4JloMzhw5omUuJ6vWApOVxJ5TJLmGwBCFCArhDxtULTtp6x8joSbUqKC1hmMFqFgZhN6EBX5YtIARxxqSlWL+axepMhPrcXMF79zr1xYW+PQdbLz4rwcnHDIMvVcRWoKprUY9I3N8DSxUx29kucFpwalWCexkDILLAcQCgAoOFEXGKAvwGw/gTcEwAFo3alAIlmXEv+ngHpSiSNplCtK18Y3u/gvrKyrR76sMJlJza82bysKAwRconAvrBNn5TfgtqvReQWAJyOXLgj35zWHl4zJ6CitM8voe0WjM06//whn+ZLXm87+JAo6wYqGRxUUdJpW2CrmxhIAyypow57h/Z5t92AWaYpfxvMRcfndCJka5HDI1VP+9W08tUKlTp/HccTAigTQKu7XNEKiLQuXA467BX6zpxOo2u9y4jUm0DoQTMBcngS0KcSOPvLqBIs1zUEICPRCGGk1u3wr+2+tpkX/dQkslYYcX31DS4v8euTl/Zq3/4z/wKiXYJlbTCaTxHHDxBhGhDlA0IL4rI3Q2lfwtH1LbYHtm4TnZueHVFmsdtRKnKTHS0YkLZQpTnlwrm+XFKnO1AqFWHPE3tM/oQk+BQB04DDNkIyIkEWAL5ECPPsudc3ufg02awAFkA7gWDh/At/Lumbd9UggBi/igqPHgXp97vKdvEOyA6U8i97eO885x5QC+ivWbdLxYUhuzsMnrk+eY3rsmbdf10XGjmZOGQRAxMSdVl55Odjbk67196AFg3LfdTIUPSPcJkn7nTXEvgUabRHqpy9SYIliOxJxUmbiPVMsH7MCabPu3wAOpSYIVvjsXdAbmrXk14BSzSEmogi8+QjPsE/pLl6KwZhVWCpYPg6ASse7PHQlz8e2/CIv6O03Y6AVgqj9oGMs588EPWQ+ppKG3FserBFiQYCPIQEuz88s71/98KMKZtCImoxREW+HT38nYMtl97v03dmtfyO0FUHGd4DiU0FzrMQsN42UEKTGVtaJX0TZbTsAY5ri05sv/q1C2vdK//aoy92GL7zyaumJ3zt5Zfuj54sE0BrBNzAOamRUTPkWC1XIcB+AFSZYv3nKt9mo3UlAdgZp68JaR9xfDpp/w+LhvadljLj2uG3JmSce3dF0y4vLGpWqXfbUFLWmhw2IpILIXsYOE1UqWS1k0tfOCvKK9QuusPEYaWQFUCiA4B4nIDmAcHKly7vzx+XdeYbB7BcNZDeIWGui5PrbUyVYdXq9uertBltSvInygzsJZJLSpqr55EuBdnPHPRr9s4B3+beEzPPzgsvtYzDJf+pNtAS5bz/h8sH1ptW917dtGOMYAzv8W/x+dvhg440Vo/G1luV33181RTr37FmHtFGy0MEFIcc653L6svzy9Nbhrcttg7fEtxGAQYnpZ/+YVaX8SNOeATew5GGAVEZIuU9e+ngfd0Ksq5bXFzVai67ti7NPScx5mROp/8LOv3C58HW291pD92lb/FzY/Xyc1Z49LSmTdXKDgG4epaoNOcKNLq2iV5Nf5389n1ivVftWp9cnvFGrlp3Ti1zNw+yhcnEyr0d5f05sqIcrfsfng5bRLGkuTreMOW9ep8pwccE8DGI7zjAw8hhvr0gY5zaJ3Q0AlZGVwAlIrDvCPmzQLgRCTYrB9sAR0SEVGN1uTFuc0tSDj/p0ar7ZWK0mDHVnMQplTIFldctx5Hw4w9Obw3qk3/9RSFbIMlcn6/R7hrZM+5lYDQROK6r+RwR4YSIi5Ni/MSeonGDp3jLTgQSEW71msgSg73IWGjSFL+ixupyFyy9VU83fP1/ciPfQHH/TWUVVbgT5b0Ted4t653pq7vt+u9q1/9v+itqWW5TVHERnl3NphOVF4ssny5DvDjiG6ZYfQdlEZBg3UbEtzCOysKAGM4FkM+YYgOVkERDvPlPIraGAZmIwUqS6aHkaQHipLQ6tXtt03iPiJ7ixLeWAyshrOYo3X841rfR0/d6vwc6Xajhh7RL4IB+KEEt0426v0dJGkJcHqOcMgONQIDWQDCLI3sIUNYkxwY8bTCaLwGxFwrPH5A92/aegwgVEsE5J4KKAfQgYFnIucKOqE6IsznyJhKxlRxpGTggGtUwhoiiTXEBw6NW5zZFB39KtpW1l3RuGsZhc2KcfzWLVBg8CatgAQL8N5/w+hll9CUivZkUE7gjKiGnNxL7GjnMFGYIxBQW4xWhSwcEHZGBCL8dwpg0pyqM63bAUkJ8gBDck2P9nxIL94mZZ56PSzuWqeLk4WAsz+QduvWd8IHHatap9PrpLq5hkXOA42oAmoxAy5GzQi4p5jjpANQWQPoRuRwPCCMJaDwC+xSQvgVUTwCnzY8Ym6siinEgzmFK2B2svgG8DAJEV1OMvxKypZg6IIxCDrPra1dlkUxw1BSn/zQ6IXcacD4OCBTnZpF8jm9uvq7M8p9UV+/tJ70DTw3KuTrOV7ZFEeeaEpX29PagVvFdCrM7NSsrGPJ45IQ5lzy8qnXJhGkPII4zxeqVjWqU0Tx1csbpD6dfO3qlVJYdZa6e5lfaDbln3RNtfBUpBICShvTjapZdLIZllaOFcHyt+nu00ZpXcil5tnstfcDKq0LiokTrH3grpkEj4+4frTWijJYfBHsSOa3dkLzqRQ3J7vFM+8cDIHcPsJf2KpVUaW4OR0tZYoUAqD7sHbz8pXbD/2yoPMiwOQf60BSrb1Nd/3jr54TUsfDYjo/qgqWfnPljUIvSPIOHbG9RKmlSr7l6HX2m85g/ZeICGKrW9lKYlEQuwPEm7d79tuy5dkkqzNG4p5z39Fc0GAdYUsdoiLuNNkwRoXeinZ8G4qcAWQQCZolDI8GoI6ChTOigInwJMk4CJjclBjMzNnzyRMYvH54wJJj7AafviOhpBlJBrXrLpCM17KgroxCVYB6OhApzpubvG91wM3ydy/SFhKCYd9T7PiA8hwimpFj959FG83LBGhf1qGaDA3oj0lpTnN6voTx6JljGcoJ5yCvdetcfXv2CmriualPdrSCre7CtuM+wnpWh7d5dh051yvjmkWn+5wXoLxiSCGwXIcUhwEACyBcHKYA0FQg+R8ChQPg8AM/dlJTwToVKZUlx9Q8tUak7v9t2UKYjL2ubyiewef/ctG5PXE7SqFDe4e5wNB3ZJ1Ywwq8xgHwCHIAcas/hNyr047ENk/X20o7bA1sl3JtzOS5L635kRufxP4uy7nDkPiQR1/2przSNqpl65WX0y3Rxv3dexxHvJsfqFxtWWMejzM5aZRcAACAASURBVIcQ4CBAoUeLP1Rpav+eaHy/wEV36RcZzgmwVOTjKVcoxlADc67OPeUZlDAvcuTNDCrGXyFigUR0GBkIrcQcILyeV1gQ6+ft87owHBTM6IdNa/s+5iye+0tIO2Vs3io9lH5q+dDeU9cUSZozpTr9p+42aznJ2BMZfwUQ8xQ5BoSxSLB1g2llkx/CojyH5Vy63r7UArka3cmAitJugIxfcPP5o21J3ogileZyuaQp8LGXtRkVHfuaiEIBgDQkPCjAUhGGj4BxAiytMKet0/o33UEMvgGEawD4wNcnNi1pUVrQZEdgy1VVZdc7yr0rGLMXSS631DW/Zs3Wb+s++smNSavcvm3R89tfgtu+gwR7ZGArGPA5m0wr00oltSXRt8neW7VN1XWhHWrNTQ8YpFI1D7CVdhvWa6ryTeFIXzCS3kqa6lfNAjYYLVcGmVO/fy3lzwk67ggrZurzNrXK6m23tS9SuVzYHdCyGiypAkv7W1LHeDls4UN6T3903eHVzzEE/qdfcyUEfkLG2fendbtfe9XVr4vQIDcIfUSAlcThaOV4LYmsq00r8m3pE1A6Luv8D736Pt6zqh7CLAgYbgCiOCBMrDqUrNsO4pCSEH4S7D9xzWC0mIDwm8Lj23PWYlnfZuVFvea3HZTUpSBrhiE/49iMruMlQmoqnM1RQiIiIWlSrZWqsIsRmifF+MeI/G7ME68iQgoRTAkpL9r09cktw16OHLpmZM7FnWMzz7/8p1/zr96KGHy4sT6q1M5nPzGiHEJ6hDicZwArgMHnsq04T3JxOwzEfieGRuTyOkApRczVBLBszuXk/Enpxz/bEdxq/uCcKy+d8whY1ao0d7CGy35CR1g8N7LIEuMAVlDkormU5eJxrn1B9hPXPPxXbg5qVzwy69xLkUWZw3HZglrA1fAlaUm/Ja3suC60/WMjslIeT3H33Tan45itjdWjsbkbEX04wk+mWP9a864h3vICAnQS8+I3JzaObVleOAARHaVMsv4R0G7DRwXW4rrfw2VH1z8c6CjtUDVeHkg/8/kH4QOnbAoI7wTIxyGwPwHonnGZZ36dmXZ0qpejotXGkIjLfXOvnQuwlY6qYKpLeUT5AQAtcl20pt36lo2CpYPNVydouT0k28XjQOvS3Fk/Nen4qJtc8XzX/Bxds6/nRBiM1gqUcUDByW3ea6mkf6vygjEa2RFaptacdHdWdAViTgTS/B4U8Ww5k2yjslPmHfMOXPNc+5G1AGrRtso8I9bQEvoB5/2QcGHlIfrgJwDQG4D1JoZnUIwV4hw4m8+QuJClIaDUuvr59fWXwWixF53ae79Xh4FZJOF7CLgoKcav+qDckGC5yAieIw6Zuw8uiy9Qa0/pbSWDL3oGLJ3Redw6DjCWAShs7eok4RtAsC4p1l9IlmT2jLfO4QCjBbsfiK6Q0/518vRQRQ/WYLScB65E9dXQgv47K2K0TQW8/cHYIHNj4+0uWHq7M//Nv/tHC+JGHnsn8r0TeYoq/JvyvVvWO9Nfd9v1brveqbngf25s9VppNThleIdxqhbkF5WvBJ6G2QFofZU5jCHeeggBhUGKElpe16nZYLSkIuHTwuFWmJ0wxB9qLiLEPR3e2DrZtVX32ULXq85iYTkRTTfF6htdGNf3nWn2wH+6B42ZK5zEb+2cyigQCD5AZD+RLDOSpCnISYCHC4H4WlNc4A8GoyUHgMcWHtuF3p0Hc44shjEU+oZakIVBSm3mmVImYUAEcBoIjxDwTxDZW8ApkRA+BVQcL+cgoK0iN/2Ci18I5wT9GYNjSTF6BVCoMk+oGwp/u5/zesFSwXQD/Copzn9jVLx1CCIsQE5zgcHrHLiZcbQBw5kE4IKkbFyfIg6rGJACht8eWApjgFGYKSZg6o6XVxvDygpGucsVe8xq94uhtkKDljsDEvUtv//Nt/mFJL8WChBkLzJP1ngHdAfCpQRwPzBQEYcwBNIiSOmcnL2R4VkgYYbC9YBMQsKtBPw5BDioaDUx+I8MfD0Ddi8QpAh2QOWieKjQmWtpitXHimcJgBIBJ9R0Jq/ZpoTwBCJcF7q7N3Tg/Gqye59NXDN6BFQM3xzU5psWxZYwQ0HOG5xhntDHU8s89JRH4PtnvAPOj866+NQRz5DVL3cYVr1p4ow3R2QfCbdU8czTzyxap+J8sJY7112vqJDbS9gi1dW757bAdiN/CW6zkAkZBA4Nbt7dnDbJ1WmT8nQenzhJetc0Vb9FGTvxlnBA3Fl4bPtj9bEqhcSFRlK33/+ItwLKDHxzj3BUFv859745SAkLvkX6R/NWdIIlgctwRWwQRPixYJv9BKpDAiSKzk3v6++wtdfJFeFOlIqSfJp883K7v9uw3nKh05OY+hdTjH+142uU0fo6AoUVHtuxrmYbfHVq06gOxeZJTpCKr7n7bw+25UfpZGeTC25+657sMuZeP3/98K0jUWFgCBkRJIF9QDVAI/6Ox7aE7iw3vy3CFgeZr4zXcUeT34MivvLmDl3/7CuzqvQAlbHEWBonuTMDdkQBxpgADLEcCHYB0guco2BCisOkt8ozz/166uX+iw3x5qcA2AAkEnPITYkY7NZI6rCq/hM/iI633kdAc5AqzUqqUuMbbimASG50AyUY9iI6QLwP0fHmNQB4Bgh+r8qXiFxRhb8nxeg9GhozBqN5BgCOEXIteluBZvWRDd9btG6mRL+mCgDevtAS0a7EMlU4Xd844PhEOCNzUoDY/4gwcvE74fKMiJwITADUDIGlAkA8B/4EAtuERDt3HfpxaYqr9xYvp11vk1Rdp3Yd35ycjmug1mQ/ffmQfVTORX+ri+uZJmVFgwf2fXQrMADiVIAIwUIWor46bEhe8yxHDvv8w7aKEHAHUxWMip7ymijr4bLr79mZ2lIfs7RbflZ3J7L7p3cfvwwJBXt3LgCmAAp9XEVX0A5I61CGzdsPLf863dXrwFaHfK0KLK0qyyBL6n1OZLaJPR4SRlw3J6TpBNANAJsCUq4N+NCTsUFmg9G6AoguNSsp3P7Eqd8mdQfqujWo9S1NUcQDJmScWfhUx9G7T3gFpZPE1iOHH5FTLGc0BQEMSOw7QP4dcdy50bQq+p2IgY6paUc3dijJGXbOTb9GZqDoSqplrm1Tkjvxsof/zxKR1LS80qSKGDxKgO0YwRICwZ5HGYC+QoQB+ad2v+HT4Z4cQIzhQA4EmLnyyM9bXGWHqj5Q+laTlbgugMIdXcc88u2JTa12+LVavLxF9zlUaa5VBMT1Ow7+6J2u8/zrhHdwXZmcRrMX+Yb6Bhc8mHl28Wsdho3e4xOWT4wEI31JUlxANQBqMFoPSs6K5985v8dwT+61hSUq9SlhypXr4nr0oF9TxeSrKlWBpe2LLRGti3PvG9x7+rSth+I/tWrdjh/2CVHkHMZnnHtzdudRHqc99T1NsUFXFcCEpM+Q5MMbklc/A4j4p3+zWmBcVb6T0k8vmtp14rCLbr7lN96rWQRSKhA9wFCse+hcvfMO0mvIYFNSTIDCtDckWM+QzBcUndhZtNNpfdjN6WiyVd92eYar2/ujsi+WT+96f7VRFCE9CgTna0maCK14gJGmuIB7q54njOoA6AEgnBJZmHXg4zM7Iv8Iaq2sDUdlXZx12iNgo9C4bLRTkN4iwBIE3AQI47nQ9SY4gBJvay+0pmg8AtoAZ+8T4+LbLL73IipjkEzOJ5cd3Ty+ib0o+o/A1stGZafMrmCsoExyuW520SrAVIuywp4a2elfIalyXGQeeMHDZ3PrAvPEAp17ktnFw0PLnWO6fPqoe93yPfh9ysnlRzeEbgxp+/RQ85WH8lQuV2K7PdBo1Mit1lsivFqylnsferap0o83+uRn4KRddXhtRpC9NCpP7XqqRKXJCbAXd9Vw7v2Oyvu7P3uMO1mzfD8d/mm2msvufwaEKYCdMBZb3qzH3KVNOpcBYwsZ4M9Acjogc3x8ZuuoyKLsibka98ymtkKukuXQcpXmbDJJ+wbKZbPsknT9vLt+1RlP/dmG+mh0dsrsIpUqNVPrcbZ9kWXSSa/AFetDIrs/ffmQQUv2mNHRU3cgp95V9V90/NfxnYpzXnEwZmGAmOOi+9PL4WhdIKkv/hXQYvNAc+p9NkkqmNx90k3h/5zRKwxwOwALAuBNhGlt9bdLkcJhMQCUA0S7ZadqSbAjVy5TaeUStYsA8EtNcQENaqWL+vVaW+jLbY7fC45tf1OsMzjS2wzgYlJcgDDCg+hVOYHkZGeRgyKXsPfg0hWnPAJWRxabJ28LaPPxB637HwdGw4CLMv6dhFEqIv6RFKvfHP1jzrPApM5E8n5iKg7E2yOgFhnGCbaowWgpRRGJQlAvc5QYbJLJ3vNIXGgt3ey6/XMXLL2dL0n9v/lHC+JGHnsn8r0TeYoq/JvyvVvWO9Nfd9v1brveqbngf25sidBpBpIw+6i1SPh7gQH7bSD7n4wNKq2rbaoYTgDpTHEBc27osskkY3TlSa1wWSarKVZfy3Cm47t7puqaRsYghxdrLRYYfA9Iz5piAvb9Xz9hIrTfO3LQu0hY61kN5UOIUwH5QCLMYwzbANAF4JSTFBegmK8YjJYSkGlE4cmdbrcT0ivu4cKgBaVTyGk/AT3LkH4kjgcE6wQATjDE9kSw0lFo7qjxDFCYa4TCdRufM8X5HYo2WtZwoNOMY6Psg4bqVD+zFIRbuDCvWXWDxfG00u4Svif0zoDj74QwC4A6I+HjBPQUEW2sXGzeHlgKiEMBISop1n+C+clPL28OjijWcufHkQXZHQPs5W287eXRKiCtjUkZxRqXs5+F9Vm6Q+dxv8bDr60ASwGxDZEsxsJhILQiQDOOZENgewlgDAO4QsA5AtsAwO/jgDZG8Dkgf4MAdwLivUB0UEhD3AD4OwFQb1OsXgHOFXMhoQXLsTIkum5iGCvctU2x/i9FG63rCPgx5KiweUR6I3HFg31J7rcluM234zLP/UcicitXSdcZIukc9jZmjftusaEfmXnhqQse+t/mdhxdKVEh8HNESUZKNMXqJZr5bmer2m3DO+F9r0UXZCzNNafprS26NxubeW7OCZ9g6/dhUb6IuBVkqma11izqyqNrH9XbbR0lLnuk67x8M3UeV+754OEB4jdRK6yDGaeFBcd2vFY/WErrkEn9hCRGdELuW0RyFADzQqB8DngoOdb/JkfoOs30j+Ytg9HySyWDiXZuNK183Sap8tYRO14TJBpkSR3n6bC1vaf39Ljbef+JwSFXucRz77QWCpM3OsH6DRGVFB7bsadmG/yRGP9lkaS5igxkB2PlST5N9/fKu36Pn93WYUjvuBY1tTIN8WbB9CYhF1CzDGHHNrdcWm7+z97AFl8PNF99ggioTOOSetYjYF+PvOtTp3WaMOu6m1cFZzQNgBWh0NUkvlWEyRFT3sFyJBFGTg8T4iXFUEJiCypyru458XyPT6ISLPsFyxuohiFUjQIomogqNi75Yb9qfeRKrTqMrcncuu13tpEG5gymMABZ0Sw1WkV47iHktKs6DJ+h2L3tM8XqNQ1lI3Qbo/IyOi24sCtLy52Bbk5Hxzy1bs9B37A1wihFw2VpQsbZZT37Pa5o93p1HfoOEs1Dhr7VjFQGkwngYeBwVoAbBKhDAAVEIaTHBUsQCDbuPrTsxxQP/19UMmmaleUNHtprmpAMOC3GwIqj66Z7yhVNrrj5HOyan/VE/77TVyFiKyIIBoa2huRC/kiM/9TiUglUReVl9vK1l0UIIx9RVlNZxpvpOo999YFskYXmDp7OiskP9pgkWJKhCHAOZVgFwuWd2C4k2Z8YRiKHJ3cfXGo876n/eY+tIrcuWBpenBsWWZjzWE2dyXrbmnh7kthLpli90KIVYc0Hvzq5qbBDsTXQxVkRjoByirv/0mM+QUdv9U6JUOFPW/U6ujm4XRmJQ0HA1ooeqpCTQHyPCD24s8KFabSZvySuGrA4rMf28FLLWsG81cn2JiUqtRi/krvsaC7Y2zsCW61sW2yJCL8B/nGNyh0djrcE6x8BmhKgPwCdAcLNVe7qnAnGFTYjosG/Ja08XC6p8g/VARZvVY+q6wIoNLeJ9puYdvKZrQHh2VuCwoW5i16EnRDxr/ftX/72ce/gH664edeSCbpV/lUApADRz3voN82NHPWHCI8G4luEdIW4v6aZYvyxdbF6e3n7bYGtGgTKqvIMsZXo++SmvdS3z6Oj/jqwZGOexvXQHn3YRpHn2Mxzr7zS4V6fQ+5NBh2eob8gdBORYJ44mP49KeGDPLX2QrJvaGLN8lflK4DwRS0Ms1aEdL5ODIcDwGNi3QYA3gSwvkGd7DoyS4q2JIfZRSd3OPZUmB9zSKrCA35Nd+WqXR8abr40aEr3iSYAwULmQi6nBMm5AEhVA9ChTsTwSVOs3lCznD3iswwo8yXzLx34epD16tyNIW2VQ6NR2RfnlkmatHFRD7/fWL8QUUuQYB4SUxFwMyAOAEIHIGWT3W5HjSYIAByKcBSnFGTgS8C2ME7rN5pWvlZxox6ti3PD2pdYJiEgVKCUr+GyNwJIKV7+6yxqrTU6LyNOItKR7PBQIeOFahda0bSr87lXBlVHOFSVc+ZXpy98dHqr6+/B4a8IEzQ1ObyG9Zz2VGP1uDVYCr/KnA88MjWwWpZA6Mj2yM86tfDM72MP+Tf73t3ucL3q7q3oaI/OTpl1jdO1R3tP/bjmc7ckGt+XmVS6K6CFwoYUQPyvwRELPm/Z9ywwjAWCQYB0nYBKX7m4r7+DSXaHxF67P/3sGzIQR4bOSySdbI1yJztKBUTA/wgOb1Drc2zWhedK1OrUNK3n0Q5FlkkZWs/dS8K6e8+6kjxYRpwzOerBJchhaFX93zq/K7pvXursAo3upIfT3uq8u++mIHt5iwBb8aANIe3/MzTnygMOSSod32PyJze1pwRfELCDwIXWN6mRQDERrFoTEKOfkeMDgo0dUlHcSyLZkwMrPeYdzF6MHJacFBNQbwRS1XOiV5UEkrPsdOGxnTFKnkjTOUBRclyAQjaJMloGINAXyHGG+Pe+/Yu3HPRv/mHX/MxJp7wC1itsWEHY4JhTs+x0I6Kj8Myflz07DHxFzL3KdaTlQDgNGIg+3Gh3OleqVSoBxor3uP7PAoP1KNFQYeza2Hi7C5bearZv+Po/WhA38tg7ke+dyFNU4d+U792y3pn+utuud9v1Ts0F/3NjyxBvngMI/ZBjrZDE6gWGhOuBceXDazBa0oHD4wigGHEIh2ehpSQMapRQUsIvRJi3uKQ4VtfQa6z6PnT55MhrmoBmg1CuzYhSQtmYtCApxm/H/+UT1v2Hw67kdFug8vAbjByVZ99OkgF7SkjDCGEUEMyuKexuMFoIOfS41eK15nM4UgwCRCOwbwh4DIF0EpkIieTuRCyLGGlQxsskV8xAteaCCLcmhIUc+NrDlWzWTQSwlzXCLPy/LrTFaTUw/N0Uo19iSMidT5yPFBqHhHwMMGkkczgXkaSykeIUS+7AsBnKVL2gv636M+hHQPcm7Vv8Srba7ef3IwZcfTDj5I5eedcXMAKXCknKcCCz7vVr/W2v/KuTJZTknl6tF3m2j34DZXYAEQ4Q0vsAqAcCMxC3M2RbCSCJIz0jzGYAYDASWwYgTGmgOxD8LEBa9PcbQRaLACdXvX9mu3S1JF+1uNfkFkS8lyk2oJtoL4Mx51MxUBuSNxDjFBnzSIrxnx2dYNnPOd/NiCkbVJGqABJEYCpZ9ip2cTntZbd1AyGCqNJkMi57Fqt0Z11lW7P6NkPEKjc4h/9a0ifNzfPNz1v1PvbKhb1uEufdNwe35T7OcnWQrSx1dqdRLRAhFQhTkVMt8FKAPsG2ogGprl7bTnoHH3OC6sm+eantSyX1H491feB7GZwjEcCn4NiODQ0wSxNkGe9XSfwRAjaUEOKZTCZgrJ+i28vp1+SpAfVuSHutKBhcfPGgv82/zdZLc9s0qoHV0PiMNlp2ENFvIgT390Tjh3ka1wsbOZ2vCRJVAmjnlk7rPG7QOc+AW4bZVrInpJ5VruMGo+VXIDpUeHzniZptsPvQj0u3BLX+fGj2pWkesr1zom+Td4VW4H2ZF14Y1jfOnaukUYce9le0Dw1Gy7dAUCI0OmvWRYyBXRXmqW7cGejudLRN17ptD7CXR9kZsxartVcf6P6QAsQr8hYIjCFEcYJ4xuEoMRwMQA+RzJcwxAhCZmBIf3GgaNO8tlMgLy/dYLSeB6C3kMOF+tpQOPwyhARtE78v9g5CBRw2xJvjEFA4+9YC12/rnW1sImE4joiCTHH6mQajZSsCbAMO+2pvONFkuuKnhjeR15fV418e/+nllP3RKi7vz9J6nO9SmDmnnGkygbGyLUFtvhP3TMw4+8m3LaJnfmfJtnt3G/o6AFPmfoPRvBkQs5CwOQn+PYMwIhQmvwcBYDchH0oAkcDYE54OB+zcvyxpTWj7uGa2opDu+ZmzBvR59P6qsv6avOplO7LSC57+yfeYr77dp++jHxGK/oASADqEhPUy1vYeWPpTtqvHzkM+TfbXBPxEvsdK0z476xGw+qKH35W6dW9bZA0PtRXFju75yEVG6CoBe0EmbieEP0Gml1FiBYJdLBF7Ys/+ResTfUI/SS4rsdcFS0W+ArxMc/XZkuHilv5aI0xrYvAnUEVzU1yT3C2vrC2Lzr9++bR30LLu1tR5TsklTUvO4Cuu3htPeAfXkkKpW/ZRmRfn/tS08/klzbt5INBlIYcBnP6Wo2A0QS4vjmA6L/bX/sVD/vIPe9mqcS0U+UTlZfT0dtpaIKGUp9FeqGJDNi8vDOmRn/FU/96V5kJOjipJRfcTwEMIgtnLnkTgx6sPZhEGENEjyJjv1oM/XrFqXc8c8Q413c73vO5vqkPbc689m+wZUv5B+AArIF0hGQ5+eG5n6IDcqx/8HthmbpHm1iH9NfOu1hfNvTZcZ68IO+TX8scFEf3vQcaSkmL8FHO9nkZrNAdahBymC+ZzqpvXtpOegTcZAFblW5WnRnZoRuZcemmfX9jnQy1XFp729P/29I37hAP52xEDAnf5txkupIoMRks+OHECMirceXD5oivuvtvqsvuq8r0v8/yL+/Rh374RPsgLkE0hxRgKAgAhAgGOE4c0BLj5wAzhBQI8YLohF2SIt+QS4YNFJ7arE8szXs3Rehw96h18uGVZftNOBTkvDuw7bQcAClAyXc3kX5xOSfx/jcTDSGLvm2L0Qqe8OvWIN3dFzn/64uy2ZR2KzGO3BId/Ky4OMl8dXy6p8upjEN40JoS2M8j9EVhrITEEHNRIbHLBiW3Ms8eQgSjj80R4BAHSAGgbEijvw66Dy5dd9PD97byHXpl7W5QWhjQrK+zsKttDy1SqrGtu3idSdZWAuods13bJzx7gYSuJ0jJUr27a6fPvmhvmm2L9/euW59lPD6e+kvKXfUdgq7e65md3C6kojh7WM07RahVpqPmyX7/81FaypHIuaD1AOcy41dxdKVNBK0wxAdXmcuN/uHL2lYv7znUszmpfrHJJ8a8oHVWi1pg2B0V80zcv7R65vKzJQ32m14oa237ox68ytZ6JVYco92VdeGmvb7Ovq+QOOPJoJWIHoGjd4TX9czU6o42pSzsVZk897em/smthzmyJc32aq/ePTkR7kK20528hETcDlzfq2s+SNsLXUdbxjKf/z61L8wc5UCq87O7bxc3pwMc7ThjIJec+ERVWVX9xwOBrL29zwidoa1/rtXm5Gp1JsFK752c/f85D/31YWd7o3X5hX75bnzwDw6cAlUMYYWh5WER31GxXzmDxkiO/bm1lyxubqXE/cNivyf7WpflhoWVFj6W4+5UP/PCRiMbmm8ooHtheeGzHE5VgKYwkBu1MMfqHxX09jObZCDiR8croiIP7Fu3fEtz2qT7W1MlZOs9kEYZfX/4kyBaABWXm1D91+rB7keBFErIziE8h4AecZD8EqYJJbI3M5S8ZFwce9SdisEpi0sRDU3wbnHPEnXfB0sZ6uvFr/3Mb+UaK+28qq6jGnSjvncjzblnvTF/dbdd/V7v+f9NfhnjzB0Jzsq4jag1m6XcM4cXEGP1eg9FSJAGM4VxsNhVwYAAg3GOK1Y9WNDE5+wZJGFAAIMM+BHCTe2enhYlP6wJbCefqWpt8kvBDBvRllfPq7XzGouJzZiHiIyTLQcBUHoBwBmT8iiFdu537lTow+JUkPiD5kUBl89tnqcXDoaYs5DjgVovXus8ghGeBUQcE5k0EkrI5Q3weOQmH9nbCCRZk51hQu7igLL9DiDGAtNIUG7DUEG/ZjYDrgOgm05XbqUt9ZeVMLNgU5uCXlaGxbAxyUkxWCOFpQOok3DoZKowMLSAsQRmrTatup/7EIAoAHkra/92cbLXXxg/b9Dv/7OX9lkBb6UBABInLXoLLs7ZJR+WkfEzmhed2MpdN7/eabCOEyUiQC4gRQOQOwPIQ4QIQ3GDe0rPA8XNA6ifYq0BUCIgdgQTblD4SxlnzPjuS+cKlgzkeznKnQ5Y1FS46ydism/bll/q3Fs8Trs6EdKpBxq4A/AnamuL0DwstKsb5IAJWrTsq2uBrDbQZnHv1owqUMp2MFWq5s7lQxq1gqgw32dGuVFKdPuRbaQJz05hg+BUizk/c+73+nIf/t7v1Lc4/nnq4pQOZ9z7/MLNfRbnKjtLleR1HSAgojC5eQJI+ApKrQyP/SDJ+YtG4nhAgRMuS/KZmF93Qc+5BA+61XCx4svOYU05gUQiCobVjeQNg6Q8os6eIyW8KB1WUsDkBnRLgHBegM1LPKiZuVfm7rsxvrnI6v1SYvk5bGVNpJWK0OjkmQAEE/i/JYLQkIrFFQr6jsfDj8Znn3sjRuO2f1OOhb26VvwB8AWFqlWyHYNUB0bLC4zvSa7bB9sT4ry+4+W5tWZ7f39du65Whdf/1uqvv8Q6F2Q+OPzCy0AAAIABJREFU7BOjdhA+aYoLVPpNGNRx4FmMYy2jLjEGRjSLsM8/v2e+p1wRVc5Ul11lR7tCle6vx7qOfS1N660Y43FGE5DQFxB6EucfMWCVBjSM5hJBZ0AoBcBeRJDMVPhe0iP+yV2XWkCtxtPIaehNdZZ4GCf2FAJEIqFVcb9muDIxxv+7aKPlMQC8F7jQ+f073c4722jb1mCKRxstezjHtUI2oDZYCvvlcoffkcdD6gW1jW9uOj8o9xrs82v6zmDL1ft1TnvT8x5+v0UWmaekuvluFO7l92WcfzVD57V9jOT5h1eXoc9XyYX0SMgayEj1NgB1J8BzCNBE2dVxOI8MJODkyREFEL13cuap0NlXExf9HNrheQ+nQzcy+8IXvfs+1q+qrDsO/vhdscblyiHfJlvvzzi3tOfAxwUTbyYSFCNCvNB7rK8tDhxYvGOPX8s3LFpdQSXb79pLffvMHCXyPV1ybdkB3yYfZ+o8b5IzaFGa1yyyyDprSJ+pxUSUBsRWIgInpLeQ8A0CCgaEB1Fmcw4e+H7vpoDwpy4VWXR1wdLeudcHhJYXjQcEZ4UwSgJWssu3ufGj8AE3hYwreo3E//g1KWF7novX3lNeAVPdZFkzNvPs4iO+IQvCCy1jKyS1eUdgq1rSEnXrPSL70mM79S2ufhTeLwwIyoBgB5JyUFWdqto1cd+i5J+adpjKxRFUI8mrotxtuOXyp737Pta/1s8EYxGwHDkoZio3IgK6C0MWAmqOBM4lx3+l827+25wqtvlWc0F916uAwiHmy5Pz1LpLwrX+zQt7e/TMS3tETbKHq2zvWK5Sn8vWeuxL8gkVQPxtJZHvKJWqWVhp/jgNOUNKJPXZLJ1n8D6f5ntnzh8xRWTS48ecCcjw8X6W9A8/Prd1y5omkY1GvFSXNefyJL29bFiZpL7sKjvDC1Ua0+83gEOh37k9oE3Qwoh+wxJj9EcNRgsn2RktiN67Di5bfs4z8KcUd59a656qfEfkXJqepvM6OLPT2HBkINYmRwHZMwBUIBF7xQmC1U3vo1xHAxFhHkc4nhyrV4AwYQQKMt1TdGqX59Gy9I9S3P03nPXwU9hrQvP2wa4PDRAM+wYbkrgvSbjaFBtQC1yMTsgZyu3O9+JPb94TUF7SZXtQa+X73zMvfaCb7NCPjXqk3miL+p4jA3RHCZ5knPSc4JuSlMNXPMKjBHAVDASbEGobaB7cv3jPEa+gjy/Vc/jRUD1Csy9HdyNHn2G9ZzwhIx00xeqFpE2t9M6Hf2U9dvVwwc6gVu+GleQ37VaY/diAPjMmih+tOrp+WqCtsD8HZheHsMI08plOI14+lHKi0UgmQhGlQOtMcQEKS5lmvLMgxd3v+cCK0lwPp00vJO+PeQW+F1lkmZmm8/rF214eXsC5Pab31Gp5BHHf3gNL15zyDEioqrMYWxlar92x3SbcxH4+sH/xrk1BEc8F2Mr8uxZmTD/jEbiqeXl+jyKng+V5+SeGlRcatLLstzmoEuBuKA3NufyIm2xvJQFpJZl7ZOi8Sr9qHX3qWkiP0ddslhTB9qyaXzYlJbxZptZkH/Rt+qchN61/aEXZPXbG8txkR5gTwH7d1WvjlK4PKizuukmJGmNkBwIDAiQAhyO1vl0IA7YkrrjHrpJKQebo7yjruz60w4vFkmbIPZarY1oX5XTAHxdUkkHqSQajpQcQ/Fh4fMfzN9YZ3YlRnCk2QDGbNCRYFgNBHnJYO6Dwqvf8M7u/3BjS7v3hOZcelYGVjY6e8p/68q2KSrHnpFpdApuPRlmRjfgGETKA4AKhwJDwHAFdqjLxa7CxJVzOEWYkT/FXJDwaSnfB0sZap/Frd8G3fxegc7e/7kx/3W3Xu+0qZso7MQ7uRJ7/qKwKIwuUzXotR9QaYOkPBPSrED4XjMvnU/ZPa1+U21ZHDo+PW/VOP+wTEpAcq39GcaPm9Chyek1ZyDFqCYTvmuJqswi6fJz8oktA82jgIhT878QZvQ9MZUye4quI6t8qRRvzRnJyCnOA5c6yoqFqnaeEiPqHr59oNjzn0uZsre76C/UIwN+Ur1hYyPyp5KkBf4lrguXAAL5Fwqf+S+Chu6JJRNghKU7fTuQZtcIahTL/khBt3FZml7T/j73vjorqart/nnOnz8DQho4g0sGuYNfEFntL7GJLNJpmejE9Mcb0nhhbwMREjT2W2LsCdhEQRUE6M7SZYfo957fOGHgRjcn7fStrfVk/z1+Jczn3tHvKPvvZW8XB4mOADDJT/fu5N1nphpNI6VIAdOtLLcne1TfY0RDhJGB/vt2wX6uJ4q7akncsK3GzRPMzUv0Xc6d3RNYTKHAnZXeaUXLmQX+rubMURPkxv6j3Jxad6ammLs/Gtvs79UeCbSmw+Ty07tKC784JjOmC7aZSKaXeAJTbbREJoNIiSK9yVtmwivz5l5hw8enu074nIHqJRBgGiGGMsiQE3IJc99Wd6HyGxIqUueUaEFmUyFgCEjKTUufTp2YEb2BzlqouqolRRZ17M71DfuSHw75yZQ9Pp310TEN1V1yxMJs7+BLGNbjuDEIzpJwV1Etk4kICZAtSHN98jPA2+E7GYlOqi+fplapMCuCslnm6D6V+DnN4qNU4ZkNw3NOfRPa+ozEZNxxApJ9zk62cp5fW+Nottb4Oi+8x7zAWbG8wSpioXhTb1/eCR+ByBDzEgD1LGVsuADaFVO49vmrlzqDoTzvWlneJaqidn+kdbPwuoit8fnFn8bSUiQ+XC4pdDLHCXn51qTKgzW0yFozApwKS90TGXneHdxF4kQE8hBTfFRB3uJB91NxZ/uZ41HOQggGj+S5jrULm6ZNJEWcDoZ9mTg34Ww7Sje2YkqbPRWBvMoZXOZPnqofP1r12R1VLkIi7ifNQ3rHJk+9ovNO8XxiBZQjwXUaqzq3JmJxWdZYystx0fndBc7B0zen1swMc5l5KlzOyTKXZ6GO3d6TInNVy9bnxXSe0oZS9f2q6v1v6IjlNvwYBrvLw7pZjgOf5VMHx+IfKL31UrvT4PcRiHL0tIObZxc3MyxjCcEDgrKlugPgsisyte+cezUDjCCExDGACEvySMVLjqi1NknoHtmIMzUjZ8pZzEyPsWwRiZpTVI4EqxkgWIp2ORHhPpK5oDry2DKH9O9/s3ebWmzrUrD0//CWnVZ0ABnxcNrH/+N8yAfbJiLR1cw1V/u/t0ivUShTmvZ534K0gq7Ewz1O32A2AyzVHquTKwkSTYbxBoj51TBe274GKqw/fUHkdnsCUx7UdBz4GFNZkztD97M5nWXWoXEavIYHPkLI8Pm8igzhukkTBtY1Qifuy7uuL24ckmSpmbvzDxIiHKn8e2eOF9MoSkffXvuMr0/I9fDfkeeiujCzPe2F+++FH8zT+UwGY3a31yvA28LF1Q738pzNrD64NS5rF36EQnbIR5fkf9er1iDtM9HRDyZJM37AVFXJVTct29Oeu8rXFb/ftNVsOgAcBmA8B5EYiDiTCTpHS+QTxfGd9SfoXOdu3rQtLerQR0GrMK9ZsiEo0GSbbAUwKxvw2BMcvvL+yYKKaOoMHdJ91W+QEI/gwAvUfWZEnjCy/POSMV9CcQVUFQzV2c7dcr8DlIVZjkpfLGbMl6M+ZX/zdA6sKJh31jfBYHN2bj18zIH6GIrvl8ofXf0JIBHv98sGf14UkNrHk7jaexhdnf/dMu2EjMrQhTax0RnA+j4VHBm7NQVv55a7ykJjHANCOjAVRwOu/nF4f/3Xr5IYEU9WbKup0X0b8N6mxXXsbioZyfdRnkh74ZtWZTd8YJbJrJSqPc+3qK+fWyJQnvJ2Ojuc9A1Zc03g3fat3e4+jsjhsgss8q0EivaYRna2PeYV+4xKEqe1MVcGBNmNPXP7a9YnfXH5ldEXuhH7VhQVedkuPjaGJbpbZnyVe1kkgdvN2NHQSGXOUqbz2hVvqxoooNFgkkht7/Nv8NKTiyuzvI7rGbQhOetUhGjfIiOYG8nBpADh6dNnOI7rW77Yck00sWEPRcAroHJc8kV9K7kcg2YD0HcawVaDT+sjIstx3YsxVxx0CObIwdlCTqzdF9hifDzOn+7/30DomFNkMdqSQwsfBBXPRipPeIZ+UqrTucGJuQPVDaIdnVoZ3cV86v5J/pH0biyFWTqn6p9B2v+30j9YjFSVUIhxrCS4m/6CfJDotD284v61ITkXNgT+0NNvXlbcPs5p6D/zDSIvnu/TC1lEql9OrUqEpei5h8O363ghDEWEEZXAQEcYzynRAkJvm8AtQD6TQ5BofbaxSpV/YvOevwOyW/SarLIoe4Wp4uE/Ph0e6zRYVQujp8T5ulnVjWrTkqGFm8ZmCg37hXypdLvmo8rxvuvee0+Pbi1tGRptrh1/UhvxSqFKX8+f5nshBhNpe8sAv7yr7RGAuY1CWOV33Jpv5zjynRDL1xaTB7UaXXXirj6FkCQWwNUhkOQ0S+TUvpyVZBEn9BkG+7puUSU3SQPx9x499v3+/b5uF/DKI//+QiiuPFKh89z7WbviO5nXg7NfX8g+s2hCa4NbFHlJxZZ6UiZ45Hn7rqhvqPaJlMs8Qq6VvmVJ9KMM79I7O7M3zSzBVxwZa69v7Oiw9e/WZuxSQdciYphuanK4/z1nYjWvXvhMrVxSofX+75KlzXzb6OSzaWGNVNw/REYYMpA90m/Gncw8T8EmgtD0AhCLiK1+c3+FHTIY2Nq+AnMVt+h6tlitc+46vXHHaJ2R1krFysI/dNuCSp+6DX4MScVrJ+bmRNnNn/P6FJpmDln2fnG64H4C9V392j1uzFAFCKMJXmdN1rfizN03QYD0y2D+uLDvo6WsnVq4PTXymd3XRICKCbGzypKb9d/O8GYHxDJg6K9X/va5p+jUEQWQAbRHIV4zSZwBZLhPIk4QCZ4aLdzOCZQhLEYQFGdN97ton98DS/2ZFufXZ/3MH+btU5d9UVl6Nf6K8/0Se98r6z/TVvXb9d7Xr/zf9lbxav5e7HSP7D6OQV77p0E3geUbwmCgj6c/mHKsaUZ6bY0dBLyAKDoCo9Fad4PmX+4V3Tat6igB2B/YHGIdMyRD3NHeb5vm2//Tca3K/kHgU4ZawHe68ioxszpjue8cb49s3LVUrOLCCDL+kTtsH3Rr0da9cORJVI1O21rgcZT42i90mlV4fnjzVzaT8s8QIvIsAaRmpul/cm52bZjm/czbo/xR4QELDKZAPM1NvGvvw1HV15RRkwntMdLmACIHIWbAoeSRzmrf7wJ6cbriIwBYBhStbM9csVIm2SAbEwnWXGBC6Myjq608jejZpFrasz53KygjORoDqjFS/15JXG14ESuN5e/G/5a7kWpcj2oFglDLRSyXSSAeSKqcgVKHI1BaJtLCPIuDbv9RsJRDNABdmpvq17bGq8s3vzm+ZnmTSh4gE6gUKqmq58vB1lfZ4gskwnmtbcT2w7US+6ZNuk291kxZgIlA2GJA4GI+bZ6yGCMIbzCU2sTzddUZ8jAG74T4wzHr7mTPeoR+c0QbOH16RP6BGtOPBsE6HutSVfpRcU/oVrlz4HDfCQIBlf2qcRLAbAzYWAbmJTDf4I3yqsX15ux6yVz7qJBLTEb9Wtxw6+DOckVWo8tr/aLuRt7lj8985MICMFWZM170z6dvLN768uN3o7bBGGaRKUUFFyU9hHY6lhXXkLNITjAABSp+nRHhTECk3s3GnXSfTPtJLVbk6pyX+kmeAV5KxMjHTO6RIZ2/wfbzdyAwnN1dh4OGyNdRJ5ZrbWDiM4CJEXEaBzgaGuwiw2Yyxw9wgRmBwRhSwQ+Y0v7GN70tOrxzMgLxMKDzLEI5Rh/WkIFXy/34UkMkyU/3/lq5oY34pafpSxmAOl+/grJYLXkGrjlgbTC3B0ihzTet29RWz+/Z8eNzdvln+GzdyQMC9mak6N+CSkq43UcqGGc/vVbUcs7tOrl7i6bT2dAhCiVwUWxvkyl0jkqe94dYTRViTOe0mSJe82rAeGbsIFNzGWc3HAM/zp1Pr5gY6LJ22Bsd8Nqos9+Vz2uC0ZxKH8IP4zYSMh4hzPb5eyISp3K29ZT0YwHgg+DAwlk0dDZTI1fGc4UUcztlMIms21ul9jJCJyPAzxlg/fhEEjL3NCD4JwJwANB8AE1tq8f5P56z/lJO1A4KPZqTqUpLTDdnI4Bt+0XArsxS/RgmZkzHZp8k4pOsafV/iZIsYon1yyYW+/fTXbSvCO538KHtXfKHae2O9VFbV1qifdkXjszHbMyCbh9jaBVnNYInXBm3HgXORkG0ZU2/O/Td13+ALfoC+2zhYcX7zg0FWY9ffA6N+4M+NK8n58JvwrvO+q6my8f46fGz51pPeYZ+UqjwqB1cWLH203YiyIrVXFDCoB4RKBvB9S9mTR4pORU4rOffJhpCEptDV8SXZny+K6jt1V1WhcNxYuOnn0LYz71SuHQGxD/1weuOIHr0fdgAhO4HRHlxehHHXYoYOJHAVRbbo0cKM6EmlF5dsDElY2BIsHVRZME1OXX65Hr6bO9ZXLMjShnxUqPEuHl5++anrKu/dc9qP3tj83fwiBAE6xliqy17OOxT5RWT3/KeuHdN7N9TJb2j9d8SaDKOtgrRiv38b9xj/s4QAb6qcDp9FMf1UDEEGQE6gy/kVEqHJcZmPgUUeioCh5fmvbg6Jv4Wt9mf5cj3Erf4x73wS/Z/LJIo8DJ8pkKG735x28ytSpcafAV4DYNOQwa5dx39IfDVhoKtWrjgxvOJyk4b0X80Ljb83tmtKTWlPrdMWWS1TXwyyG/v8FhjzRZea0uRgu+k+DvokGKvHWgRJ+d6/YN425tulNG9CMELrHE+/tYlG/aQSpXbfivBOHrOLzvaPMevTAIRTpQrN1w2C1BlurZUIwORGqeLs7/432ZJ3SrysjzoaZtcoFGe8bdaON1Se+8Ms9X1vaLR725jrxh3yC/+sS03ZmLWhSW3SwzrNQuq6TgXJUaQwiud34sjS45uD4+bZBOktoHJjG3Ssq+wYbK3vOaDH9EJA8CGMpDNkT3WuLWv/5uX9RZVyTVCAw3xZ7XQSk0R+dXTyZLdmKCUwBxmU87W287oarWATbyCF+/k4uGS8/us+v9YvVyvVbtPAEeWXnz6lDV79UsLgI7+e+vlZL4c13kUk1YAg4c7y2Rrdz1zPm4OLSEgIN6ppbAsuBUXtDQN2nN0kNUvkJSd9Q90X15yp3bG+albfHrMmzC/KihpZnvOkQJmcITgEytRmibRoVMrUW8YhA9YBkT0FIHzA87CVX/FWBEXXcm12BHIGqOg2q+LpicKTsQ+WXVq0MTj+jmy/P+svg77Y7wlb3ccPdJ/evVam2Agg9uamW82f/2jxwfpJpRcuHvILd69PY8ryXv8ootuC+cWnnzYJiuJijeaSxmb3rlZqqqrkqpqRZZef/VrmuWxjl3F/GlnEEEYwgm2ypvlNY7Pf3pynDaj4NLJ7v/ezfy8XAGUSRj0VorONgwhlClGMzNH4fTKWeOxtvh5GWasV6ac37FkbmtQUxs3nnEq55sKsDmPce+DG9Pblfck9q4se2/qHhiz/dz4PSSj1dDIqyJCwapny1GFdxC3r5d2+UYGKwvjSnJXdez3yDhXIsMxUXVceFcIvcRvXmMPHlm074Rv+YZlCo2+eVytLXVDX2rIFHKS+0zsY0mf5BSIgeoVZjR7PXj3qjLDWl0tslmq1gNIGIit7OmHEok9zfnuJCWiXiU5vpehqXStVZh32C69pV1cxNc7oiMRVT97y3ubvSknXL2DAxtWf3bvIDZYiJlFkK7kufdQXV+Q+Xl5WgWE3ypj4VOHx+DFluW9uCo5/k89Dnk5bxPCUaU1g/S11IGQYRRqdNU33YvLqWh2A8wdgEMYoFiGBWET6Sca0gNeT06uOISM/3S0CjUcbINIlGdMCbomQadlm98DSu43Uu/92D3z7dwE69/rrn+mve+16r135TPlPjIN/Is//VVmT0/Vnnrty9Fg/w/U2ThRMNQp1waOJQzcasg/68c0AQ3iEs5pOHlp6OtsjYF2ZQrugWi438ZcGNhhHBzotI+Kd1cEpKY+sQq5X1SwslCH7HQWxT8bUoCanzA6fX3xX5hUQ2gjaNS5JNwXOSWZGqu+dHYD/eDA5Tc/ZW9yIqRMilggCvuG02n9Ynr3dqXE565bE9PIOsJl3xzfoT48uy32VAogmiSKvWKE990SLm3OeJQ+dZwhnGkPNUn7Qd2YE0pFCauPm7fsLW8b42SzRAojKGyrvE08kDbvFybLlskoZEiKwbS6rM7J5qGpKuv57l82kFRQeAYzCb1kzdE3C+xxQAgZv/XxqfWdvlyVuZ2D0ssZ876+89pAUmGJoyrRX/mwJbyzr1xe3DQuxmdoBgLhLF+X1bWSXS5mpAc90TdO/jQD+3J126flto1tbawbs1EV+SwWBjqzIf1IqukKciLVbg+PdByUeulcs0vJHesz45G7bBiZgGDD2MQeGU9INe4Jt9d6/ZvwSl6/RfR9qrR3gIIK+xEN7UuKi8nij4XERoaECpRfsCvXlbO+gjMWRvZsAFwGpzAUYg0goUHZnd1XuqEtgYuY0/+4Ncz5ceEnr9woy+mFSfRUPrwzO1+jSipUecwdVFSzGFa+9mpyu1yOlUwDIbcAVSIR45nKNB0J6cLN6BFbRyLxNLT4XPshwtb/CYowPYa5uxSrtT8d8brp5N0+cDUkBxQe7TnKHlLZMDNmjQLAvUDiFBHu8eWnPkZ51N+IvyLWsleho+2Dy5HVMhP0oQAgAG8MArrRkC6ad+XVaqK1+oIzSoK/bdDv+SFHWYBcjxt8CYxu+aNOjGEW2Cwh0Fu0NLkGmXvxa/qHOHevK7pcwJjFKZZXPJwyOKlNq1iARWlFKhyNiRybCHOAuzgilDGBt4/jn5e+6uuoBrpmFFJ9nBE4xl1hGiDASCXuAIcZlTNNx59i/nVJW601UZMMIYMPhY8u3nfAJ/ehUg8l5J61GrmVplMgvOJEYi1Xac08k3cp2aZoviNtAoSYz1e/VhK+rNBoPqEKKTSHYzQu38uzGSaEOY/JVpd++tsbyJ7YExj3/UVTvCwzZSwzIgazpfu4QwpQ0/RZAPOl2sW+WGr+tH0+vn60V7aF7/SPXPVB+5ZFipdexOR1GNR1IGEAfRBjICAShi74ASG5jHzKCryLQAUCxnzv8uMOgrYjsLADmAGVNWnSc8QyA4xHI5wxoEiIO4HrRlOA4ziRExCJGoVUjO6+xuP9bsJQCawOIb2VN18Unp+tzxpdkp4+pyAuTWU0J/Ju9oA3KeD+m95sCsv4npvlfbXxv8mq3iVcFoeKP4bb6A59d3JF30TPAb4D+WkCexvuLMIu5n4sQY+O81q2muLen0x7eUxH0mVfHgTMY4tHMaX7u+ienV88GoCOQwl0vujZmrXmOIlDuWs//bnRp7mu7AmLef7nBVs7XruNHvz+yIzD2qV+DE5LfzD0w+dfQpA/WB3JGJFMjsrWUYRzXcG7e10tyd/XtVFs2+bfguKZ1aExp7hvbg2Le3Vlf71zaUP7lutBEt9FU83TSKyzxgjZw3K7jaSGjUqaW10nkixhhMxmQREJhMQK7wQDdjKUll3b36VRfMoW/oyVYOrDy2mQJc6muaHz2ta2vnG6SKnP4eOOGQoVK7/3NxxsIZA4AjWMUUoDB1vdy93QIs9b7eFCH3GS37/WWCjJPlzPmqsZn4900MzcEJY5Lri1pO7nkgnVs10kJfF1FZJe4kVlzAzE+ttIFR+dYk35YY3j4X00CnLV2Xe11cF7bUVu711Z4zC88OsZMpF1FQVDXSZTLuHSJ0258TqLQegNAKTdM4WTJvcd+aPNywkBjtUx1emRl7n9tetjYru3qK5NaWer6lyq0RwLtxpSdgTHf9q0qGq6h9tDLGp/fY0zVQ+wSmX6frvX6v6oL/71L2eXxQchCcz38NnGmtAuwYUlU7zPjKnJHdjJWfA8i7b05OD7uiE/4iSU5e3rXyJUn1C5HdJVcnXHSJ/R2JiQA8LLOcxofLdR4bw2ymFLULkdcvVR+tlDldTKpXj/1kG/E552NZcN2BMTEfROe8iSTSkpRdK1BCtPijVWqFec3714blnQb67ixDXoaigeE2eonnvEIOHXCN7zNT2Ht9lMkXh9n7xpolkjqdwTGnO5eU+KO6BlSkT/HINecn9rxwR8aQ4OzUv1e4fsiQOQXJ/PlZ3eFHDTfWP9LWJLbxIanQRVXZ5QpPbMsgtSYYKwcd8gv6jtu5ub+nmtLegXaLMmzksY8cV2r/YQw9mzGdP8m1ltyuiFNtJl9DpxeF1io9Nqf7XVT3zXGXNO6Y13Zy1xaY8vJ1W8LBAhn2Ta+k+9R6iXyggktXNGZwBYiw2CRwQZ72TWXKjiyE0OIIyh8xkQx7/n8Q+27Gsv7BDgaeksY8zjs22pxRQtg7m5jgbfrAlvdO68mDnxwv28E1+lPzZihO938b75ctNcypuzS8cO6CPeFwOiy3IVrQtq/Pq4857ECldfhCGt9dw/RESMVXYEFap9lgXZz92+knivuBpYigU6UsZmZ0/17sNnv7Py8dQq76uHr88XFnR1zPHSfWASJpV29YfYNtXZziKV+wEnvsKXzHXClOVh686Ime/HGkP8AxPfrr49tINKqyZ3Hu/ecH1zc2S/JahigEh2tGQPYFhjDDaHExvpFGmta1zXUeTl9W+U29vHf+XYan3moJOfDpxIH/XjKN3x8ZqpfeHK6fj/S/xgxcZ3P34LjH2sQOB/j1jShJPv7pxJHDs3yDnSfQZoS4kAG7EECuJcCW/DqlcNCqKW28LvIZLH1lYxlIwjTBVlNXTgYb1AoC2NN+ocUlPo1EEmBwEQfmyCHw74R/mPfHetzt7qkrK6eyRgdVX92z3c3wVIWRQkuBQo7ENDGCPRCkU3iebybu6diyLDGAAAgAElEQVRH97rimVuD4j7pWF/RIdhq6t5ct7bFe+5jBPpkpuoe5VNC13T9UgJUxhgeJIRMo5RFAIG9wGA2iORFRHrbXrQxP4awhCF+k5Xqd8vFWst63QNL/5tRe+uz/+cO8nepyr+prLwa/0R5/4k875X1n+mre+3672rX/2/66+fXt9YP1l8pthNJroMIZm+XNd4BQn1PReCn7k0WwQcZMK+Mw987twbETItqqF4ZZDN3MktlN34ObZufUlP2Zl9D4byUfnPuRwZ5zVlZXJCeIXsza5p/EzOk4xeXPpJ5+XsABXf4bFO6GWJUmjld96eMla6r9c8RgNFA4brbRR1oFGNgiDVV+X6R/bvx8zbdt5YqNSPfyj1QprObYxEJo8DEKplmr9Zli22QyAtHd53sZhw0Ju7+jAAsM1X3DP+3P1hNH3LHYn44PGKreFIuij41CuUlBRVVaocjul4qz/szcKwpYwG2uqij++npITca/y0lTb/HVlN8WO4bxg+GzsxUnTu8iadGw4bdGaveLVVpjjcQeV2g3RTvIBJjpk/osZHll1/cFhD3wWeR3e8IIvKyHrDrZ6ups1W9TJFLKaMMsV+5XGPv8dGM+JR0/UcUQCAUftyWufptG5Hpj/qF7R1YdW2ir908TATkerRqk0SeyQ0W4o36uFCjYdjwXrPvqrf2R3jxExmpum7J6fpPRpfnhT1VcCyB6zRFWOtC4+sNQxTUGQiUKWXA/HhA8jWJdI+OER13lt3vF/HtezH33XLQuNsWhghEJzL6m1nhp3r//K8Px5oNiynAilhz9ZNmxJJqhcehWpl6Wqy5ao46+KWVyW0MLhTduqq3DjcBu7so5WxHEZCEAbqhgRrC6HvPXj3OBumvzkMGxEydzkAqdrULkhvX1d7bzmlvdZZuX1feMdRm7jGo2/TbnG4ZsiRAfBmARBImLqWIj7yUf8QYaDflXG4w7prsani9d6/ZpzgrFAg4QQRuQHFbODYv+K+nflkQaq2fWiNVlDAUAmwE88YlT20ay1yD1mXUZywtPG6IN9WMtgukykKkBq3TFl2q1IZ8EZGy7NsFHd7omm74HIHNBkDOXFUzYF81B0rdYzHN6Ato3wkM+OF+OGOiP6L0JYZ0JDCWkzXd/6W/u83sd4BJLCXVVhRZN/43x49+f2yvrs3TF001kpZgKQ/N1rjsCdwQrEamOsW/WZMgKxqbPOW2sHzOsgHEyMxUv9TOP1S2EQg5gBTG3Aks3J6x+j1O+9wdEPnjsPLLT1zR+G97rO2wne4wU0KuZk7zc0uCcEMjYLCfh9A1r1+Tllrm6rfNgqzspG/YodFllxdeV2u3zWo/tskMChFnUK7hy6AjUsYB+FsTFUOZRODs8UsMoR1z2sqJVOlkSA8i4EMEcB6jzC23wRC4vuX7SMhyFCmhwF5EhkM5SxjQbU4kYQC+SNmKO5X17/bPbc8RFkAZLsuargt59MsLZe/m7KkmVDRXI1T5AfGTMqZcGHuf3wldmxGNrPiUtPL7GEreQgpPMxBjgAgfjynP+3pc6cV5razGQIZYYBKk+Uf9otfbBOrWueytLxzi7bQndVaHvqjtNGgiMMjJTPVzj+fkNAOvozdSuKVuLct66NjyzQVq73WN5kXDK/KfPKMN/GWuQ8gZFhrlfD9v35pfQxKeXR3aYe7nF3fEHPNulfZdZPJ4HgGOICxkQOcDss1ISRM7OO3Mhmm+Lktsc1BmZHn+M1VyddYRp6togqthLmeEtizL+uCkCU5C1D+d+jX22YQhlec9AjYhwQWI9AIgngIRmlhbHLwPsJvbcW3GlmBpT8ONAb6OhuQcT93P/g5L60BbQ7+tAbFvD6288vRvwTEfN48u4KYgAJhx08yEdUYGX3yZvT0i0Vg12oqgVwCW31B6HDrnFXTX+XVFqy4vD6y6kvfYtcxe/XvO0CKSi8Dgc36ZQJC9zcSbIC//DnaKdWPULod/o5P2X42z3obCIYSB5MvwlBUvFxx+i5tA3VB7VgdazSgXXUGFau/tqVE95VIP/74I+BkjLJ1rpe4/urLd/HYj6r2o/eeUmhtN+s1/9b7G3xvbNcZUHZlorJqx36/Nkr7V1x/lRjTcLMkkkV4rVnpeaGs0TCqXa442shn/Kv9WFVd7daKuftzoxtthD4iw1j20KLrv6oll2bNjTfqVACxhXvtRwePLs/P6GK4POKMN/Kx1Q32yhFKvnUHRd3QM52Wd47JMdRAwOVCorZRrLjsJsYfZzG21DmvbzcHxizigdcQ3ou2HUT1e4frFDHExUvbYKwVH2g+qyH950x2YvjzfqdQ+UCs6YuSiK6JcptnqIqRTmcJTuy60bd2MojOt08M7bHyg4vLh9vWVD9glkjqbIDH62q0JQ1JSeSTBs1w3NzNVl5qyqiqaCWQ3j7jpcmZLwudW/SfrQhKebmyv3oYbgyVUVPH/pwRth/widnarLunjIGA94x2aNaTi6sMFGp9989sNn9gSXExZXfW101gDx89tHn7WJ/jr60ptWWO+E4uzl6W16pr6UOmZN7cGxy/mrOBTPiGZOmuDt69o1UWZqocM7D6TA0y3JEZgHgDrwlwuCZFIKymw1YTixU+ydw3oYCyfbCdCrZI6Q6XA1DYQqrK9/H+5pvp7Ugy8XZ+w17+wqlWXp1a2av8cA/J61nS/W8zilr6zyzms8vKuw34R7vWB1/+KymdfK1t9JzmlXlLm1BaqvfdoXHZdmMU0xkqEos7qsJfuHobPAijAgqxU/0Fs9qLVWV5BHQvVXtXDKy6HZnv6/xBiNSd4O20dNwfHvetmi8rUF1sySz/L3jUg0Vw5+rfA6CZd8N76ogcIAhnbZdLH/EIwyGHqYRFkN7ROW0ceL2EXSMVO/+gvmwOmLeetv/pumv8+suzy82mtOhxPa9Vxumh1+glK6Tqk8AafX2ISutdtObnm8C9/yKC0zJcz1bcExr39aZtbo6woYfy7sCPgjlBr/Qfv5O0L3BYQ88Z1jffo+VeOqnxF14VCjffpdrUVkyZ3fWjeu5f2jWxnqnjJLkiKJNTln6MJ2PJwp9H3Zabqgu5Wl+Q0/fOA0Lb+7J412g6DAhBhPgMWQxj7kSGOAAAfJrKFiHj811NrnvGx2zpuCYl7j5v/xZgNo/v3mHXHqAQKmAyEjc9K1U3hYGlyuj6bUPY9ELxOwR39Fs0ANgHgcAB2HRhsRgZ/Es0EbwHiusxpfn/KZud1vAeW/jej9tZn74Fv/y5A515//TP9da9d77Urnxn/iXHwT+T5Py4re3hRu4seurMFSt8XrDJJJd9g7Q5os3p4Wf6CDBAOv9pj2k+M0KcBMPzo4ZWndgTGTGhfX7YzzFo30UUklUsjunzVvr7iw75V16an3DfvYUZxLTcDcW+YAfqhAPO56iEwcpoi3XcqVfd9p69zv5RofKExBK9xCXKDlgi0Q3zRS+dywt9lgB0RKEUQXIywemAsDBgmANLfUMQvAVl7BvghQ/CONOoL38s/4LE4pnf1q5cPe/jbTWYJoz6CSDVUEGrXhyS+oGRUMqAi/8mjPpFL34ztd6pp6SM4iAJ0zkr1c4vvJ6/Wc8Of57ib5evHfxzfl7j6bw2MaWIZeYp2Vb/Kwnk7g2M+/eguYfFwB5H1lHRDrqUk7zNVaFwCQ2bPnKZz63G635tucAkMeuw48cOHZUqPLJ2tIU4lOlrxU32Wd/DyLjUVqWtDExd/3yr5jnpK8zLWDhpHGx7a45/wWS/D5cl7A6J/POEVNvOxwizOBJqW0nfuEASsB8p+3ZL542tWibTymtIn+37D9U9dhFQXqTw3hliNQwlj0jqpMqNC4XEpwKh/YFSvh+e23FL8cPrX1BCHqYeI6GiQyGsXxvXvl/Z4oiY5Xf/tgoLjEUMqr0p3/hEa2/i3I8vznzYLpELrtCdeRUnmxeDYrb0MxfdrnLY2Q7pPdwPVf5amlJ0Ln1B2aYrM5QwUGMjWhiS2WRbR9RwAC3vxytGAvoZCm9ZpI04ACxLBfNwnLPK1hPtbORUagjbLRaT4AM/7mcLj8X2rrj2ootTvhkKTlOMZmPtJZK91TGDPMQYSwiCTIpNsy/jJwRiI+/1bb+xUljcuHFhcrUSe4yE62mwLimtiA/M8wxvqg7vU/8fxuXkd3OHvgC7GaFtkMJYhpqWf2aDN9vQXCmvLFz9ur3/h69a95q0LjnNrl90tzSg5HTGr6OwXG0ISXvRy2F4zCzKPj6J77gEGRoaYRLirwKWDH52qvf5WmdL7sJ2QhhztTYffxHrDWyappLzXB9N7paQbuKnYJBDhNUZgr9Plijk7K+i2sLPk9OqnAdxhbSJ1OR1EImlABmY7ZTPPzfR3m3r8ndQjvcLfBSQHKXJ3XThxdOnJTUGJj1yvLfdoDpZ2rC3rFG6tH1Kk8toRYzbM3xiUMJcRJEMrrjxx0KvV8nfi+2euPrtxaqCtvhcfdxUKLfssMkW59Mn2nbulVzxCQVjQnA3evGwHjq/8Kc/Ddy3Xruyvv/6QkchKp3Z+aAUT4BMEoBnTdG7tv+R0wz6g7DcEcIeBNqZGsPTg8RVr9XL1saO+rfb0NRQNF4HYHuoywS1r4U6I8QzpiwAYiBTcY655EoD6ugj5ACldzQgZwOw2TyJTfgvMFQaEjAWKtxz63cwuBj0IYj7XOnVrqSJ4CApMpTb2NDAmAYar71TWv9M3d3qGEtAgwLbMVJ3nkRdWW3V28/Yz3sGbGw/H3fVF/asUHmMeazt02KkZAW59w5QfK7oBFT4ADpbeBIufRMD3nryeMbOVpSZJr1C/ZCO3OmMPqLo2XmdvGKZHyZkc3zDttxHJJ9fOi05190Oafg13NEaKdw2/Pnx0+W+nvEM+LVLfBFc400wvU58fQTx/f9g3WLqg6MTy9SEJz/4U2n7WFxd2JlhQuDCr05j+iBw6x+k8NJcxupYwbGK5bcv88Q2LINUf9w070Ng+AyoLJtfIlFeyHM7KMaJtwtbg2Nt05zYGJo51EEHz3fktwcvCu+D2wNgEBNzIANSAcBpF1sTy2Xjq5+e5hiSX9WgJOigoCP0r8p/gK6hZKisIcFjvcwCp1svVGeO7TPzPWLtpTvgxMDiNBJMYY4MA4KeehhunF145tOQd/6iPU7gr9N9IK8M7Px9mrj294vzWaX16zZY4iMSFDGZy/WSg9C1E4tbz5N/BCVv5C9VSVW6WT/BtZnZ3etXAiqszfFzW7k4iVAsMJGc9/L+96unnDllua6xMiDDXDRmm9H/D1nk43yvIAKEPMJa///iq6AVJQ47eX33troD5n1WvsV397Waf+6oK3+vRe07fjVlrnlG7HK09nPbkKrlql5q5AgCIqzlw9FfNxfOd6bKOkjGXj0Uqv66zWQaXy1VFORr/kAHVhZOB0idndxrd/vkrRzLDrMaIHE+/X0MbTJ1UIGp3BETdUWKI5zlEIolo3VAz0olYb5Yr8z2cjjYyKnoXyT1/P+0bnMEjGM5qA7u+Hd//bUAwMeo2MXr5/dzdvbrWlXD22i3rEq+HurIwYaBoe/CaxntT64aa4cUKj70cuOT7uxqF8rwTyKgsn5AFo8pzX7ajpEpFXeESrjWO6LIQofCwb4Tl7dh+FzKn+z+RvLqyPaPkF8Jg6ris9d2edBif3RgS/3pjew2quprq7bB1p0BMLoJWEdEiMCbnv0uY6MsNEV0o1Gf4hGgYkpX3vT+l6cItOa1qo7OuMu/Uxa3PbAuKedwi/EeOZGxpzqI9uph37q8ueOyy2ndbW1PVXItACiWMaQoVXttDbaZeg7rPcJtHtkxcI7X24n7v5gDknhNpX+oV6nMZ3sHHx5VcWlKi1m71c1iTXEBsvwe0uc3g6E758v56zG58fEdg7OIlMb0mMGCrsqb5r2v+7IEXf2QdjJWHdgZEuS8/R1dcfl7qcgXZiKRSTZ3RwMBRrtBsV4qOVlqXvTNFob6aQTGRyqtOeQZveyu+v3sf3TIxAlzzVcFmL+p/Ve39a4DDLAqMlThRsMqpy6dU4bGfX6679b+R0Pulvqt5/d2SJTZzR41oS2IUaLHaa0uWd7A75J+z/D1cjtBloR2/faoo871zXkE/Fim1ZRNLLi7P8fD/rHVD7fAaufLMEd/wpoiL/w1Y+kDl1VkbguPUy8KTO3GzMUQIZMA+Np7dmz8zIFR49urRVVzn8071H16e//hZbdD6F/7Qq11xbtP4ELsppUymjm2QyCznPYLWbQpLGPl+9p74nf5RbyTXlcwPM1c7Al12wwVt0C+JdRUTBvWYMZd/Nz1qip/ZEBK/cEJx9rKnOgyfkKkN/jkzVae+2xyQvNrwPjBQ1Z/dvcOrw8AnGQETiOCLiHvdF7iM6bnUBb84/PHM+plal70VjwzoUFvWqZXVOKh/j1l3lDBiAiYCZU9mTtdxiYGy79/eWTe2LOeGQaH2KVVoYXmrjqRA7XsEORhL4AIw6IMUbrsk4GVnXJOe4cHGiJk/q889sPSvZvs///3/1EH+L6rxbyorr8o/Ud5/Is97Zf1n+upeu/672vX/i/4yzPl4Xr6n7+eFGu9ZA6quTtLZrUPLFB6/EGDSGpdTnNV9Bmf6dAZkqUvPbdukos6FGpdtv1J0Bnk6bV1KFJ7rG2TKh+LrqqJS+s3dh8BeAYbXeTgJAM5CQAsAlXCZSmDQDxjucFpqIyUqTxMycos7L+MhyAIJRsokAEyJRNjBgHUFRscjYC0D3AiMTUQErpFVDQz8ANlVBpjIqMvzq+zfhQhLrVPjctRZBVIuZ1THGS1yl7P1urC2bsBvYPnVGVVKj7PNtZkYQkfuK5o53b87fyYlXT8RGEsFhq8tO/7DMwESQb3Pv82v9+uvPSSjoscVtc++GHP1EINUc/bbqO4bjzUzrmi+ZlECHyGDjzOn65rcfLum609brp37WNO6QxsKkJg1XcflBKDfuiqNxYYVSKHvulNrFihF0Vcr2pPOe/ov61xX/opRojrJmY8PpKQ+f6d1sXdtoXdq3qEZIYiBlKDTz24dbJArd34Z2e3y4Mr8CT3qSr9I6T2Hu8hfQQa/rTy7cUKo3dzDjmDmzAqp6PImjMkJguSaSrcu1lT5qFEmz653uSy/hXf6ZnVoxxvc+KSDqcx7+o0zs1QuZ1iJ2vOgmSjqWllqUwrV3iO66W9Ep/R/9K2PL+6KiLLUlB/QRdxikjO6NOe1XA//n31dltAAS/2ITaFtn+V1GVGW9/zUbpPnVPxhYDWmIjdQBEK3Bsa63aaHV13RPX7txCtWQqorFV7ncj18+kQ31PTSyzX1b8b2ywRGw9PObGwTYjOKRHSZqERWMjJlSoSFSHsBkSiBudYihSnTi8+HTSk5+4JNIqs456HLKVD7zhhXlltfqvKsmNduRJwbFKT0YxRwyp7jac4cjW7rdY1X6ejiix/qldrfKxWqgiSjYUqmNmhpmVrbBC4qqCgdXZq7tHvvOe7x05jGVFwKvqANeveqh/9yFJ3DGXAQCm07TqRHLIrrJ9GUXPrulfqyOb+GJC78MqKbG9TkaUjVFZ2CuoRNgfG3OLJ+mLe7T4eam6G7HWsrOsmYOGZSlweLEdAEDDiYsTb1xM+dplH7pN+CYz7j4a8SRjXbgmI/lVPXI9GmmsB2nz4Sy9m/CMhdxdMpwR+IILyaMcX7lr5qLEvXtKqrBLCaiQ4fEKT11IVTTs2+CcD+3dQt3RBPgf7GjbOirPWK9NNr960NTXq45WGrr75whEp0hF7R+OxKNOknOlBSsTMwetXgioLpVXL1eU/REeThskUXKz0PmgR5rZ/Dcn+dTN6js7GsXUqfeb2Asoca2SnND8dql03YdyL95KaQ+NkcsOMOy0rR5TW66+TFfM4BgoGZqTo3ezolreooA/hldGX+NUIpNvZBI1jKWbE7AmOfMEmk1uSakp5eDlubYd1Sm7QtkUAwBbacMbQTBmPu2EYI7wCihbNCrOVXPG/q6bHxCMwBFBf/Z/zkBpqJzLk7KLJLpLluuEUi6Vgh99hIRNfCkzODCvnFBAAYuetu8/f8N2H4/FsTOGu5xVjj0guZqX7kwtPLHWd9Q57uV1HQRWMzd3HIFbkHdJFbutSWff14+6FTds8Kb5rbUtL124GxC4CClVFxACL5/o3L+xY5iFBvkUhvYfMPqSiYLWFOLdeLuyhItzs1ug5ql0OWYL3WFb9fUp+crj+CjKwCRm8zYOJ15fNdlLnGa07RqbRfQpOaLnPur7o2vkGivDFU8PztXY3Kf3hF3muccbcjIG7ApOJzwzQu1+/PJw6aAMj94vAriqy3lNkfF5ncHe45riwv6PHCY5/kefhxYL1pnPesLu6vdjmCr4nsRhSB6F2BNwGQ5umoX0SHPLXfiK/O/Vab6+Hv/CC6ZykiO0OBTAaRLEKkbuMbLu8xo/jsa4Uqr73nvQLO3wl08HY51O1rSwerRae/2uVINMjVB0Z1nbKo5TsZYU8iQ93N9ZDVAJKsYZV5s8eW53Tc5XS9dieZizuNyV9C2qU6kSjXnFofvjimX8hlje/JcrlHGUPQckCu8W9SzmxJ+NCqX3LWK/iLa2qvkr+aAwZWFUxRupzhHBwyE1kOASqVANM4QKiulqvOcEB6VHnec4dBvvvNHqlbgdBJjLG5AFh64tDSsC3BsQ+31OH8q3c2/t68XccXZ3+zrHXyzEtqv+pXrxx8Suew3meWSLMtRFqW4RWy2yJrrhV89zfwfEN8gup6VZc8oBXtkSqXo02dVGEYlzJJd3D7kyGgbbf7i9bdes+6cTrPKFWdL1WocxNMhnHVMuX5Y77he+6Ue2NZE436hCCbsb3S5Qq2SyRVVVL1pXPeNyMZOOO4QO3b66XEgR8hYw6GOHJoxZXvZt44M1FJHbq9d9CkjS2//EAMY0m5nn4bIhvq+zAA556ANmv66a+PdhJiYYx00bpstQrq0l1Ve22OstSNkLlckS6JpPSyynetRnSML1V4WHt/kJqUnFbdHZB+jRQeeTzj58FjqHV8I0Dbv+r6OE+XLVEuuiLLFZ4bAuymYQhMKFJ5pWud9nAvp60nMqa8oA16zyBTTO9UV+70djrewRWvuMHJ5DT9obCS7CNrr594fF1o4i0RGsPKrzxRoPb+vU1D7X0Co578Hj7H03djkrFqBgXBbBNkN34Kabd8TWjbEn+nWdqzuti3Tq60H/COcGupNp8Pue7p2LLsF/iaGM31UOvKnuXMX39HQytvu63T9qDYO0rptOwz3l9zneYZWdqwtJeT+vdlwPZkpga4tUl54vu5x7OPVXetLV57zDd8N7/EkYvOVnLKtNkeft8nmPUzgTKZVSK9LmXUT6BUTYDJtko0X/UgNEnjcobv9ov6cklM79vmP0ZgDTAY4aAuRzdzVcYXF3bIXYjlFkFWUqVQnz2nDXTLGrWvr2gXbjEOeEXu/emz1DLA12FtXy1TnfN3WjpTBkiAKUqU2p0cMOX7iWC7MTlH478twVQ1ZntQzFdcqsLP1dCD70FbW+p78P7c3Ux3938Dlurs1pcrZaqAL9t0J5Sy3wGxEyJz2PQ31rxVW1Q1uOrKc5xNfadvhYPylTKP83wP//OZtY/q7JZO5UrNsf1+bfyjTNX92xsrahbF9DMP0V9p5223Xgy21ydcB7Kpu9U4tFqhPsgvqfja/+XFbUPizNXDfwuK+Wp8cfbXaWEdHlkamfxT5jQ/GV8d+Ls7p5W2IhKJJGtKgHvudo/VdMMKBCirO7v7mFfHgW+BSH5mAuuIjA1gCDZk+AYD+iw3Jt146peHRUJs/HI1wGb16mMoeKtXrzn8UqspPVhxKdjLaZcvb9URGOJzmam6sa5H3n/9tDbwkVCbce36wLh2PWrLmEp0+rycOEirl6lXMYAMBnQBMOFbBHruTusCALnUGKnxZzPaPbD0764mtz93D3z7dwE69/rrn+mve+16r1357PhPjIN/Is//cVnLHvvslVKl1xtXNN6zh1dcfowDZnZBYgAmiHUuO5vcc9Zr3NUeAd9mDJ7/IGf3F92rb8i5G6MUmR9jxLw8vKP46GsPBCWn688BwkIUoYLr8nFCAWGwmwK8zTcSVBDikNLHXbb6QkGpvU4ou1V8nGsOIRvLGHMQhm5NOCbgewyYDUVoBQLkI4O2fMMPDOIJ4nrGYCfXKaJOq++3eft3daktedcqSK8ITNRIGGhsEqGoRqK4EGhrGLw+NHHBkMqCh6ulitwpnR5qOuy63SwJfp2Z6hd2czNUlcYAkwiFOauPr3rdRyIo5S6RH0jBIUgMWoclGZAwhmixEaHcKFVc5uFLty2nhL3CAHZkpvq7mTEpP1Z7MkrL6s/ueVDbcWAEIEzKnKbr6/5tWUkok8mzkMHwTjXlmveu7H7d02XvZiayi2qXI14kgvGwb8QSru/W8j2bsn56mbNQJKIrRIZMhcBkhSqvVWEW0/AlMb1/GFyZP6dLXfmylL5z4oGxk8hwr4a5yNrMn9/1dVgGGKXSswJlnkrRFeYiQo1VEEo1oisKARQmhjckguAUGFWIDJ0EqVxOWUCtRH6yUqk5l6vSXXRIBTHGVJ3e3lT+Ws+ej3Refm5zuKfLefr4HyYNvLwyKgpDK64svKHS7jBKpNWxdZWptUrtgQJP3wsp+qI5j3cY/tgTVzPvjzXrxzLgJlBATFL5Fb6p/eHcpskhltq++Z5+W2SiS/VN6+5DXQDy564ei/g+MqXsmFfYlheuHukjAzG4Q1VBvoZIYHCP6X6ZqbpEt6kVo1OR4owfz2yY6W8zJW8PjvmiTqryBmAv1UsUK6YWn3/09fj7dTka/52UQRYQGL7v2CparPI8UC8oarvUlbx4zivI3b/tjPppmZ5By0o0XrcwQSeUXPpqYeLAB/kB7aWCo217GwonKkRXYJnSI8qGQsGqiE4XjnmH1wJS7YGjq0bM6TDKGMz9ALkAACAASURBVFF0fvmLdUUjLngGrX828QE3i21L5hp+GRHF24D//w21385Z7Uf+yv+bh8f5OyydtwdFf+lts3oOMhR8xLXcmo+HOVlr7x/vtEwuV2iORDXUPCYSrLms0a0wyJU9dTZrZOJnc0K6phuOAaVnCeAqhuw9bn6VMd3f/Y7mqddPRd4Ol3KHIArPWmuv95X6hXfLmq5zG4r8NyklraYXQ/EzpDB3aMVl/1euHl7Nv8WWh60BlQUTFNQVmOfhuzXcam7n6bS23xQc//bQyoKHbUhqPERH9Jag2CWhlrqgEpVXeb5a125ExeVnOtWVvJbSZ64WATyA4cqWYOHCq4c7DKy6+uKm4Di38VVSfWVSmNXU44FuqU8zgv0BoHtmqp8b2ExO12etOLPZ0tpS6wXIRARCclW+G6eAIvNpH1/NzBunv9gQkuhmg/OwUz97Q/d+PWdP+GOueohRGArIEhHQCpTtQYB3W7YVl2ZAJPM43Z7abU4iV3Dn9Hoq0o8FxMrVZzZMD7Ibe95kjTKUAGhEJKYbKm1rf7s539dhfxdXvLI5OV3/EwO4Sihsbf6OvwOWfpq9fVCiqepBARCBMcEkkV0e3UzqgBE4EGc0tH6+4GhVhUz1RntjRW+z6ARvIqhPeQX/EtlQ9+6LbQc99uuc6Cb9wOTVlaMZJS8jMv+b5cHqFWc3hVsFyZqrGt+sxjJyhk2EpX5EtlaXnmA0PJiP5NzamD6uudezhra2Gt/EFa8s7ZpWVcUYvioA3BY+vilrzUseTnuUBKiXTBR1Brl6T2NIOA8nBQQyQOqX/p2UxnWuK53KLxdEIETG6FtSUVQuie4tUoRARMwDyrhr8bYXCo627Wu45v5mVaKzrUkiy8rx8N92XeNd5Gu3e/SsLpqjEB3RIjAnQcF2Ve3z01nvwNsOqWuD200dUpXfId6ot76QOPg6RaYDIIcIZatGVV0OmFWYOUfjckQrqRhtJZK8ayrvnbtdrpK7gZr36a+Ptgmy6omdHrpVtoa3sNPlQRWSFxkDfwKsmiHxWnj5QOtutaWW1Sj76O+CpVVyD88Aq+mlB/RXgixEKqmTqRxlco3x1bgBXG7g9AeXtt/XwVQ1TnQ5td7AYmskygNHfCJ+sfyhSXmn+SDWWNMm0Vw57YKnLi3RaJgkAFNwdqGUukKsEmk+YUwmoaKfwFBuRahmRKgtVvvumtFh1CPRluqR6ac37F7bDAj/b+Yc/mzj/MKjZXyctp52QipFEGqlzBVQrvDY3Zw5/N/k3XLe4vOAC4lmQvL4UZnTdOTG418/7SDwQWRDrcQkVZyUUpeXk0hqdgZGLaWA7nm9Zfo7wBPXBK2XKtpP6jJ+MQCLeC93z4Pda0r1CuYKczG0Vyo0vx/1a3VLKHj78vwR4YzG53j6rfezW8JCbKahG0ISXxpYWTCFs+JzVT5H+9QXv+m4qa3MZEzU2Yi0SCU6Y3f6Rz1+VBfR4dHrWWPCLMZJyffNBaT0HaT4xOsnfxzfi7l6c7meAIvJr2dtyWN5Hj4bos21I4uVmj0xDXVzGYDoRFIrodSDIbhEQsz1EsWZd2P7aWYUnRE61ZcacMXr42/Ou4bsYTn7d7xQfW1MczmBLrXlnVtbaidz/XUnolVJXa3sKFTZBaFU5XK2JgAaKxGuASIljCkYQyd/FwMUTVJ5wZiukxc3nw+fLDoZN6os7/mtQTEfda0p6R5sM/W95KlbG2Y3JnnYHQlbg+Nuk3v5s/6a7bI8WKD22/NY+6FtAEh+Rqpf00VXxxX64EUFB67Gmap+skuk9eEN1aOvqn3XJ5gMj24Jint6aGX+awzQUSeVZ/s47R3yNT4bo0w1o3OIcDI/KGYPv+g0S2VFD3ae9Hnz93OJE0aEjxFYNY+OV4jOpIPHVkp/CW17G1uxa21Z9yhz9fwaQnK8GAs3E1n+gYCIb4aXX3n/mtr7Jz9HQ1uBoWx7YNR3fQ1FQ/3sDX0uegZ8H2euGbY1KPpLftGBjMquqb0PRplqBgmIZHtgNL+gc6e/M2bv1HbVEqUGCHmrj76w8JEOo9SIYGeAeQxAx6wm23f5B05FW2oGbg+4s2QFd5WXiFS9KrT9qicLMxcf9gld6ueweXO2+nGfVg+nFp3tYFCoDeuDkkJfunKYRptrFLWEXPCiNMpBSOmn0b2f3uIfW7nu1C9PSBlVH9RFbBlTmvPOPl2bxW/H3f+e4LDGiHIZJ3vMA0A+piQI4gWzwv/5nPFoTk6v+g0BD9Sd3XPJq9NADuhuB4r5jLFxiMxFQNhJCVsAjL6063jaS3qFx5lTXkGnFKJTNqos79sevee65Xleyz/QuVtd8YMKl6hDBFmlXK1fGD8g8fFdH87rEBDzxlPthnh8e36rx2HfCOfWwLisJ65ldt0eEO27Jqw91wbfygFZAPwOGfwnSu6PBmcEHkYEfcY0XRPz+059cQ8s/W9m/luf/T91kP+Lavybysqr8k+U95/I815Z/5m+uteu/652/f+ivyZ8mtPpzcIjx7RO+6YAh2nUdbVXeqS5bppFIrn+i6BavSx54j5g1AcEsoEBbAXGVHuO/xAmMEQ5dQUVqrw2T+n8YA+GbB0CvIIU+/GGYwS/IEB3DCvPp4A4v5Wlduc3ESlLGYHPmN1qQ5nyWEu9nT8W+DEA7CqI+BQDeBUIjgRwa/jZgUEFILRCxArGmFMQ4Wseox9qr5/dv+jM5Uk1Rb4UBLtFIq1QO+0RHtQZVyVX73EzO4z6h0RBqBNE6vNVZPcXm7P2GHOqQJAe5G6W7o37av3zwKDtJ9k7LqrqDUntqH2EE0n1RU9delRDXX+tw9YLEM27dJEverus3u2NVRMdSMw5msCN60MSzsU26L3b11XEZPqEDVwT1n5vkx5imj4GEH+vP7t7nlenwWoGdHHmNF0Mf2fXH8oTkUg2I3UbVwE3GeleW7KgXlBkq6gzwCRIC0cnT3XrKjZPmzPXvOjhskef0gamy02V8SlO+2xK0FwnUZz0cNrbXVV5ZyuA9Yi0V3VN6fnYUsbwKGHMDYx9dWHr8CSTfmqdVHFBAKqokHpc8BZtoQqXI0jrsidJGQ1YL/N8oydhiQH2hoFOJDWVKo/9AVbTfRLR5S9wMFUqO7M9MPZrpdO5cqj+ysbevWZrN2SujTRKZVvO/8FwaCzv/ZVXH9KIrjbcRdjDWN0+goldHERSYZTI80s0XtlJtRVTSpUeB894B2dpnRZNr+qSWTxsz4XETIAJNkEwBluN47YFxDVc1vh9PtBQ8Orv/lGyTYEJL6w8++uwo35t4tsVZ29MRNphYI/pmMk1VFcbOEulL4rs/W0ZP77jlAimQ77h20aU5z2nEl1t57cffumd3P2SryO78cPhbgD0RaRZaVkbncF2U0+LRFqMDltIkVb3W4KpeqwDSd2uwOjbwkJ5qOBPIR2fv6jVGd7K3fe+TSYr3ufXetMpz+DRIyr+H3vvHR5Vsf+Pz8w523t2N8mmJ6QTOiT0DtKkKaAoRRBUFAvYRcGuqFiwUkRAkaL0Il0ghCTUQCqk92Q3yfZ2zpn5PrMaL3BFuPd5fJ7f/X2c/5I9O2f2PXPmzLzm9X69igcnO1vrpveY+pGbFeHvLvz01Zspg852zz++42HeOUMAyDGm96zn9+ZsfFOCeeMZXdS6FqnMTrVQoz2OYSWKoB0LOo/fSzVLaRxOGKL305hSd91GsTyzVqrN32ZKysvRx1rpxvC0t3Gxgvd38DJMrQCRh8FQ5GaZmO1haa6FrwzrlL7BXA8wmEed6QECz2FAss7ODP7s5rHV64fmgZCHn352ef+WSsxF7kweNGjzIwlp/+nyMn29ZRKEZAHA4MXfXcDf2x6euuTmzVaMyxrRzdow3yJTnG4Qy692tjfPcyK2TCEIkU5WUqwU/IlVUvX+GK91kg8xjftCk1bKeH5tZ1tD7n29pikQBpSpfrx9c9zZ3qCcWZfXI9VuHk3ZJIdD4gJM9miPLaxrW/2soX3nzsQMTEeETM2Z+Vsa/unn1lvj3G31l3Shn7axMlf3tvpeEV7b8GqCCjQimaASfHF7QxMCqdCUKTKopfyNfv3mjSAMGgewMBlC5jDdxCAA9hBAwgABzZShTq+/q/GaYWRbWSeG56SLOo49i1lmsOBxJDJSaYGApccYyDvW5e2aEuVqG1Wu0B7I1wQXjG+4+qyU52LtLJu3NHUEP7W+wNrfUmECjOi5jP5zKXslFwD4R2pktMMmvadg34gIlc79esqQE7OrLyTEONsiPazU8fLvBy1vFB3u26+t9uFGufpErtaUq/Lz0oEtZfN4yDjG9J75m4YyA3ZjFvVecC2nanJ94VmGENEpxBwZzPsm+RHbctoQrX89aegbOTMNN0gA9NnYHC8QSF3XBUDAgZOZax7O1ketuN7VeJClerTa7+5UpDZsS3G0TBQEXv1B8pBDExuL7+5prdsB1yx5Kn2D2UkwGUMNwa4fb9tzN72g5n0J54PCN6Q4mgfLOX8UC4i8lZVfPBEcvTejra6vxueJ7yczrdiCvH2iXW2DDvzOAqVuxD7E9p7dfTLNXEhABM0iBJdmtNSp37x66D0PK6krVWjPZLTWveAUiYtEAlbvNyV8PKqx9HEx5oNZQhRNCBVpIAiiAN8VpWF9ezr59W0U88KkQa3VQ7aFp+Svj+j5XTs79kD2ho8ggCTTELVpTEPx5y0S+WEV7084iKQ/uUNjb6nJ2b2toYfJ6+gzss/sx6+/zxdX9o32sIz7u7COeZe1kYMgBHEAwrbvz22LkvN+92YoyrpTsJSyFo1+d78qmZbYWFHcqaCYnXNrLiZyCJXnaKL2DG0pfapJpj5V63WBDMKN4gFyYwi9e01JN4A517cvo62uX5jXOfCKSr85xm3vFeRzD0UAiFwipgBgyFCYXsZzKfQw9BOZfslYERMd6bYO/yKudzgU0EPPlGeu3haR+qeZFHcyB9H5ZRb2jqLgNAaMyyoWF9bJVEU9W+uXWcTyA0dCOvyhNXwn9bVfc/O8RRl8ER774BF9Z8fIIw1hnsqmnlOai7c+XZqlbBErjlkZUeP5oPDsv7rHnQBP3a0NPTmAJs3pPnH1txd2TlEIvKFUrntnYGvFS3aRNE/F++MbJKoT12uvNltqjY/4HY85GHFFpUKT2dXa9HidVLU/xO/q3yxWnbRK5fVd2upeaZIodms5b3ceQl+h2riRMmEtYmXu6uju3IO1efckO1tfTx84rxYCQKVOnl+Ztf7xOAaFU8mmznZzWpzTMiFfbdwU7bV313vcI7wsWy4gaJdw/g4igCTlSu1mASBfvLPloWc73nU8zOe0PleaGQfXLAkcFs/5vKDmiaKjpcmcO7SdUZhqtyQmOcz3exCySAnWFmsMWzu1NS3EiHE4WUmJmvN2ZLAQnKuLeC3SY+sc7HPdJUDUuiekw9tGn0fby940w8qIS4dKjN9en2mwJ+f718WEKAjEmIfIWyHXZKfZzdPNIvnZ08Z/pZnfrr8e5Rxzbay0ZHLvBxUEC0TA6LnzDxmK6fd6rLMkryg6cC7M6/hOLvBaLe/pXKAybEtytY1ScL6ONrE0l8WCispOiAiW09hFepxpPr8nKCs8ZX2PtvoMo9/VcXTGrD/GP48hy7BgBSD0AAacpQZ/3ax1Dz13LVOzPyx5kd7ndLa3uT12EGJZFRGdiwJCRwEBDwAQywS+w3lt6HIV5rRRTttdu8KS30tyWuI72syzBvWbe+/hM+u+djKiWj3nyaiVa3bxBApRXvvISplm70VdWIDlTMudjNk/i+EFTVi8mvM9PLfqgmVi+v1OBEEXAMCPhDBmzLuG/ZS3O1/Cc7rjwbE7/uz7qQ5zUrLd8kCDVHk8xOscUq7Ub4lztdDDTkLHjtHruj/U50yZ021yw8Ly7DPT6vKnNABYZmCg3sIqzk7rOTUA+B7J+natkxWXHQ+O2zGpvuiVeonqxP09p9zFE+YFFgrPEAL2IQAPMNAn5qF4KQHAdXZm8D3p683Ug+AN26XDtdpuI8cRQDIggb/PgySWADKGZvpAAN8/lvXtxmJl8JYSdVBAOuu+mvy107tPG9LV0aRbUJ71uouVlB4P/i07Y5Clan6lVNs3rDLvZWKKe+LdpAHOVRd3J1XL1dVvJwz2PVN2urVJqop6IXXUiwSR2QQDgAj4w/Pg+lgRFDA0Be0+DLcay/+Apf/JzH/jtf+Ab/9bgM4//fX39Nc/cf0nrnRm/DvGwd9R53/d1t7fN/Ub2li+fsnVk7wE85EexJbKBD6xQaLYP0wSvFrdeZgcsuhFQAILGprWRLae3QIZQg5LMWfI0kXFv504KAhAbAUAUbbOfiCQ9wgDXl9adDy2d2uNtEmm1Cs4n1Ul8I1zuk9gaqHIyYjlh9odpyHLSAnmlxIAowEA1Fmdh5AxEyA0AgAZiEETgKBnwKUakHxCwP2AAhEIXnuk/GzoXeZSKPa5Gg1YSPUhtqpAHbrxqkpX3re1dnCw1zGAA8gtBlgpEbDprNb0zpOdxh28+RWJIdjNYLZf9kO6yge/yv9iaeHJu4P9TjPAvFyNSRIPgc2L2Cq5wMeSwEk4EioVmh0cYpxxrrZ7WCzonYy4WIH5GEx3fyxbYxXJaDo5iPU5h8BVz5f1+q55IETwI9vFw6+qO43wIBbszZlpVNG29NrY1BcS9DlNcaN/bz374zNa3pu0z5T0KV0chnns3e9On3HDKXF3e4Nyef4vKy4EhW2qk6qahtYVPa4DJJqmOkICWAKhzw8Q+rJDb/Lci4ND0tc3nwEErIEABhhR+7M3vGsTSStvNragKacGnyvDy7L1iPOZEGQ8DrGkXOf3pvEIORS8P01AqIUQxIsxH56lj1wiwvjNRHfbl6P6zOj2y+n1SSVKw8py5b+bJYxqvDZXhoVwP8ZETXCsVSQ7Par3jGd35f7wCgMIezg4LpBSLOYEhkeAjG26tsjGiq+pBD6cJVhRpVBn6nz+OV9Hd99wf33B1F2hqbbtYalLvj+/9Y2t4Z1I98rzPw8SvBMH959bkzvTOCxjo+ULgIkbELB5y4Wtj2k4T1KLSFIY4XGOERMhdGtYWlUne1PIdlNq025TshcBkA8wCOgR/nR206Iwr2OyH0IbZT3xiHGd0UWvbZFIbnRhBQCMryt++bgxfkWsq7VDpMc6Yl9Y4icdbc0pCADwTUyP9Ecrz/U5bIw3HzXGO348tzl5S3i3R63N1xT3ItxNynNBO8JSNs6ovvzacUOHlUmu5k5OVmSl+ppDzJUTWIIl49IffH1/9vrlrWKqFRieTTfoic6WWQIB2MewlQwB8hqp9shERnn4aX2Q4uHKC6sxBF4CkVOMhahcbeSRJzuPDmH83rsEsbQSYhAAB6kmJgLIkTPT8Eeqbfuz8eKHOSserr4wPdjrrPUSnrUodKkptpbX4bpX/jQ97lbLzowN5vmYkLsQge8sK/m158DW8id2mZLf/7PNVr+WmkFGr3OggKBLhLFRhIVgDjLNBEE/BawwgLxFpjim87oz9oWmVJu89vQ6mbr6g/j+oXT/hgh5pe3SEdvPwDUoxtU2iqaaqnl/Rz+A9ipl0M8XtKHnNT6PYril4tWB/R6eENAYBWRx7ixjNzJnac8itenkHlPqu5Getgqq46b1e1LUApfGESwwAAnUEaFEqd9w5feDgGm1+d881XH82Fx96GIAiAcStJtAshEQcBVB8CEm4AmE8evrL20fEu51DMYAuggg9FAGnzTGrXnW5a+5fiO/P+f7t10itjEzKOrI8KayqQbOM/I3ojUkO0NTLuboIwrfyz9iAIAUpw96tBsCZD/A4BSN/ZeXd9+d6LKMdwuEk7KMTy7wSQIBfj/DNNIUSh8SNz/WZdzrn1z55Ump4DdWKYNOcIDgMqW+in7/7vqSxb8Gx335VvygC4QBP2JMpiEIc3Znb9wbzHlHuTFskkNsahHLD43vM8PHA3Ds7AzDH0yj9v5P32DeDQg4FeJ3ntqVvSlzc2Ta7OvHRu/WmkEhXle/ArXhxxCvu4PW4xjwcdKgHVPq82en2pve6T308TUA4zqAQeDgrb2k2huUK/MPfnRJF7q5WqZunFxf+GazVHUccbxajf3RFLjrbDOnRXnahvaShb+W6657jR7o7DYlrqB1UEZxjMs2fHj/h/KowRMiMGBwsvriznujf39me7XW9zH5bAMKVcZtlA3pRWy9HHPhV9TGTd2tDS/yALjbJIpfKcjpYsQVR4PjbsiOoHNnsM85UIL5KBsryREBKD6vDt4i5bE01dk8eU9Y0sepjpaEZEfT7Mvq4DWpDsuUegCqzpmSbwncGfxuzbDm8g/aWeTLCw8O7mqrvw8D6EOQqhJiRYUi6MC8LhMDh2CHz6z/sk6mztzH85V3CpaObby2wM+glhaRrCzGbZ27PSz1sRDOo80wV89zimUlYt4X8ktowuqMuuL7gxhGeU2pO5JmNz9QIdPszdOF/RvDlraDAj5RHttwGjv6d4zblqHguUgJ5uIBQF6KlXIQNlNJkBqI8nPDkn8YZKkcX6wwDLeK5YvGNJW8sOMWqbh3ssVttNTqH/E75zbLlFlSntepOG+KTSQt0vOeLhxAnj2mpH/PBrmDim+et8K8TmNfS9UL/QfOaxEwHs8waMGcigv3TmkoKD4Y0uGGw4RbVX8nwFOarbmjGAvz3o3vf/6tkmNpa6N7ZKU6mndPqSvYcEFnWhbtauvPYCC93kSK1juWZaOi3K1jCEK8iBcMlM2LaQYJy9YgQVDKiBB9OihiWQdnWy8N70umLFRqSMUQrPw4od/lGdWXpic4Wxb1HvQIRwCZATF8bX3WuiVqsRj/aojd0dFuTk5wttxLDa/o74v0OLpgiPz0YMkPoFsq8KZaueagnRW3dLE1PfZDZNdLQX63ekJ9kRl+++ok4eE3PyxShSyOtZubxBCyXoatOm2IW929tXqcjHBh1TLtsVS7ZRHVVXcwbL4MCyY3I66RCly4mxFVKgR/HA+Rw8cwFiXn62QTSc8dC+7wU7TXEdK5rX76dGnwO83dxlIzw0ChDO/Hy84sUfL+LhyCbXSd5BDJCo8YY+8YPKdxHceisZfUoZ0+ju/vJyCgzVoLINqfO0O/LGNdY+8v8g8clAm+NTJBoBr6Awp/fw5oSruLFdUZfZ4MD0BNciJEtMeuu7XhlV+NHZ7v1lY/zotErZPT7/+XNjIDJhACKRCXBQCZCSA4M6vqojHN0dRhVUzPXWObr/7BKh7eVHYfjV2rSFpo8DiHI8TYKxS6nUkOy6NeRlRToNJvjvbYe8oELnhvaNIXUW67qXdr9cv9+s8f/lrJrz0HtZQvUAh8iosVldCsIisrvXg8OPaGDIY7GbN/Nt7z1KYYP2LnLSk+zo/pMysfAKIEAK4DAEwRvE7x4Ys/yZslisvnf9dTvbkOqnVt8LnG+hlRmQjz1IyJt4vE+VJBCG6SKDOVnC+SQ6LWiX0eOPjNxZ2xUW7rwG9Z2c8zBP9wBfbHDevzUOB9dDpz9dEThrglTVKZdXTj1UdLFcH7H+8yeupvUjJQCzF8nfoiAAIDUghU3xwAZjkAwscEgNftFw630Hc3geR5AGBHAImHHjMSACxQYN+EUHCfzlx96IrWtLJIGVRK65hSW/DZ24mDp0+pvTwi0mfvv9eUtLKvpXpwliHqVxsjUvW2Nn4eYy7f5FIZ+2brI+331BV2pgZrP4Z3OZfsaOp8WR3q/TI2g76vCQTkfSp59mcxJghOAoSE5M4yBvYTtyr/gKV3MOHf4pL/T23kb/Mz/pfaSn/K39Hev6POf9r69/TVP3H934rr/4n+Sv/ePA5gsGjD+Z/zIjy2EbUy9dEgnyfex4pah4v0P2i7jlhMKM8IkI4QQg8g8Niu7I0PrI5J357ibO4iIYLurcSB1OSjBwGQmkmEEEwuvVx2OizRYR64MbLL9lZW2jXVZQkaaKmUcozI/nji4HIokf2CcMBpm771n4cQRmMB74QIPQoQwQSDCEjQDgAEL4BwHIDEDiD7HoOxCBPyED1SfbTq3LXxdUWdC9Uha8W2ppQugm+0jxVVMZgo2g04VDwnS7BbOjIIs7GOthnLkwbdT1Nwbn63EAS+ggS8kDPLePzc4m+vKnkfuKALe6NPfcmMIASVYoyNHpatVXG+jpdVxq8MnC86wmO9n5qlt4rFF5Q816FBLD8R7vcMA5jwRaqgzetievZ8sCqvZy9bwyG49pX7e33XPBUiNMd28dAngUUWggflUhzz69RgZ8/1zaMRBC9BDAPusvtzKDCmKD6rCztDwdIEZ+vEob8v8trbPshSGbT06vEPd4UlfUCZAV3bGl64pDO9Jyd+VZyj7T4bK83DGOnG952ekDsz2Ji+wXIFAkKduAPmPJmZqw+cMUS/WytV3mDuM6KpbJqEcKZipWFXrLXpXj0gKT7IVogJF8UjxswQrPEC1CiCQMZBpsUPgLdZqulWLlHdtyxt5IuZp1Z1OhbcYXGrSPoH0+H6eCfbmxOByxqdCABlvu59pMuEnb+cWf9JtUx7So796g6u1kd9iKmtUqp3dXDYpzpZcYmM98eJCR9+The2LMXR8nK1TMsLEDrmdZm4gm5Ufjq3ZckhY/zlsMbCkwMFbvzQ/nNdhLIvABmOIFpLBHLw6fIzqeMbi56jvGcKdKh4L5U38DSLlWB6xrTNwA9qCSL57W0d0lapezv/4J48VrJVLldaL2jC/kglvnn83N1Q8sypoKg1HR3mDBXvj2mSKs7Hu9qoWY2/RKX/Xuf3ji5UBTed0EddXFJyYsr28NRX6WZjmFgUkuBsHb8jPO3dSXUFz1On5kn1Ra9JBSG+XKlZ1SZS1MU7LKPv6jN74bHTazc2SFWZF4LCssY1lLzsh4xFKfhTt0akPZHqtCSmWJtnN0PmGidVlEW7rA/Wy9U/+xnGEeNsnfNCwJCn8AAAIABJREFUp9HPngqKfhYi9B7BmOqlLfjt2SOzCYDGP7Rzlx1nXXGdHoSIpHx2ad8CFe+rAxDsvejn7Jc7pD/2fsHBUoDYr+Hql/5Iv77dcrPXevOrEIJoiMFXnxbsH5HiME/YF5rwxa02WwofJ0tymtNC/Y4MNe/vcUVtXF6gCS2aUF/0MgUA7WJx7mV1KIp3tnW2syIhT2N67MMO/b4GABYBCJzTc37aPo+zzy+Ta/dVy3VlY5uufmkWKw5RBvaxkJgPEWDAiMarH/brP38wgDCCQPBJ7kxDLJmztH++OvzILyGJr49pLtEl281PQwiBA4kKBCywKojDPIyoVISxdl9oyjt+BIQpdYUf5alDvljQZfwoyqQnBFX+BpZCAQIwmyCy+OnS7EPjG4pGFamDt15T6gLA5LDm8ntlPB/RSxG+5Abzkez1X17QmjZbWZl1fEPR15QpVaVQ74x22++1smLmjZRhlz7L230WQBiTMfAxerC0nqbhzak6F/dgXd6yGqn28F6My+7H3AAD5+6HIfSc0Ud/1iiRt45vKH4BYcgiiMV2VlwswYJOKnAxFpHi1IngmD10DJ/RRn/7asrQbILAagzxC4ig7RCDwZmnVx0uA+yJRMyN7TPw0TkEkpcIINUIgJU5M4MDTOf2krHBfB5g9PnU+ryWp8qz122N6BiQVLm+jG8oflaA0FMp1x7vaG9eVKgKzRRjvleSrbFLrwGPS+K4tiPL8w8dFhDyNYnl1X7A+GJ8to5hHtv4C9rwAPjZs632xQs604dywsvjHG2TdoalvNWrta63yesY2EMR+fwxv/khHkEf1Qyk11PmcrTL1pUCENRMEGHwPf3/tvNbnlBxvljKQB3ZVPqgQuDirqiNG1PslnsxQD4WYCUFdtNs5gd5LIjNSs1Bjc8bLwJAdn1aaryjJa6To5nq62aGe+wTThrjXuvgbO6p93m7Vss0RyO8jj5UH6+fpWqEmvdHXVPqjiW42kZ6OY45HpH65V89RxPri15tFSkuQICB3u/u3yJWZJ0wRgeckDtbmzrFuK3j9obEv/9xhwEFp0+tOnbKEPPaeZcN3ylYOqG++MVqhfqQgxG3dbM1PnleE75CQBCnt9YvwhB4XAxb8Uto4tpxtQWv2+SKrAax8ip1ka+SqQ/TTIBbtZ26zhNAYJHKEGCJRXhs3XScr4eLkVxV8b6OeZrgrxQ8p01yWBbsDUlaGOJzhCqw8IyDES9PczRPoGnet5tfbvX5b6xK5+NX1Ib1UswrO9nMzwoQ2Jskyl+COG/PHWEpr/83df/ZvDW+vuil6T2nWRskqqV0aH5WsH+uyW07lWWIOnYn97gT4CnR2Rob7rY98W7SoEOLrp0e/lVsr/1zqs57orz2UVfUxvV6zmcK8Tr67zYl/6EPfH29fVprBqh5Llbncw2+pI56o1ijqbyruXS2kvOneBFTW6gJ2d7V2jjXKZKU2Fm2LtzjGF0r1VidrCS064q5IRnrm+dQnVSIwZs7M9d+aVNostv7nhpGIUgkpeqg7X4C+XCvq2OQ39O9TKnbEep29FBgPqJcod4b6XH2rZGp1WJBMMW7WpYDgPxexEx9vOvd8e9d2l2BxbJaJe+P5SCyIkJkFACtlGty6MGFXOCSaxWqH4K83h4ChC4q1VOk0u9McraMU3FcD/o3hsCFMFHUylU/njLEHBjfUPz8I1Lj26Xd7g6AVe1F4/OyB3M3nCmXa1e1ShQ17fPynfQVvYbGVR8c/Uy42y55NWXENgJIN4HnlzFidhnEZL0AQMOGizt+5BD8skAdUkgzWehcXKLU7xcTyEa423orBC4qRxe+ultb/XQWQsk1ddD2qDbzZCASmcVYCMrRRa9pzwYIvKsRmAsA6QIx3EEQmUxNBN8oOt7sYtio76O6nJ9Sn/8H2Du24eoT7bFLtDXOUBAYzGCsxoi4mqTqvX7EuEO9zv6NYkX2GUPUYSrrM8pc+kXvAY/0pPf6LH/fqM72pofqZOp9NVJ1eYNM2XJzbO5kzN4qntm6qBdevHoyflKvaU8ByLohhN2HWMom9KsvrB5tretZJtetOxcU/m8GV/Qwyuhz9iYAeS1i6WWt39NRzXPdnSyb3yqRXQ7xufrzkLGe0UWvoZJV+7I3vE8Qcq9HksMpqiD/6ObSleUy7ToJEZShPueobRFpgXdTQAdVorz0ULfJ6YFIE5gNAVEQAGcDCC9BTKiR00eQkM8JhGshYO63XvwFt7+7qbQOYlAEwcTVfnhJ680+9U3u1vDUOQJiBPr35LrC98/oIj9IdLemS7FgaGElxbGetgd4yDQXqI2bCEFLTHVF7ztNHR6UcRyr5d11DCFKHiAXj5Du/eQhB09oIxohgTcQPt4uOdQv2mlLlGJefVIbefjTxAGREJLOOTN/80S4VfkHLL3TJ/7fr/sHfPvfAnT+6a+/p7/+ies/caWz498xDv6OOv/rtmZsaPqGANRt/5kNrTaRrCInKPx075a6QWFe24heCcO/lIXG3AcJXAEAfo9AGA4BfPf0ydXPT8yYVjTYUm0c31hUN6PbvecwBA9DAHMZBu8SBDDt0JkN3sygKG5XWGrI9JpLpk72JuWbSYP3fHLlF/3DaWO0V/QRJyEGa6m+HYHwPUjQSgIEujihGmlSCGETBtgECSwFgMh/E1wnXgCoxB6oRAS88UvOxvd8iHEcM8Zs791Q9KAGiWGZQpNJU6qqZZpDN2/ixjeUPHVJE7J1ceqYf9vAUI1VCOHu7ONfXSlTBv2yPrrbjymO5pyhtYULPDJVkRTzGhXnT6DmSW7E1lbL1ec7uK2DNH5PBgIQ+SFwAMg6eUB4GRFMAoGe9xP6ramT6e7+Km+3HRD2pYwhc/pBAgdaLx5e+RtYCnYCIBqYO1NbQU2lCAAzIAYB9uiJzDU7LgWZviqX62o0nFc5qqn0o7795w+8+ZVNWUQ1UtWpMJ+9j0MQ/I0a47EYl7WflGB1sUK/P9nZcu/wfrOTcmcaZekbzFUIgCcIBvXUROjZ0lPLd4f9a2PVXndGW21/k8c5mLIdWlw21WDeT01wBAYLumaaViiRVcc5Wu+REMHEI9TGYCJ9NXmI75A+dpSecD/+nP2jYU9Y0rN/tQyhC+0pEHfXcZ5OI3rPfoS6Q8t5X5iS83Wpk2t/MvhcXeSYT6HanTZWfFHF+1MQASofw1SLiRBSJ9Vwi9JG26tlKurQzh3L+i4lSx/57AXOo3i+teG9PoPmmTGB1RACamplIQC/gwjKofIG/S3VS3mGMbNYCPVDpuGtpGELjhpiqGbbDWVV3s7JSU7LA59LNB/dDnQY23jtsXylcbeECJJkZ8tEajBGtdqoTp+XugwLQsRlbfAPwR5nh1CfY8DusJR3aQxSVUF8T1v9uGdSxr/zzZWfv7KxkkId5+1mlijO6P2unm4krhIYxkO1WzNPr9mfqYt8N87d1jXI7+5RpDZspQBOs1R1IojzJssEXxqHsQ8yrFOM+bCrSsPXF7WmixPril7dHZq8bkVCvyUEgGcgAGMg/l1LE5HehMB7cmcZh/ZbW6ziRLqvAUQRYxuL2fENV/t8EZte81rJcSfjc1lf6To+7bO8vVtVgt8A17765+ZFf9LpvTY0fw5JwNBoy7d526eF+pxdDwbHb7jdZmt8fdErPoat13K+3m0i6SkN58mgKZisIBirFFoh1mWTr0joc3FrWKdNAUM2gD7AAC9aeWG7N97ndB8KTfguvbV6gMnrpizGLTS1tE0kKzxliN5/X03+dxN6T+/fLFbKCITbc2cadGTGB8GFelVdvibkgyHN5T00vL8jhsQrwTisDTDlSgTleWrjulS7ZWqLRHHutD7y6OiGa4+UK3RHF3Sd0IkALIEEbSaQbAAE8ACQZRCA+3Zn/1APIRHaDVgo47hAE1w0rv7qk9lIdPLV3g/QtPVA2ZOzcZnAMD4/gK7gwNyC5W0i8UWN398FAmJYHj+g6dVrJ64BQLIzBj5yDwRoOcCkcOvZLU+osS/6QEj8t9qm8rSRvHcuB6FTRIiSg9DSIlWcM3icA6jTNU91BAk2IARQiTzo62RnyzOXdBFL4h1N962K7vXK1rBOdQCBLzGAxyAA8wwez9i9ueuzVsiCnn4Q+5Yu7jjKVqoyYEKIM+DKTcCVs7OC/0gRT99griYCfPrJ6hzJvXVX3toRlkIBpBtKtNsanuowj5PxQjhlp7eKJFXvJQ9iP3y6V9zRF39YFuO2Pqvze/IwAJQZ3A0BAFtF0twgzpNOJRUIgj56iFIm156i852ECBoqB6L3eVTDLWXvpSpjp2V7Gl5ukiouXNCaAppugc/MZcv79p8/GCMwvl3rdeXlvWNSXJZJe0yJK+hBhVUsvVIjVV1Ks1tmtLGSS0G8tzsFo+h8n0vgBb1C40i1W6bZxLL8E4Z/GVyNbCp/UIQ5XYlKv5e+g2rk2v3ntaaLYxuvPupCbJOG5xJ3hSW9T1lMVPu6SqY+n0oBRwAL88KSdt5qvqQgbw9r/eNUbsAPkE2EBb2HFZU2iWTnrFJ57VWloeKuprJZHsRYDhs77Jped+WDn8NTX7rd83X9/eg4xgj4yxS6X+NcbYPlAh8pIkQBCVH4IbLQw0Ify1Qjnjdd0YUGUk472c2z8rSha+k76lZtN3jcml62hnulmAsngGAqC1Ir0x4rUAUVjG0sfalarjlkE4kb6aEcL5aVUg3FYpU+Jdjv2hvkcyceCelwgwnkf7K1pb//Ub9zjl0kKq2VqS9Huu1dxSDwPHjlHB9OTfD+k/rar/2zuE6qL1r2curIytP6yG2AgF47cn4c7WOYA9lBEYED4duVO+mrcI89tLO16ZXJGfdvX3dx54QThpgjgywVDr3P3bNIrd+e4LSOoCw0Ogfcqq13N1xdBLEglgAcbBHJTgX73aNK5bp1UT7H8KsK/U8iKIjDXfahIiyopAKfWKwKznkzaaDw42PJ/dI3Nj8BMBwACVh+NHP19gKd6ZsyRRBNSQZSAaFBlmuzZAJHdd8DuqyNMuXRbF1EQGN9VNO1OTKaHUITSiBU7TElmu95Y3Isefitw/mq0ILP4nqNXpG3V2qWaQ5ZJLLqTnbLDBdiK6mGNWW6RnodXfVe94BL2pCVdNy1iqUXdH5f53ZGJgXu/QC4JQAb7YzkShDn6WcRy0/IsWDqJQtbev2BFG3Pk+XZyXc3FT39VzISf9VnJxhZz1ixdMr91ZcapqXfdxADOAYS8DAmcApkSEcCwead2Zu+9jKi9TlB4dmRTmt4Z6dlrETgIqjmPscwtkq55li+OiQfCQIabqmYrRD4CIwFjQQQ8VmV6aOnu9x94Po2EAYMBQQ8AAn8kP6fANh5/fltPVslih5rYrr/OMJcmtl+/eDmislq3hdPY0fXcJ0gitJz3m4SIkT5IWrGEHlsImnecWNM4MCFlqm1BZ8O6/fQKC9k8S856z9xM+K66+e3m+NxJ2P2VjE0+l26Ppbaj4YNeKgQE4CXFh+P6mJvdAG/uywC8wO8kK2xSOVZp/TRv1xfx/j64ueolr0fMs4Qr2OEwCArg7FOhLGOQ0yTWBCizmnCXlv4e+zoIXyTTHl+L4/LHsC+wSF+9xgbK7mAIXJrOU/fFpHsGJXjGNJcMcnDiFru6zXVBAjmAIIKiIEdAnQSQzwfYZiJEegGIH4EEJQFBWGY9fIx7c3j6vq2Tqu9EvF4Vc5XP4enBjTOaZlQX/TSMX38J5Fea1QHd8sYByuqUPJ8NDU6rFRotwoAza5pqXt+bb8Z93ycfyDa6HMaCIBeHgFvpi7mgyUpI7JujunOs5ueV/G+eBcrqqU60HKejzppiLq2NGUYmzvDOO6vxvF/BZbOnz8/AwBA0VpNYCASsnT16tUBQfhHH300HGNMGxlFCDktlUrHrFy50n67CfD3z+8BANxoZHGHX7zNZX/HpvvvqJP+jL+j3r+jzr+rrX9Xvf9LMfinrf88B/9LY+D/xDP7uwFO6onMdX0uakK/rVRoa+nmrHdb7bJyseJamSY0xCJWbfy0Q8aTgJCq4c3l37x67fgbEzOmX+7VVh/2REW2fUL6g+9SNhU1DkIA/igA4YmD2RvtFTL1SQnB8iSHeeFVpVEEARqabG9cNrvLhGDIst+8VnIsVYyF2AapKt0sUW95PWmQGhMwFUKYjTDeQk/SIYavEgDqaGdQIyZIkB9DHGBC7sr9YYmfYa2Z+sijE2uvfNQmVR2pkyqLO9pb7quTaw6d04beYA5yV2PpbAUWIjyIaXYybE2p0pD7YsrI3xaYCMzHADTmnlq146o86MjmiLQ102vzFeE0vUxn+tLoc8Xofb4ubWJpfojfOcDJisroIk/L+XoABDEGyElT8QWAXJRBwAJBd1Fj2v9NTM+hay7uKQEEvpI++OG7EQEa66Uje+giC0OyjgD08LlZhtz09eZHIIQjASbvsAIHM7PW5f4UnjKXQwxHm3dPXeF730d2W7QqqkdA+6i9fH9h20MRXsdgKeZScpBkfTyLohQ8H1MnVRwt0oScHdNw9fM+A+e3CR5DFCOzNL1bdOSLrm11fRksaBRYCD9hjH23WSK/ASikQvTDzFXzMMBCJQEV0QhEqv3+ngJC9nKFjrrZJyl9/iQnKy4tk2tP97Q3PdVvwLxGSMCSYM6xcnPutqBdYUmP/tX6hS60h0vEwR1tzY87WMllhhCpUvB15ABylik1m+Jd1vtFWAhpk8iPHjLEbZxaX/ilHzG1DkZUxUPkoqNhUp8ZX0MBywQAXbmnvj6yObzjzE2GhFmbCvYPfLDrvQca5EoJhJCK6e+nBiiQgID+V2bm6oOnDdFvJzlbMkQCpx2bMZMC9P9Wtp/dFFjk/ghFmbcDSykzoVGiubAsfvDur6/sXKbh/d1tEsk5RoAiJe/tZBXJcqf1uPeNz/IP3GPyOnocDI3/jsYgQ6kW97VUvdnCyn5VES5OIvAxbsRW1ijUe2Nd1nswgN5z2qhvnksdcSr71KqzWyI7zu7ZUtc/1O9ML1QZAuvK7m2NL3hY9qofMW0OgSchhCRwkDXT1Os9YUkfjWwsW7ArLMXzTUxP6oZcBQmshIQEtK4wQB0AxK+fnWVMSd9gpuYWERCDFffV5y0cYa6YfFEdUvpA7ZWuHMCOx7tNtL9WcnxnpNuugmuXzM7Y0DwGADiCANgBEKEYQEYKANFTvUoCcF6b1f556ZMJvvQN5h3txmKbz29ZIMWC+rgxZtftNluUrVWp0u3V+H2mRqmqONpl7V0pV59NszfPWZYy3PpU6ZnIr2N75R4MToiGABcBgnYSSJ569/wuRyfO4TwSHLeVsikpi5KCJanO1glmkeTKGX300Sm1hR9/FN9v9vawFMoyz82daaSKCeDbNw54JjYUlqo5n8nHsE2MIGhZgpUYAt4sVVH94wIKupql6uwzurDM8Y3XFrKCP7xcoW8oVehjZQJnIxDG2lkxuaANrzhijDu0I/vHIAAJsYqldal28yIAAVes0H8R7nX2PYnYX9/MeHBb++D7NH/fyDRH83SJwIVZpPJftX5fZxEWwr0MW8xDJK2RaRLSbM2nAMSLMwY+tuupiuzvBpsrE4I4Vy9AAPIhaFbwXBoA0O8USS4rBX+8QJBXDAWTlZGcpQZGZXLVno6utsfpQUSbSJZJQQwRwcZ6sWrvtF7TAkw+gsAygslhxMAX7q0rePTp0qy1rxnjP3/c0fDK8viBa3J0EToCAGV3f8EATFNFV+bODA78jvQNZj8U0MB3ig/2SrfWzqbO07eaC2LcbZEpLfUPnghN3P1O0qD7c2caYxof//hyZlCMzM+g16kUQrDP1U8gwEfTwQEETKjHORYSIi5Tar/Rcb5kBc/FNkpVR88EhQfkCKbVXFl7lzpy6h5Xw3sFquAfr6r0fzgZU9mEuZ0nUpavu71NkS6b5Jv8XUupSYzW702vkam36zh3ZwrKHglNWDW0qWK6VPBFWiTy3GbOj2MhiJUKguGSNnRjtfxfRm/DzJWTRYLfUKoMOhzvbBvqZxj7MWPctjFNZXMrxarsEM4dLxf84TLCdWiRyE+IOV4vxjhoLyvbToKj/jSdkrZxdFPpw4QQqOF93c1i2XElz8VKCU/1cMUQEFFLgDXt7UilGjBAbipZsTs08ZPbPV/X90mvtvqMCI9ttAux1BCxIN5jXUC1r5tEikP1cm1eJ1vjbAnmYx0QlVllquwgnyvdw0rKDgfHbf6reb79syiv3cQDxF+vXTvYXDlBR+dGVpJv4TkhlfdRI6ur38T2qLi/5grHIdaRaYi8wbDoTu7Vfg39/dMA19vg92Q4WPE1s0RWEOFx9RFjPrRZojxJDzv+k/qur/fm90HfltpF200pQZsjOnEsJvLMU6vCtoenzvb/zii73X3upK/0nEc90Fz5weD+c3c/U5rVY5ClglHzfic1HRMYxiEV+MhqmW73eV3oLXUlxzZee9zGsuUyjIMUnD+uVSy7UC9TFlLQ/qo66KdiZfBV2lYqLdDHUv38W4mD1xw0xQ+kRpS9Npi/mVt1ftCUuoLaIM4zpEGq2nE2KHK/i2H87b8vzOcKpuDJ9f3c/pmR82iNHldwqsP8ZP8BD9fkzjR0InPf2rfTlHrtcEhs+od5+zqUqYPXehDj6WRvmV6p0OyLcttG+xDT1CyRX470OgdCLMhcrKTslCH652HN5fPpK8wsluYHcd5Etd/Xi4fQQdco4T5HfyXn7+ZnmNomDMuwXFm2KjZjGzVgpO35uGD/iI6/Zzjcrm/+7PNTSNItgwgPjGu8ah+bMeMAXY4AQiZhSPoDwPQFQMjam/3Dm6VK/VtVCk19ex1xHmuEFyB/vUzdfHO9NHZCW3PEIME9m+pg3/w5gjwjIPY1ajoEMAnMdV/n7Vlw3Bhn1XDu9+WY+6MfYp0t0Z0dluk0dtcIKQsVScQGn7uXh2Ea8jWmvX/WP5PripZ+FdXzuc2RXWp+Pb12W4EmZN1VZdAt56U7GbO3ii01/JxcV7Q2Y9D8Sa8Wn+w3tKV85OHQ+M+MTeXpPTA3vEGi+DXU6xqSExT5+fWs1nGNxU+3iGR5ZomisqPDMlUgyFesDtqVZm+eXaXUb491tEz52ZT2ymdxvQPasb+eXrs5XxP6ncXVoh0scOO9SGTmILSyAFMjVJGEF4LLlPqf1Jw3wiJRJDzWeVwEQNABCIgC1NleAO8DSIZiANIRYNYxLPqc47mjiMBptzNSfLfwSL90W/Xs3abkQCYELWMbri7IVwXv+j6qW/ZbhUdeU3Oenjax5JwU80aRgI2Z+mi0wA9nabuNWPFT7maxmvO1OBlRlVLwRY/s81AgG+j6sqLgwLAu9qb7aOw8EFFvB5Bgt8RHe2wzFnYdZ97ySGLvvxrf/zFYunDhQrXP56OT/uurVq3K+R04pS/+KRKJpMjr9dI0k0MUPJ0/f37g5bBq1aq/pLde18B/wNJ/QKLA+4ey9/+bifkvvvN31PlPW/+evvonrv9bcf0/0V/pGyyfSQW/8GvmugWbI9Pm0kVWV4d5hkjgQ10Ami/oI3UdXFbv5ohOwT+FpZ4d33h13+yqC68s7DLueP+2qtQZlReD7u498wmAwAwiEDeBwIkACN+R+0Mri6n7LYYigFUqnutfrDSu7uhojh3R+4H47y/tsEswtraKpcVFCuPdHe3NyCxVZD3R+e5ESMhpQkgQQFAFMVhyq/lv04WfHwryO7sVKo2709tqXr6oM31IU9HC3PYRJw1xK67XluxmbeoW626dLMZCRKlMt9rIu1PEWNCfV5u+f67j6KOEAeMAAQm5M40P5j2z2m6WKE9mtNaYmgBpalUbziQ5W+/iIOM5FNJhPdVC1fjdKTKBjxABrG1jpWfKFdrTCc7WUSJC1FRbkwfI5mOQ7/uILj2eLM89Bde+MjR9o+U7iEm19dLhrN+ZpR8BCD7InWHcFzAiwqQvJOCjubWXYmZVnvvs54jUP8TbqdZnvUyTPfd3XbrrY7Iv+/u3tby3hwsQK2DEjRaprCBHFxEAgafUFnwyu/s9oh8WJGm+fPsg/2D1pXyHSFZMmYlUE9KHUN0ZQ/SXzWK57fo6qcFSRlvDJJbzRYlgAAz2Ywa5RYKg5xBqtbPSslOGqEAq0LTa/FWTej9Q0CBVvphkM//wxZV9cF9owuK/etcFzDcE78ggv3ukRar4xcqKa+Od1jkEAD/HMAEmkxexFVLCxfggU+9DjNnFiupVHBdjFUuuynneOC5jRmBsDGku07919eiWrRFpC781dXp+86VdERvCO1/cHNmpN4CoEhLwLtWlBBC981DFWfxIzbnNmyM6PZTeWjMg3OMcOrjf3BvWcmFel7heqvCfPL1md5465KuTPq/tdmAp3fj7IeOY1nPaF5S1cl/95W+8jKgCEiISYyH4sc6jJl1WRzp/OvvjMwgCRE2aJI2ViaMFzzQREYLbxLIsDKAQ4nONpRIEVINNioXQJrHyCE0bnlp/JfzJ8uxvqYt8B5c1qpOtYXapSvezF7LurramJ1iBqKj+mhsCqwghgWouptktD1zRBm+2sIpHLWKZ+8u4vloMBAFC5CMYHEKEfEEIjIQMeSlnpjEjY715F4bwKMLktEzgvll/cXt4iM8pydZHMF3b6tzbwrv4JzYV1hg8rmO9Bi7IQyxZDATQSCCVO8DzAYCUaHAAAKYQEiEdQNiaM9PwUPoGczbAZDXVyqXmGm6RqCErKPLE7TZbYxuvLvAh6KyU6wIbQ1poGq+K5+Jm97i34qnSrAHVMs3ZlXF9A5IAEIEUDMiYV7J+PDZE8A0qVQbt7+RofPyiJvQTMRHESY62KYVqw+YSpaF0Yn3RawdCkt5Z3qH/FcKANRxiJ158QFeVvsHs/Tpvz8au1vo5HGIaGIxVDQrl7nIfb5OptE1SzCkSnNbJF9Wh6+JdLYPUAteBMl3NEtVRHefIQCn/AAAgAElEQVQa5WNEzKaoTuI4ZxtJtTfXm0Xyb+mBUYTXNggAIngYUTMkAMt5Lopu1l6T6Fac7jHpyvXPyuq8HVPSHM2LPYi9SkEQgAGDAJGygqBxiiXBxQr9rP4fzNqy9IMs11PXTldhFtVTZ2WDzzMcQ+ArYdhDUQQkCBC6JUQI8TLiCqngj5dgHMID6OBhQKePZwhWMQRIqUu4VBCi+w6YHzBboYVKowCEaqlp1apLu79PcrVMezihf87S2svjjxriV34X1S0MQKwGGL6LAbgfIijkzjS80O1bh1HE+oohJiMpMzvSa+/zy3VMtz+bE/rVl8yq1ppaF6eNGpvz65d3X1UFb/4ovl/r4JaKt6fU5q+kWsYehq1mCJAhjOXU7RoRIMcQut0MW9kilhXkBkX+MUbuqStYvkxifHUhcY0uUoX+SjXp2u87ub7ozc2hnV7+Ki49AAq1l15tjarXSg69qOc8g7yMqMzBiCrOBMf+3L4BHWSuHKvlvF18WICQFTdTzc5SpeEGIIHqnYZ57UNoyn6wzxNl8tpHHzAmLRtmKX38cHDCZ+/HD7i8J2fTUr3fMcLDiK75EdNSqAnZl+1y+G41v8ixILqr4erLRRrjhgi3tbeS86WIMQj2MqCKJVDZJpHlhHic9xIA3VaJNEvr8/XmEbTVSbUHthNy5Xbz1g0xaK3rbfC7u1F5CBHBOgIJ1UOu8UHGouW8AzBCdgETxDGiGptYcvmEIeYG5ttfzfe3+owaS2l5TyrmeY0SAmOzWHFwUvr0C0ezvnugSqE5eFkdcsOz8Z/co31++e0evgQR5o30PWITS4uygqLuiPH5Z/e7ed7K1kWmzqq6uNDPsOTJtNHNkxpLdPfVXVa8nTBo7bCWsgCz8nbldnMh/b5EwOzEhqI1fQbO30sPpd4oOl493FI6mgfQ7mNEDQ0SRe7N2TQ31zu8uex+CeYNJUp9wFSGFpPXmWjwe3vsCEu+wUCSpnIfCEm8sCKhX7fcGYY+p5/bkGX0uSI1gj9b73OM9bKSQoEAfp8p8fPb/b7rP7+3rvCzab2mkR3z4/Rkzpvf5uoi088ERYgfrswRFWpCv430Ojqp/P4kKqXU0d6cHOOyDWIJVhNIadX/GndqwSfvbamZLMOBgwNEIOR4AD1UGgoSoBQDrHcg0YUKACqiIIxChIhe6njXSxfUJid1QhcTrDxujLklo/uvfhONa3HywKfeLzioH5sxYymG8BVIwBhqmEggqAMEeo6d/nbRGV3U8+br5p/bxYnW+5TPtuTzqF6PUNDy364ngggw6BHym0amsCN7c0qRyvBls1RRePO17bEjAqcXMYxgvS52f9aOsQ0lC89qwn84YuhQ/FbJ0e1bI9Nue+D9n8wvN9/z3tqCFe/GD5w1u+bSNIQwS1mkg+qL58kRIteUQUeT7K13t8oU58/owqnMV6CMbCqbJSKCrEQZFFh7ajm/QcX7Q1Wcp+PusJT3RjeVzqmWqLLnd50UOEg+dmbdurPq0HUGW2O/cIhC/CzTEux1TQAQ+Otk6i1yPxfhYVnzZbUpKcJj7TCv24RKDFArQKA7JISyd0sggAIhJJwB5G7MMEaC8csQg8V/BZZKCY9W5+16QOfzJLYbS9L23NVcOrNBorkwt8uEbWMaS4NfKT22iYdsCwMEpR8wrUMGzCnz1BbtlkWkfLj/zMYii0R+hgCEw7z23iN7z3ry5hhuO7v1CQQBiyHhDT5nb5tYWnjcELujX0vNwi1hHYOff2lI7F+Nuf8YLL25MgqetgOkDMOsxRhTKvDDFEidN2/ePRDCFQihvl9//XWA8XKb8g9Y+veAJP9LQCEdIn9He/+OOv9p69/TV//E9X8rrv+/7q/0deZFkEV9CcFD4p2W1q/z9pr2mhIfpQw5sYDVdlZcofK7e7yXPOTXCI99zICWKtP8LpMKhraUSqbW5Zv2mpKWiTCOnV9x9tGRfWblQARsgACaNt2GCPpiYWmW925zyUIF70tziqTnpYK/nxOJzXq/6+lv4tLXTKktLD8Y2iGQTlQsM3R1S8STH6k4a1iaMsxSptA1EQxYCMBX7eLqf/aOzbDVqd8sOvIWZWFhQsQ+kbhcyvPBFrH87Cnjjek74xqvPukFyKrAfIhFJL1y2hjzy9jG4qcVPJ/kYURXryn0+q/jegmrnujc4fXlma0LKs62GXyu2HqGydRAqKeso3xVyKabTYuo2LyS9yW4WbaWLti1nC8dQijYGfFFDefrW6AyMsFex8KQrxd/lb7RchBivN966UhJIH0HgtcwhDvOzjR8l77evBRCEA4w+IYaePSwNty/+7o0QbqQVWI+wQPZCj9iHJdVobte6DjyJI3LntyNb7gZceNPBF26efE6qb7o1cVpo7WLS8/05yHIb5DJX6yXasxTavM/rZTrfqT6fnaR5Oqvxtg/3TTQxXt4kMlKECK3WufQ1KJlSUM9JwzRb/e21n/3SvGvrUdD4gIO4Lcq+qbKLgMEzwQfYuoAgOLjhrg1dzeVvOeHsMXNSCoVAhebr9ZvCvc6kylbmNZDjSPkvD/6otb0Y7+Wmuf79583lv7/k4KDwzrZamfR1Pa1ps4vfVOwX50dFL1lZVwGNTFKBAQ+RgB+AQL0/kdXDph6W2te2RrR8QkZz0smNBR/1WfA/D60ngFtlbqnSrMf0vHujtQwSUT4kJOGuFcvONrI7TYFVLpA6/MkUFf75QW/DOlhr59OGQUQYzihseTl40Gxn76RPPRse1oYTQ3uW1c0S49QkBexTWLAB7mhqE7F+xMZQGRHQ+KW9zHXTCUQCmMzZrz8VvHRPr1bq+btCUsOGD5cN+7qVByXyhIsIwBAG0TVtSr9Xh9iPBQsXRvbs1zrdfVIc5hzH+k6IQ4CEiUg9CrCeHYgnY+QIoLAEYHlEliO3bCoLKu1b2tNaptI2iXJ2eJiiSDPDIpyp9oa7AAxejcjro3y8wMz+j/4AwDwKMTkFwzhDAjJ/QCgZkCwDxLwCG0jgWQFZJiVBOOPEAYLKUP80Jl1X9bKtCfztCF5twMIkqkbstN8DwFQcDHUaIcPZQhQlkk1Ow6GJVdHua1LAIDcBx36HkcI6BeU53bt21LtDnJbvWoIjAhglReKSjwM0yTDXKQHiWoOhcQHdCrHNV57/IrSuHNR2pgjAMGfEcTDz8wILk3fYMaLSrOeGd9Y/NjOsOS3xjWWLESYyMyANKhZEUOBJIdIXNIoVuYnuKipifH77tbGxW5GXExBPBbjoE2RnRMuq0NOLCg/eznCax18T/epj2278NOnat7f0yyRHWSxoNRyvv5lSv0345Bm982pfB8H2KXmCVTf8vrnJ8xjD051WN67u9+DfXIeMJ4/v/hbIhWEr/K0wVlDm8vv0fvdgyEE2E+g18uKqjS8vzNB0OsBbJ2M8NECAG4fYutcInE1TTOPcdn6MABLDoYkrJtUX/T6EX38e28lDQqw0ggkdKOMAIRdlhf8sqm7rfG+R+IHlL5Rc3GcB4ky53WdUE0AiYUEvgwQmUn7iDrvpm9s6gII2gIxeGDbuS0L6cb2+lTPP5sPOtWXjFOLZdop6fcNyzm1alylVPP153EZ516+ekqt5H2dvAyql2BsZAiW10s1e5sksvIUR8vEZqkqO0cXdgMYRQ+yItzWaXYIq7UYpzRJVduvB0Qosy6/vd9vasw3l3dPiHZbBx8OTljNI/Kn893txiyV42CwoLKzovJgv3cwPfzBCHr9gGnjGaZFwnORZoki67Qh6nD77f+qTj3vUw1sKl9cojX8QLUgE5ytd8kFPoZAILAYq3mI7CKCDdTMrURpXB3vsMwwS9TH9Zyz55di9Re3m7f+rD+6Wht6RrptQ4rUhp+o9qQIc6oWsaJY53MnAt5nPBae+h+BY7fbINPPaQymEn9fk88z2MpKrAbeHW9l5SdPBEX/6Baz3jup4+ZrbtdX/02d7W29Pq4bw7s++mT5magh5gpjqVLPKASOlWCu7cEeU5ofrj53R2Z4d9pWKh8yuP+cX72MSEYzJk6dXP1Enibkq9Lr2NPX/66b6w13O0J62OpnA0KgmxVViwU+SEKwrkGiOnGz0ePw5vL7rioNrsVpo+Kzj3+1qFah+/7T+IzMGZWXKmKd5unF2tC1VEu0Sao4lX3dYcXt4np3Q/GipcnDutaE9xBtPbS8V5lMtSWId6sUnJf4WVEVPfirUmj2XdCGBeQz7qTQ92z7GoWaFfVoq3vExYpKlYI/5XOx5kPaX1T2pF6uzJrV9d6NR898u7ZKpjmcpzUFzHv+00LjWhnfp9uHhQdnDeg/5ygAaBAkOJuaf0ICnwAQPJ91avWs3aGJj3gZ0R+Mz9vdh9Y73++YdUEXtumFlFEn6PXfX9w21+Bzp1D5DQr2N8i0Z+d0m/ATxICcObUqZ2dY0vy/usedjC16oBDmdd6FAypXUGAAkWwLT130V+29k3r/6vvj64tfPG6I/6SrrXYIgpChKf9UE7lNpsxskihKkx2tYy0S+f9j773jorq2vvG9T50+w8AMvXcEFRXsDXtviT0aY2Jy03u/6Tc33dSbRE2sSTTG3ntDEayA0quUAYbp/bT9fg65+BKjgub6vL/7/Dz8x5yzztprr13O2mt9v5c6QllEOS3hPezNc8S1yU0QdbTA+4sY4o0Szf5cbfBpMQufB5h3Qt/5rw00VWs+Kj6w9dew1L/1aiydEYxjAaVyv/2JTtN4FuL2KrkmO85lHmEm5O6VUb17Plyd55yRMSsbIugHIOgHAKqGEBYCASxDEP0CIBAJnFQAQRxAtMZ24WD29crwfzn368N6xpUh4dlIFuLWS0rd6nJVQFtFWHu5/5zeM78fbGlUf3xpx4HfwlMXxdlbE3SM+4HpmXMYJPA0wPCA3TnrHJVyv48xJOBpDuOCYQMeENv9h2vzmV+eARAQKtaThCFEiEfGb6YMz5/eUDT6WECsYmtw8k6xGj5voe5qdmtHAX85WNpedo8QehZCWA8AWIFh2FgxONox61QMnnbm/GIF3d0y/P/fBwpFN7kTgc07IfOurnemr+7a9b/Lrv9r+ytjjfE5iMBsALBdAAozxxgrzXPq8nu9mThs5w8Xd0RaKKq0mZaXd7canqxU6lZvCk5hJzWVPrc2Ij0nzdaExrRUkEd1Ud/iAo/PbCz+MXPwkh8wCKMAEAiIsNUI/U6S83Jldtrkxsvf20lpLoG49DPqEGPWR/fFbH59E9PLbtheI1Od7GFtFtdHeEgfl9/D1jRle2CSeUNYSjaA2HHIgz9k/1xvre1uNii+LNmz3CcICBFEaxOtyr3QoQyt/ZnJjcWvVsn9tsl4Rhvlss9zEfQlHPBy8cM2VxX2hRQKU0mB71egDrn/X9F91n5RuPO33hZDlgliVRglbSxWaLOvVzolys8wG/rpGUcvDsPcDE5YMIQwkuO0ataX8WVMf/OG8J6PnV6g3dF3dUs2AHCf9eKBM//OLP0WQNAi4gplrG35BiLoe634WPEwU/VDIhv43qD4H0T5o1oq50k5JlbGc7F7A+IeT3U2D/JnmdQKmd+uCqV/2fim0jcLVfqVx31ey7Ufx+Oayv72dUz/yNfLjjx9ThX8S5lKt2hoa804vdeddUGj/1eUy5YpEpjsDfz9XddeXdkQi/AGW0KTdcuiMj/Naqn84cmq0+VHdVF/yFK5Vm6aoWxSNBCSK2WaHQlO83wCIbmNpC7gAJIchC6xXJjDCXO5TN0WEBavZHvrNDspKT+mi9oxu+7Sj7N7zhheq/T3vlt8sN8A65WHtgcnfbJBGzP/ycbCXgjA3a8ljzoIIBghJiAICCkwBF5+veJYr+HNlc9sD/09i0Ys087RhC/7MaL3ha8Ld76BIBAKVfo9fWwtswmeCWJx3LgBl22U68INN9vrJTmMiSmOloWbdMmvTTZWPOcjsJb9+rg14jNioBsASO4MiFs6vaX0/QapameeNvTkyIaiJ3lSWmMjaUOc07wYQCA0SxQ7NIynZ7UiYIeVoE19zXUvrA/p9kyWuXaChOd0+wJjV7fr0e53tMDrIEB0oTpwhdFpVYiYitFOyzBaQOoFfaa3jGkqjx7bUmGflTGrN4AAgwguABh4DCDhCBDgJoShVQLCFi+pzXt5TEvl8BqZpmZTUIrkvdKDGgHD/FwYzUt9riqelEQ92W3cOyUy9SoSJzZDBJ4WBMEPEvguAFELQFDEr+sDAVr17w+MlxEE+RBgbwDED32hIid+sqHonxc0IV+Lhw5d8a14tyUy1GVNl3NcmBfHmxqkyvwSpa6NoCzeYRqs5nzjvozuWzm/oSA20m1jWmjpr6e9vGke61ggF9gkF06UiR8sJlp2SbR5u+1GNVfNtVDS0vvSZ6xDGPhBJJbLne9/OnON0fWvgp1fxTpNGXuC4leSAGGZpisjCa87Wo5jhJFSnDujDT092Fg71o/zditS+m9OdFnGyllfd/FdCo5JdRFS8qfwtFw15/1mclPZ05uCu30c5TSFD7DUv2SjqHySFxQSgQsrUQSsPuBlm1pie5UcC4i9CoUhZj2RSJAf1UVtu9bn7m24vPqZbqOfeK4i57CVlF4qVuvuF7E4R7dUflOkCvgsyOtIV7C+dDdB53sx3IwgRHKWjZALbIyNpPJFTEpRJoZ4Ktlpnt5Eq4/makNyRrVUzjETssoFvWb87l8YmAOAkAkgJv/+wvZdkW7L4M+UwQcGEsSLFlJ6dmls33yx3BRH3Os8hr8JEfw0d2HAtoy1prEQ8a9BAT699/SapUaJ/OJZTfCfiDo6tkv8kA0DQkLWwMVReQt18pInv6uz0nRLpqUxrZWW71My3m4IId5FUWXVMs3pEI+jhz/rTd0fGPeRq0MgItNUPyTM5xgBBEG2mvL75EHG/HexDNVF0OXt5eIisRYCUDjmF7Hts/jBV8ncRH125q5714WTTacCwm9IytOZz4pBmwGmhiwF7w1XcUx3DAnqOoXf6ovyoLxeDkP/MLf1fjMlP7A/MKYtaC9enckU51dxrSpT+F8l0kqzGxdAAclEsi4PRpdIEBvJAczpoKjSKxLV+VS7ae5hnNpmD4z+QxtvNod1/G2KoeRlB0FWiZnb7f9PcZjurQLYpUvB8X8g9OqqzJvdB421UZM53z0Sjkk6r9J/mW5vfsRN0iVisHmvPnZ5O0HKrbyrM7veiqyO914r10zK359dX0D7Mx7dUz3Ge56uPCnRe9zmA/oYrFgd+I8ol/lPJde3s86Kz0xvKP7X0MEP5CMIQzIsDf/4omD3Z+LB343acj0b6H1ubYqteagU8X4ivEijRHm2UBX4p8xEkUzHQsqSlvSciHKPLvu1TBXw1IrI9OOvlp0IwzgmrFQduE6spvHhRKsIN9FVe45qqZq9KThl6OqI3kk5CwMaHvj60sG3So6GB3itGhclz22Qqi8UKf3b5vjbuTLNDQODvY7BIk61eKjCC5xid2i3d4cYayZIBTbghF/0hsnNJd/tDE562EkQvtt5R7td720oWjY5c85eEy0fABE8IFDw1TNz/OuGrmzcd/jkyqwNYamLbkW+KPd+3juxmZIXPpA+/ZcN5zY8ovO5M+slimPFisCCdJthYADryjDRsnPNuKIq1dW8cEtochvO/a34QMd7B7ReyQpknENFCCmEES6M59QU4gPMpDTnUOCN+/Wvjq+xzRUP1EnVp2y41JRua1hwThu+Zoix8pNzfsHvBDHOuACvp/+JgMilrddUPYmHhslO8yCK5/xZDDoNEuWFyyp924G6iAce47JMHDlg0QNP1ZxKnt5Y/PbmkOQ3lc01KSN57z11UvlBKylt28upOMY/0m0fvy68+4USZUDGKyXHhQn97tuFMDgXIlAgViVlWK/ESgXedUwbmYkAMAMk1EMAZQCDqv41Bef7sa79n8f0LxpsrPFLt9YHjzFVLyABpypVBm5Jt9Q/6ySoMgrxfgUK/S/VSv8acUxRPKeamjnv/ZcqTnQf31z+2ubQpLfOq8OmPVl5cuKMjNlnEM/KMJyMWHt+k+yL2P4HJzcV7xvZUvXewEFLRl7bxx9e3j+kt61hgZRnYqsU/iuDvfaHjujjXD2sBvBoj4nQRMq/FiAYjwDYcGaB7tNrn//LwdKOpfbXZpLeDZbeytC/eu+dCOrdCZmiwv9Ncu/qemf6665d79r1Ts0F/899K3NN61YMCGeRAPcgiHa/UH7yUKKrte9zaePsv+Wu93E4ZqmUqU9F2owTEUkbDutjfutvqv/4gjr41ZEtlY9BiGA7Dp1Y1vh9RMazP4d1bwP673g9XnU6aa6h4F8bQlMfS7O3zCqXBwyZ/u409dbXf0ODTLX7GYjZ1TyTBBAQnARVJeWY8BKlbusTaX8Etu9sxcnOXrFzMyX7jtdH/QHPs+NzkxtLXmyl5WdaaGlNosMyXsV5+3kxrEHM4jsYEPv6sYDoPtMMxYvKFNqar6P7h/297Gh9qqOlYJMAD91Odo747rFN5Q/9FN4jaG1Yz+fyFup2Zq5pNUGen20tOIS3nUhjcAGCyJd3n+7Fpz4/e/jh6nOBER4bJzJUcxhhqpZptpopuqmXrWnJJYX/2hSn6d5mieIkAgQb6TbPFQBgeEiYaYGJPeEf8eoZt5O5Vlcx0LotMCllce35ZwvVgT9dUusfHNNcvghAjKuUqbPjneZRItbdnqD45dezc1c2xOJpeROt7PtwrykfTGssWjqnvuDiKf/wNhKQG11phtKJMUhIu6zSracFXqphfCEOim6OcFpGMDhpaaSUZ+M8phkIAhYhjMEgknpwon6fPm6VKHN6Q9F7F1Uh3z2VNv7ANwU7x8e7zaN2BcUtE/WN1gY9jRBQfBQ/qAIA6A8QciABfINBWPhN4Y4JsS7LyD1BcctEOWImWLnMfy+DY2yarWnWjpCkTzU+p3JsS/U3l9S6j+OclsmlkDxbHBz3B/bRa9s1sbHkaSXP9XIR1EUpxyRbSOrU/qCElW3vMJQ9ruCZVA9GVMh5toeToC+IZDIj64ufwmnCXin1OxrhtvfCEaKr5eocEa+tXKHZTgmISnC2PurBiHJKEAJ5CLyXVMHLy5R+VzEY2/UQ+1TG86FeJHAUBiGGAFEh9//ttZRRmckOY+jLZcelY/vfZ0cApkIAF4rYngCh/RDBzQiHL0MEKk4f+84/TxM29NvoPmH9LA3eMS3lsp/C04yPVp2BRyC1aoTAPDNqwP3vYQy/ElFwK46w1xEEWQIE8yECNgEJZyGEmeIeCoPwLQSFsQKCpcE+130rL2zOpTguRM6zaT4cr2iglUe3Inj5dseW2O6hxtqxIR77XBdJXpLyfIwHw0uO+UcuDzXXDUrlmYkugiznEe7cG/x/CU/a7TXQVDua5JF0WubcDwQMfCLCX7SN0dVG087TP50CUIAH9bFX8RivHQeDjTXj/FhPzyKVbr2G8+linNb7eAidAoZ8zZTS34/1UMe10U8NN1U/tjk47cNu9qbEaLd5+N6guBVt/ttY/C4uCGoHggYax1ALLc+d3ft3vNC9uWs+NVKy/LPXYRkf3lL99dLYARsHW+t/jHG0Hi1Wav+WYWkcKgYPi5T+W8O9zhTK60rdF9ZNxJ+9emWYGgaE+WxjGIhZAYAchZDahZO1+wNj14o3jTJW36tgvUnDBiyeKwBhGIZjDyEAgwFC/JNVOaZ0q6FpD8f/2k+mWFQl9Qv7OjajFiE8DmJYIRKE3DMLdW14wBlrjEshAN2hAF48dnLF1ovq4H9dm41/7dhBLTXRsxjn0wOGLPHJqi5FDJeSJ56qyklQ8CzuxYhKCeKiRcxON06XQYhwUuA19bRq/xn/0D+QXbSRFEEostfLigR4uQfihjTIFIfCPO7hRwJiliY6jL3CvJaJYnayB8NrvDjZ+F10vy936uPbMLBPnlx+IMcv4h91MqWIY3vdqyvzYfuDIkO4DLFhjRLFvpN+4QcnNZe9IPITin97ghM/YwFsI8LpTGawx+nf29o4n0C8UoDQ2wadAHFbjl/Y6gGWK4s8BNmAAOQARLBOorooyhSJ3w4Tki23GyxNtzRmRLlt48VDOx5gLIV4pZsg61di0m1/ZczeyK7dGssnxkIujRAAJQbwxEOry0rd+u6O1vmVUvXOfE3whZutJ7e7dt2qzOv1V4TL9gUtcJY4l4n+JjqTerk8W18u155GCPY8Fhj/npp11nb2ns584KpPGUo/ndt7pqFFIg95qSx76ZiWsjnXI2lsv7+rcq+nXw+rIT3A5x0+qd9cVe6xZV9XKLQvrYzqtf3pipNhPo5VGFS6gymO1mkejGw+EBjbBoXSlWuAqW74Fal6xAspY2fk3q87l7nGmLf27EbW53PX/icC8RmWhgEhbvuwy2rdLxRCRKyt+X6OoOtFkkixUoNDwEMgJNsfFPu6jZQ4u6Lztfe023VGfdGHudqQz19IGz8cIJSfu0D/injvpOXVlzbmrY/YHJryJ5zJm71PlHsv4HtLBU77ePK4D1dc2vFptdzv8GWVri2YneIwJSY6mheQgqASydIgAni5Urs6Xx1UcLtz1gRD6WMMhltdOGUI9jnGChBzWAlJvoiDfFgf/9mNAsp/xbdEXQe31ozDBEROz5z34a/nfnkq0OsaLh4ueXGyWMyWb5Yoj5zqIkFae9uj3dbQVGvTvJEDHlj087lfHwryOYdsC0l6X9R1DuD7aRl3BgPxZgETScm4QCspKXgreXgdEsCUTy7tp0cOXHgRQDhmUc2F7CxzVTcEACYgQLMYUfNm0nCiUapWza4vODiitTpLynnlIV5nLQGQGv1eiMBRSAixE/TFPL+wdSPFwK8m6INkR+u9TkJSLFZY9DPVD9Fw3rhxfRe8IMLURHjt/UVCtlXh6U9tzlvf7ZEeU1eVylT3hntc1WsubEqZ2ndO5X31+Z/NrSv4+P7e06dVSP3/lBQBkmMAACAASURBVGV/6NSqH2SCL9FOSC56MSJdyrPsUf+ore8nDZ8CBDRcAGgcxGCfvAW6qdf6yF8KloqBUoRQWDuJ07+Do3/KLPV4PHPXrl37p03rdRxWLPHqEm7JLQ7aQADADRf1W5TVfvudkCnKvhNy74TMO6XrnZL732SDu7reHQf/TT7wv3bM9vmhbrvt8um3MMRy6rRhn72bv7s6kPf6P9VzUuBn5zZlx7Ge/mUkddzt9Sn64NhAB8IaPSTBjZWGvL3fWfeiGYONh0hFW1XF37zWF7+ktP9cRav+tBb+3WfqPdlnf2iZ1O/TqYxjjEOhHbM4ZuDXg1jP46+UHK7T8kxACUbtaMKJxizG9agPYMZzBL2zBpfUZwOybqbg7C1AyO8ilQX7cFnbB+2112jOpf/M0/zN2yz8QKP0uyHp4kTGMTJY4FPO0LJt0ZwvOZDju+NQoDAE8VZK4n4jKYud3FIe3LOlKueeAQvDVl7cFrIhtJsJXT6+/GZyb7bOjmdcwxrUQenPB6f9WL3ujfVJT60otF08OM3bUq2V6KPNsugeozCJNMLyUu/ndix4v9CHUNVhAfz4rMf8ST0kTmuQEFFNkqeieabvSUK6OZpjE8MFvg8Pkc8LoBUHkHJjsEUnoG5egKyfsGjNtbpO9TnH5gXF9/lIE/75jw35bwU5jGflghBUixG5CIcommP7FRD0gdOE9PL12mJ1WFSdtb8f5+nmR0mnzI8dsmqJve6pcVfyT/5Gq7bfzDai3BcpuMgFYOtFgm7LHo1BXFwwz6WfJqSbC3C6RgN46RDGMxBCgBkB1niKlF3NklrktT54mFBufl3qn7vGZZgRhNiYjbRqqyh3Kk3HSyhJ34UpY3MR4ry+2tLdHOtqK4Xb6mp4SI34oJ9pVVsgbCLjzNIIQhgCgiABUPODRP31DMY5UYu4qFOEZFs/1juuiRPMuxTa327Unnk++1wpErQkBJJSgjyazDEjGAC9NRA/Q0FIhwpcOoEQvYOSLZvocz3CAcxhx/CGMo5vzCBAZgVBnmwGeNteri/rHSeSVx0lJNtG8p55UiSoTIAoU0A+nBOAG2IYWE6rv7qeLgNYd6qC9cZICNJ9gpZnWxDmLdfHxNTrY6dvObsxdGD/+/MhSaYKXvdxSJBB9sKjbQEuZVL/RwGOE9vObYzPpjT798Vlzn+36CB3VqVvAE7ToeFe59TtPNqh14WNfDuiz7GTT3R7N/3b8rdxik6e1FKlC3NZHIV+IeHZAREY8nhOAoFzYVJlP4AEu6eh7Ou1pvIvg12mwp2UfMv9XvtbFQS5N4TnehzjwZFSuV9bcOdWr/6sNzWV844kAZQ0ENj5QIFP5RDySABsy4q5REh+5SDg4zh24AqJ5str5Q9gvSnxvK/vIGXkq8rkgc8wNsOeml/e3Jn05OrsX0+uKrJieMNBUn41I/LacSAXOGoe43jMgeENBTiVk8gx3UMFvg+HBOGn8LSGTFtTYILDhDEQN+fj5OEEge1thXjjLkp+dJbXfo8GCGEKhKK/5IQPQuQaJotxzCjFqVOLZCFb8py1X57B6d0XCcmfDn/GYOjFff7RDcusxteXSuiNGcbqaglAygacKGzCsMZ0lhlTIQglR2Xa/de2OYzn/PrwnkwfgF4jRjScJSQV7fckCkzIaJ/zkQNy/a79kemDT6kD6yDEFAgh84+Fu7ozOCnZamr552yK6MlTpPaBtKlmTCqd6Co6Obvow+lXsw97flX0PEbSOrosZ0O2rWbLVzL/57h/f0neqI9F275FgtfG9p3XWLb/h1n6sQ9/s/HMr1o5zzgsAKsz4ngjByAbiPgQEgnSs7g0rx4n2ohaOl4Pea1PF5PUwRCOSwgXuGFGDDt/jpAcGsx57y3D6ONxnHewGcMrQxDf+0uJ35vzvPb5ciAEXsDpnXIgKON5dsDy6/hKx3d0ZT5sv/8Rr/WZWkidiUbMIAkQAkwYfvk8LjnUn/Hcs1aq/tIjBjgBAF2VOYx191KLcsR1kpQWis+PZlz9IgU28zImOWzDQRvudH/WM9ELMOfXrLCts7n7ZuMuCLCqvqyvHwcg0wIwwxlSWtpVXW91PE91W+aocShrgmRxN943qwEnTlzCqdz+rG9iE4aX7qQUN8z2vZlf/ZX2d1XuLIF548fwdHZi4yVDutvS66wmRFgbmlL3bPVZ7TmOW1qDU62d2aOrdp3Ne195LSnLWawJCV+a89P6CN4XtYFWbe6qrp3p0fH3bjwT3pfzzho7cBGte2PwgC+mPHnWhBE1cU4zXYeEK3KCYgN5tvtxSr6+BKe6AknYJj6D9ST6SxULhl48mmk6+os9Y2Xjkd05P9HHWd++arn2tjKhrzMXPCkexp8lqEM9Wdf4IACTvQhZ8gj5ht6cRyQmJEQyqBUS9be3YpP2e9v7a5HX9vBeUr7+44TBBKn0zzrzYEQb/vnMb0ou/3BhC/u9RP3urcgX5Q6Ryv0Gse555wjJ5t68Z8ZqQvPxSN45LBaxo3kEWTsGqygE5FDEcoaYhUZIuYNSrjJg+FVs5luZs5Z4rc/kk9RuJ8Dcoxn3ExiA9F5K+slAxjNzK6X+vgXHrhtQ7qrP3qj9GZw3IZPz3pOH05uKoKR6Lmf7m0UQbBxONF8gpWdrMfK6e/7O7Pm0x/J+Hin7KY7z9Xbh0LKJVO5o1zWRZ4PjeW8yDzGuBuDVxaSkDRf2YuLgp768vC98eNTA5wdT5HsvVmQ79wbG4cUEfciuDBj4WvFRh0mmSXkzOQv74cyGqmqJyrg8qk/wC8WHzsYK7DAfgI5ajMqJQGwfMflApIgX5Yp7yO480xcXkHydRL16AOtNTeF9Q/sqI5/OcdZ+5AKYdQOt3Lij58RnNpz9lTiiCs5fmjp64oCWyrKXy09IZ2XM5EcX7v/6BVfL3x+WBv/tFCH507q3w1n/NzkQtBacbDYpA8bGOIz1k6IHfUfqwvtjGPURJ0ACJ4SleQv0ItnpH67bCpa245SKZfcdyZv+XZJ/F7O0Mw+9+e93IpvqTsgUW/HfJPeurnemv+7a9a5d79Rc8P/ctzLXGLcDBI5CAStEmLBxxcWtOQ0Spf9n8YOoBVcufJZlrJqgZTy9GICQQuAj3ThZ/G5C1gvHAqLMh079uLJC6b+tSKkrFQ00yVD6zFlN6JqrrPId1oEvL+0am+xombozOPGLJlqZsaD24hPjB95XAQQQ+XDtGdP9tReCPBhRgmGAknJcFIMR9V4Mb5LwbDgOkcRKUOchwADFM4FXZJp9D/Sc8SfmXRHLsb+59pHvKOX3nWW8ZLVUzlFzTBIUEEkBIcCNEeVFqoDftIzvmRq5xu7vc2lMpPz0aymjqOPZKzIe7THRiNladg5nnTctI73R0tfd1pwqZdn5czJn/ooBuFwAaCcUwMyrwPAYGIwAHJt77Ns9haqg97cFJSydbCgDSW7Tffkq3YoUe+ssFsONtMCFXlLp2jLA0m1NT0IEMA9G1vAY9ClZX+9itf7zaKdlUjHEc8uC4//A8CsA+Lof44t6J3Ho2RiXpefbZUe4GEer1IcTFRgApJGSn8oOiLgh43BXsgfE0/x4h+nlCf0XfPfDhS1PR3hsBTuD4q8b0Gu3lSh3JE3p45ymCTiAtIAQBACBZonyVEeMqhvZVgT6b5Iozi3uMW3jgZxV33AQ+vYGxS9vlxvvaJ2eNWDxgmuf35O75mMTKS0SS6l1rFMz0Fj3JC3woSyGN5KCEOwiqMsy1pdUqdD+YCMpS4rdOKcSkBcuh8Rdl8wkzOcK6GOqe7Rcrt0Y5rX1U/JcHAOhxY7TVQqBC4UCT9kk0kI/n6cnJXChTpwuaZTKc6Jdtkk/k4ofxwC+u87n6Sfqj4lgtwB4z6mD1iS5zYOVHBNvI4hSShD8NKyvd7lc+2OUxzGmhZacO+kf+adgmNjW6/XXXl388H8WHZj3SuoYV6lcKwZoSgECq9rwgDEwAUHwkEijvfTyHsZMSkISna0o1OsqKlJqt7QRGjmsM3YQkp9HI+6p51LH7/nh8ZQ5aMk/gi8ognMhQGEYAE6KZ+lquZZ9M3H4ZYiJyJkoDULw1PMVJ2PSbIYl5/1CnoxzmKJ62Jr+lq8J/C7BYZ7gEHjPidDk68I/dLbdHNNUuQgDHO0m6FqtT8TqhG4PhjWrObZXLSSyjeqAE/Eu8wixnnxP4O/ZnB2vCI89KMNc/8yQgQ9OBjh8WkDoIkYI6xCHnTx0cqWtWua3/5Jaf/UA4Xp2TbU3p8Y4rWMAECgcAkAIKEBkgjZIlEAmcBJ/r0vlIskCHkKPgmV620k675R/xLosY+3TVVLlzjCfY6CFE1ynwpJX9bQ09Qr2OXuP7bfg2ZPZy44c18W83kTLrpbmt+s+wFz3QiOtDHum+9jZhADe2H16LVD5vAM9BCHOx6SdoC+tw+hbyoaPclnDutub58l4Nv6KRGVlMEJeK9M0vZYyUg8BOvDz2Y3BO4ISo05J/HK+qTgml3JcyIgBix5AGDjMS/CIczO1V8nhMlcbf4YQK3mx/PiV8c2lr24JSX6ns74Ubfu4z/7Md9EZ/LrQHvMwgNZmn1gedSAw9qlbyfya0FTxCAuB04sRlhqesyRgWFgrRVdGexzjPBA34AhJS5XaXb1tTc/nKwI/j3ebJsk4Lo7BcQPJ88EsRtRv+Tc8x4107sp82P7sBEPJsw5SUmqiZG1Bbx+G+fSMOzrA6+m9JyTh065mlnZmv2HG6ql+jLcHDwAnziECgL6jgVHflFha6c7WxM5kX/v7rbT/VmSnNZZOjgZCNzFTu4/F8LqNpHNEkpc0R+u8Wolq37XERV2Rfad0vVau6HcFKl3w+vDuZLDXoSR5HkcQNj9eeRqdDoj6ooWS/IE88Xq6d1XXkc2Vz36YMCT6hH+k8vDJVQVeDDe2Z4f/FbnXe1bncfkNNde+PWjwgyBvgU77yqe5eQ/XnJFHeGwxbjFRC8NdzVLV8dwOBDxd6Rdx7o23t749acC8sSzLl5AEUZFzfBm5klK9JdNH/EdIkMW1JtnZOg1HSE4IXBCJgIyB0Fgj99sc5bFOzlfpV6TZjXMr5f5bCzrM813Rv+M6O66pfHG1VJP9SI8pRQADz+Qt0GX2/h6R02zZnhfKs5s3hf5fks6uyBb9YL7gG6VnXOOcBJ0v59lYAQEIIGTdBFkiZ5lkCATagxO1EoEPPq8O+jzNbpplIcjio/qYP8G23GhP0FGXiYayx90Y0XxFrjorYtDyELqaJbIzIR730EP62DuSWRrnMkWl2Yz3SXgu3kHSZwie09CID18q8Xvpr8xZWS1VMwMY9wgWYi0YQKSIL1op1/yym0fVN5PbTMtiH6k6//chgxYVvFBxKiXYa/NuD0nZ9nh1rlbJ+EYvjR34r7l1FxbWKPzU6bamkn8mDqlVuuyhb1adCuQgZgII0DzERIx3NYcTLXLG16dBrlrXSMvLk+2t9zgJquKIPmZLot0c28NueGLgoIfGiLi51XL/3YUqXdHq8PRn/lF0SG0mJSdeTxm54O+lx+rina38Yz0muhbUXfx0Vl3huz9FpD+/LKL3nw5Qj59csS1fFfhdqVJ3pVipf2NmQ6H34R5TP0CCUCvuixDEhgIoDMtboJt8rQ/eVrD0Riz3Hcmeli9f/s6N7rvJQLiLWXo38CK6x50IktwJmXd1vTN9ddeu/112/V/bX33Xmv4OkDABAP4IANjsZRe3Ow/oYnU5/uGnZzRebsugC2Dcapm5sVt3QchslCmzF/ac0RasO5m9fP8RfdRbRkredsI5rqni/nqJOu/BnlPa2Cc7Xt8Wbpsc7bIN3RMUt2JlWO/ntpz5Je3x7uPOXpYFhL9VcWJfkqN11pGAyOzZ9ZeCRFZ5kak5XxOyupe14RHxdNZG0fmHAqK3pDhbE+LtxhmbQ9Pe+zryjyzGywq2TYvw2Ab8gEu3dGWTFeG2BvuxXl2UyzZWAAhUyzW79uvjpj9beTrOTEq95zXBuJJl6tJtjfrx/Rc0xBhKD2exjtNd2ehee0+Y16lLtTa9N3bAgjokoAsAAyNxAU215B9StmGWQpQKIHwi99j3689oQv551D/y74vrLoyS8WxUoUq/SsRCZABmIxBSUAIXUCNV7Q73OobKeC4OR4JGZH9tlsh2iKWX3ezG2WK5eElw3FXikC1ByVN62Qx9phpKFPenz/gJQDT4hwtbowiBhzwGV1RJA8ocnZBndOUjTsmx6jhH64cLe0/98Z9FR5YACHY107ItN7NZR7nplqZePIb5Lin8iwUcbytN7ewaaqyZhAEApmbM/Wj36dUfmSl5yRltSI4ot4dcA7JMNf8YMOghkeDpD9fRkyt+u6gJWl4t114Z01S+iEa8v5RnY3cHJT07vKXqERnPpPpwvLFQpf8x3mUdQfK8ej1B/yLTR133Iy7cY9f3sTYuKVQG/OTH+ALjXObHrCR9qlmqOBPmtmdBBIhKpWZbpMs2TMUy/a7INKtEgppUu/G+9bhipSQwvE7NuhVRbnuMiC/Zzv4swidQAq/0YIQx0OeaaqEkRyrkfke6OUwzzSRdcOIGTNQ36q/JjcWv1cq12hZKxrCA/ODvyVmnBRzTQYQ+mdR02ZziNPfNMlad5QDW30aSbKlSty3e2WoI9zjHeDGi6QdCuukeiF75LrqP8YNn+/ZAi9/9zkzKkp9PHZ0U6bWu0vgY88K685Muq/T2Z9PGb4MI3IMA0k9uLpNMaSwK2auPfW+qoTQ82OcYWqQM+DXaZcvkOJ/uyG2SxUxoKnvUTZJX6mjlZQ7gXD9LwxsAApzHMGMZRmT74zipZpg0g1Rx+HrkI93tzWndbC3PN0jVP+8Oig/8IaLXOQyCH3iEbTlxYrnmjF/Il1dkmqs4tTcbB70sht4+nPCIpZIiHmCDVDVqZHN5P73PhRVogr6CCMEUu/EBHoN2My7L9+fcfcTDDxXrDVC77Bl2ueocIWBkpMc6xUhLT+q9rlEbwlMfu94YSLa1TmmQKce+kzj8GIQw9anK7L1TG4uHV8u124y0wtAoURi7MmY7yp5gKHsUQABwxKv36+K5A7oY55NVuTH7A+MDfw7tXro17yd2WVQfVSEpP/9q3bnCRIdpRtaABxZ2xHptl/fIl/kFD9Wca4x3mgJIICj2B8Z/5MLxmxKciPou5j3Tfg3ppvsxKuOtbjbDsi8Ldrm3hyS1lbR29RpkqhsR4HUOtlDScwUCXxtD0vIIr3OEGyfrMCRQLI7Za6TqvBRH671iKTuDYVZC4OV2gi7Sse4sLyTrHQRVekQffcOs+Fux7XBjzRQN60lvoWWnRAxwvc8TFeh1DrUT9OWOWIC3IvNGthD9LthrD+MBxrcH+f8Tcq99352Q2faOliuRU3j3LC+GN9OI11co/bdGO8xjAYBwV1DCnzLDu+ITd0rXa+W2+12t3K9kZ2CC4Md6QubWFyhFQrl9Qb/DxnR2dUVXHmBYssP46gF9XMKW4GTm4MlVlmKV/qtKueZPEEjt7+uK3BvpJuLvzm64vKbf0Ic9uQt0ssw1RhHveH3O8WUf5WCSn6+ExGV31q7r/a7kGcmopsrvhg558ATiBWOs25y5+vxm2ZcSzbtd2cPdyjvTbU09g52tk320rFDNeHtRPB/RIFP9ZKDl5Sm21jm1Cs3Om5Ww3+hd7XbNaqme4cSIlnl9Zi1DGPgWAiBWySj7m2vve778ZONxXdRbt6JvtKFiWA/EDuYwzObBKQMUBFLnc4/1YbDVRUgKRMIqAiElhpDCStFHyuV+RxOd5kliafmBwNgN13tXZz4w2FQ7Vudz9zXSkjMcIDwaxpsgQVygA6cqD94EXqEzuTdr90RD+RM8RKxE4PXVcr+tap8nKohxTSzDqD0XQhJuune8kdxeVkOfCLd1HIdhZhdGNgaw7iE+nKrFBCT/jpB+F6SPMN3oWUIQ4LTGko+GDl78/orzm+fSAFV7IWxIdJoeslAy7NXkEYY3So8RFkKKYYAXPo/rL7xYcoyO8dqVAsRsOOJ1IgQMj6ATB0ghAOQrV+pXB/pcSXLOl1ysCPy5VKWtTLM0dU91GZ9popXbgnzOiSf9Il6/Ilc1bQ3qNmlsS1lWvKO19vm0sYmvlGVb7SQl3RqUcvIeQ+HGKY0lLx/1j/zqncQRbaRnz1SdThpgrh0l4RidlvMM2Rmc8Iwbp7ybQ7rdsz53w5SRgxZ/4AbYbohj3REA90GEduUu1P0py/mWg6XthE4AgIiOxkQIvSkGSDv+LjJLtZfod3EQ3A2W3pkgyX9ToFB0lTuh752QeVfXO9NXd+3632XX/9X91XeV8W2AoYkIwLiNeeuJyypdnZWSvtdxTRM3QwsE3ygZx0aKmUTib6eyl53cEJb6YPt94gehD8Pts/6Nt9fx+Z/O//qgkmOC30weUVUu8x+76sIm+eexAzTHNaHGtRe2XclXBwbtC0rkvsnfLr+k8F/TzWkS2R4hApAV8dckPB9+SaH7+rImsGh0c8V8NyEx3Nt75h+YeLee+fllDkDfBkjk3spGm+JZarjpyr0ylolrphW6YJ9DyUDcWyvzyw/zWsNogQ9YHtXHYbQZv0iWym74MXKzPcAx/+jB3+TvWDJg8BIXQGA9wMB0seLHVX5uhSK2t5gJ1hthcGHusW/fLVQF7crWhj+56Mr5Z4wS1Ymm3wNqc1slypPZ2rCjIjOtivPF4wLvL8ItmSjpMSMtL3bhhA0KAtbNaVpwGJds7IhR90NEn1fHNZWXL75ybuSY/gvEMrnm3afXBn0aN1BOCtwXSa7WTkvnOtsQWwmZbGtw4pL1ZzemL+o5reCdkoOpa8N7Nhslqj1jWkrb2FxvZwPf2d5KZJ9XM75okSn+cM7KVaVy/y0lqoCydn1n1l/64p244XP3BcX/oQTy9Invz+4Mjl+iYFh5P2v9E6LfxbltowWIuQWIOA3jy8QQkjEYXu/BiMYSlW7PKY/LdTPfmtZY/EYLJc1tlijKCB5RIYyjO83zGgwIFBQgKQZlOBxzWQhJpYOkLGEeZ3cN60n9F6X6143k9m+9khXEuPsVqgJ+SXGYpotEQqJN0uzG+ZUK7db2oOq1drpef41rLn9YxrKxHpwgfQR5SsEyMQaJIntu73u4lypOTBrSWsvk+YUGKDm2uo+1oSeGEGqiFU4d42p0E2TNAX3sz6LcGRj623l1qGR64yUxCP3rJ3EDD9TININfKzti5CHuMUgUZckO87TR/Ra8I2D4OwCCyBiX2fhWyeGw76N71z9Zedoj45krNTLN6RR760wjBA05wUlXiW466/OOv49qrpwnRXxgkULb9mGl83midKyrp5Tjk70AGAGGO1po6Zkc/8g/ZFqL9w5rqZqmZX3dSYEPslCSUy6c7tYskbsfTZswC4Pw+8PZK+mT/lHfmWja0f7OzsZBR90kHDttjLEiyYXTlWrGkyFg0O0gJJcBQoSU5wJxgOQWQlLQIFMURtiM4/0BnwgAxotZxV6cMCg4NsFK0XntBGHtsn0YQTTRyleHttbEPp06rgBA6Pda6VGFROBrTLTk89vRVcx0SXE2zy9U6dZEeBzpHoxIfz9hiGdUa4Unymnr9UT3iYf35KyJeTtpOOZ0WXfNsRtKh5pqXh80aMlYhIHXIQB7chfo2vB/0YPvzC9W6H/0Zz0XNIwnVGTm9eFEQ64mfLVRIr1uiaj4nGjbmVDoVSdVDXo2bdz3kw3FHzxSfSZnX2Dc97fiE+K9g1urx/sxvlQB8Uocw10ejKjfHxi3LstYda+SY6MvK/03hrntPYN9rukWSrFHwnsSMQQwGyXJd2O4Re/z9BUx7v5T89aIluppcl6ct5GUxzCPiyCrD11DhnMrvnUr9rgTcu+EzHYfGEbL/OKdraNIxAdChDA3QVVf9Ava3vzvg9lbaXu7zFvZE3RV/vVs0O53GEAyB0HjOBJKRb/7KzI7PmujaOkWfcrD99ddjGAg5r8uoqdv5+l19JIek1aNNVYc+U/567Vy7q2//OWUfvM0ux+MxERs0QyLYf3nhTtf/UKieft2bftrSLe5v5z5bezQwYurAIK1E1pK+0wxlLgPMr73b1fmzew8sKHkAX8M+olrKC0ItJjhrWS9AVFux/hsXcSX7Qf/Xe2rjr4l4q/KeFY3KXP+2wgHuwBCOBRg9oSW0qyhpmr4VXTfA9Obirsc/MuqL36CIAlXKyUtTHBaHrNRkmNSlukmZsYigBCEELdQkhwHTl0x0tKaf+8J5jZJVUdzbpDh25UxO9RUO0nt8yZhAq9AOO524cSVg/rYX25mk67Ivd7zIglTgst0T6FKty7GZR2IIUHix/oGOQjJOYFnlbvDUm5KDnojnUTMah4DrHiIrmF9g3iIWWpkmt+CvfaBVQAv6gwPd1b9pe8f7Tlt3EtlRxYE+NypDpy8ouSZaDnHJn8b27dgXFN52uGAGMcgc7X8cEBM9pLqvGEMTtSwEHOLJJtmSpbTRCtKk53GOTTPRTAYcYXDMGeNXLtPzB7tZWnMiHTbJpCID7Hh9Bk/ztffiVMF+f5BP9fRqpZAr+u1EK8jdGHPqfavLu32P+sXWujHetoOiiY3lr5QJffb/VCPqb+JFXup9uZZHMRtOBK0EoENceNkxRn/sDXiXDmiperr11JG1hYqg7wIQgtA6HTeQt11g/a3HCy9lUFyG/feDZbemSDJf1OgUHSbO6HvnZB5V9c701d37frfZdf/9f2VubL5EQSx8UdyVsaWKv03lioCrmLYtW8IY/z0rmmNpStMlPSQSECj5Lw9L6mDl7azlfYzNwxWct6IiZn3vX7t2rgjd+1bHoJq/TRusOGyMmDqurO/4h6cSmikFZ5MWyN3ShvR8EN4T9v3+Tv8Lql166RIkCTYjYsIhFRunCiXClwMBzDL5tCU10c2V88yU2TVwvSZbQzj7deRUz+sK1cEbDrAgOUAvQAAIABJREFUMM23s9HWsl5FmMs2SyZw/ZSsF/s0buC6FypOzLqgDuHiXBbfbwi+dztyRf1+jOzz4racdUlT+87lbKTstVhX69T59QWRoS4zHu2xN9TKNTkP9pz2aF6Vv3QH+5tlSGvtZTnvSzBIFPtUHBOFAMIO6uO+YzCcF+UpOVbq5/Op0+318zmAua20pIzmWZWKZZKdBF2+BqMPdNR1ZUSf5xdXnzHONFwedk4TwkABOdJtjf4jB9xfNdpU8V2k29YpJlRnG+ItISlTIp3W1DdLjsQ0SlVMtNsiK1AGVr2YNoZ5sPbsP+/UR1w3uzEp1mWZOKL//Yuzs1fszfaPeM8gVZhEfUeTZEiSw/gQg+FNHpKs5gDupXjOjxJ4PwnPxF3QhHxqImWtQ001T4l+J+c5dazLMl0kzLLikksa3pt6xD92qY2mXF356P49sOka6MaJegshqdKxnm6UwOurZNptFOKpcI9tvAfDm6wS6SWNx5skQXxws0R2/DcBz7+Rb1ECj49qrvgbglBwkXQVhgRCxTKJXhw37tPH/WEMdLTxtf0lBpWDPY6h1Uq/Hcm21sfWh6U+PLS1ZoLe6xxtJaU8hQRVhdxv348RfTQZ9vrB4w1lTjtB8Sd1MWVyj+d7hvo9K1CUO4Yg77moDoqbf6WwJ8CEzU/2mMhOa7wc2tdSx0l5Lt6N0cUSgYkoVAW5WQwKBloVGO62uUJ9dgZHgtSf8SgbpYoNcpaJFLNj9pPSTV5d5G2xHkc7LZE97E0LWAwzWyhpsZzj9HKOibMS1OUdQHJKqQ+5Lp5/mNsanGFteqhWrtoT6rYPbZbIT68OS/fdV1cwr1ki/+6tpBFD959aldHxQKgrPtCxDxQcO2xkS8XAKoV2e4jHnlGp8D+IkICHeuypMo4PsdHSUr3XMdSHEY12nvdFIG44hwR3tVy3OsJjGWeh5efUjLtnpdxve2EH4o7tgYnjslprhkxvLAqc0O8+MauraUvuz8M+ixvAxXtM7yhZXxv5Q2djtqOusS5rRJqtacElVcBPYqZrnMv64NNp4wuTHM2RqQ5j0EvdxhZsyf05/tuojEvq2otrQ7XB1tkNRauHDXqgrxsjZkIMKPPu0z0iyuQe/MfBNeE9+0gQ9/i99Zc/r1Zofg7yuTLdEG85rI/99WZzQaZUOTHDZhhxUR3E+LEeWiKwV05pw/9+G99bbY84WhoDA/yDTD4ca8MFDfXYg/pYGu/nMMzuxqkGHeMcDQVAQIBoN0FeKlIGbArweSICGVfGtuCkT/6T8xbNCwTOCwSPY1y7Pjcbs7fb5mufuxU/6Oo774TMa31WxnASieCVmCWKGwbYu6Lv/4Su1+oh6l6s1ukiPZY2LMSuXp3puiW42+QIt7n7y2XZFAQgsolWsCE+p+eejFmGRdXnP8Bx4boVGZ3J7Uy/yQ3Fr36SODTuqH+Qyo0rzyysPbdpUd2FWTc76LuZzLPq0IQL6pCZv+X9EjKu/wJxX7P/ndLDvVpIufooJd00knWe7EynW/1d1VydOoL3TWUgZrbQkhI5z+rkLBdnpyUFh/0jd9yqvI7+OsBcNzzA6+o7YuADGxCEswDigyHEv3+kOveedJvB+WzqOMVwU/XyWJfpapXCzd43pKF4MUGS7isyzWkIMT7Z3jLbTMnPaX2uXiJ8j87nSSIBUNgIqpwHEKk5b7QAIL9XH/c9wrA2nMzbnQc6m6duV+61zyXaW2OTncbZl1S6n6Pc9gx/xj3chRGlTkpSSno9yQfCkj+7nT4REyoECHgWEk41603yEmRTlUydneJonXEZ4ucqg+JveKggvu/e+qKlH8QMXqgSPOT9dRdelSAuwk5Kzyh93p4iMV+dVHVwXvq0Vdvz1r+k4X3dPLzAYRTVpGCZdB5AZ71cuV3j9SZKkRBskshyzypCjrk7VG5Naix5zkNQdTKeDfVhIjErq+Mxwi7u5fcFxqwbZKodEeK2z2kh6BqdwKmaaOnREwHRu0XdxjRXLmyQKM+KwdJ9p1d/bSKl+bn+YdlTDMWvMBA3YghJxCqkw4GxG6Y0lr5ioiSFM3pPetold5mLZqbesLLjbrD0djzt92fuBt/u2uBO+cFd37ozvnXXrnfGrv/rx4FYjo+QEHnixIpxp/3CP2u4hgVY3GjPAVz/YI9zsovAy5wEXRXgcw/hIGYrUut+EoOrbUErp2nyiAEPLLp22TmQs/pfzbTizOmA0DxMQB9PbSxRWCiJ9LegpKYnq/MC62Qa78qIXtnPVGZrfBjRWiNTn9b5XFHBXtcIH4aZcDE1SUDyZqkiO8DnSc/RRPwglg+L7+ltalCpGC/5fsWhHRtDk5fUmZtUtxvUnGAof7hSofWoWU9fGc8RFkrC7guMO7Sk6mzyGZw42BgYd8uYpec0ofHnVcEzd55ep7uv9z0GJ05pPr68FyCIOU+rA8hRFsPeAI8zY29gfPdPE/tNBQL+xo5Ta1sDWHeWi6CK3RBvPq8J2W2lpVez29rtG+W2Byc4WkZQiNdiApKYKeXZ7IDQw9d+GDVTihenGYoig7wuWKzUH1Nx3n5BXrvq5/AeBjnP/Cm4fTsb7fOakGefKs8Jl3M+xWn/CGpscwW0kZRhZ2ASeUYbuqKfpa6NxfU/tdFulxPtMkekWwyPPNF94n3L8nccOeMX8maFQlsdaqjolyGwY3GAaA+G15EAKSQCF+2E1GUOA4yc5+IEiNkL1UFrEh3NU3yQMNXK1W0EnEqO1ei97u4E5OldgQlt2XLi1ZUPzr5WQz+t15kmstR6McLcLJWfay/v62k19NZ7XWkSxAeyEGs109LSXL+w7M7k6lmPqru5cRwtcEEYApSTpEtERtWbbe+ulSlmJIuB1iq55mR3u3GRC6fLZBwTBwGvtBOUBQNYNIF4s4WUVod57L2z/cN3sBg+Qsn4yqqV2qu4s6LcERQ1olaqGTb1H/do0OJ3ft0TmNhrsKlW2yBVroly2yaRAhfkgURtrjbcf5ClTmHFKWJlZC/HKGNVRU9bUw8nTpJeHC8iEDCUy7VHs71u5+2OWdEGCQ5TTLTbPFS0uZiZaZTIL+b6hdzUrpmW+kGBXldGsdJ/a6zbOhjjBdnXMZlHe9lbHoh2mXLeSszy/+ncbykbw7o929HOnfXVtX0ypbH4VTMtuWiglcXtvyU7TFOdJF15JCBqe19T/SAt60mUcL5kAmIQE3iNlZSeUAhMQr5KvzzeZR7lxsnGYwHRO9uf/ym0x+K+1jrweFXuoLH9FrYCCLbkHF/20OS+88ojPbbdg8w1bWRZt6rrJEPpc16CvFItVZ1NsxvvK1LqjvAQH1Ep08YsjevfeOr48qCdIUkPVZibFGJ/TWssfu2rqL4vbArtrkdQeDxvga4XeuD9/jyGPnyk56SYeXWFHw821bx9XhP0abDPkaxi2JhdwQl/qAjoaC+f133PMJdpbITHTn0aN8A8v+6iH44An+cXesFBUjfFPr7RWLieDWLctvA4u3E4gXg/Bc/FezH8Sp1MfcBBkG1BuRinJQuHmLAnMHblrci92Xjsym+32l9dkXk7ftAVuXd1vfXx9Z+w61l12DPPVJ0Kl/CsA0Mo8opU40tytnCbQ1K9uZrQH/tZ665L0PhX+2uyoeT515JHxZ3TxYQzPFvwStnxI1mm6ujluOzX25m7dwUmjTaRkrjlF7eHvZ8wBC9XBAQtv7C15afw7i3naWXtPZbaGx6qdMWON9prDCIlfvEeyxASCWqEADJK5BfytKEn/opMsf0qxicb31L+5ej+i35zEASBEEwDEDjeKT2sCvQ6617qNiog1Os6M8pY1iXIgrTGsgkxUEi7rAxoK6mXCrxUxjPaUI8r62RA5FfNlNQyzFg9Xcn5oiDEOReONx73i9zGEjj7Pzln/dX5ZbKh5EU7SZfXS5Rta1aw15mg5tg4E887ckKTbngYfLP+GmSuH6b1OfsV/dt24r3+rCdUtN0mQrYW6iOqb/b8jMai99eG9nxueWSfqr/VnIudX3duhZukSqQcF81ArDlr4AMLxec1nBffmbPmgAsDzThGOgQIGBbgLlrgAjkMbzVTspJcbegfgv4xIi64rel+8VAyymXrq2U9w7wEWWQkpEUBrCetRSI/E+JxjCZ4QZVLSDYOYN0P+XCiplmiOnLKP/RYVkvVPU6CNuQrAnPHtFY9vj0k4fNEpzm2p7XxpXOaoH+GMs4khY+JFdfZkS2Vc6yktGLJwBmvHZ2pvy45V7sd7gZLb3cGuBt0EC13N/h0Z2xw16537frf5AN3ai74/4wNMtcYv4UAWk8d//7J3UGJTzsI0tNx6fCY6oLnep1LvDhRTyBBJSCEfATRLOF5PQtxm4jHFej1aIYaK/8xcPCSrGuXneMnV+zI8w//1Adxtpu9+fUDAXH4/PqL2rcThphmNxZJfTjO6r3uPKNUdibBYZouQMgyEHPIOSYJA4B24PQFAvByGcclNElUO6ZnzG7L+Pnt7K9P+7HOnoSAFCQS/IoVAd/v5bj629m8i/ImGUqedeGEwYvTFhnv82uWKPM9GO4Rwe7zMeJ4TdCtY3Od1oR3u6QKmvZb3i/SdxOH5fewNcUObq1VfxWTcdaF4fHDrXX/zNOG37u46szEb2L6tZ7XhKJXyo7VjmitwncGJVwtqb2VpfzaD6OslqrnSpQB4V6cwAJ8Hp+TIEke4kSardl1MDDmpa7I7uxjS+v1fRrptaIWWu7hAdAlO43gskq3I9Jlm/JzePc18S7TdT8SOpPbmW4jWypn6nyeiS6cvCwT2HgjJd91SB+9RSxjkxIEZyElJUFexxgEoMdOSi+qOE8PMYushVYe1jLunh6MaGqUKM/Hu373OzGAigm8H4AYc1Ed+HNX8So70/Nmv/9VG9zow7DjOBAJKBBAsEKhPRTmcfQI8romWUkql0ZIjkRCLVoZDAFQR7ks0o1h3YqztRHy++oK6Bi3uWC/PrYNp7j9w2g4LenpIOj5wz6cR6P73xpWowzYG+m1Ax/EqimBjwAAYUZasb+ZVgyV8myLhOf0h3UxfE9bkyvObaYbaKXqp7C0t9rhH+5E+zv7iBtoqh2tZTypxcqALYE+V5yI1fZNdMbKHnbjKxFu6/mvovvinxTtC9sSkvxmR/veqq79zPXDgryOYRyAVh7DXZTA6UQCiCPayGUuWnJ1nu3XWDLPH2J+bpJoUDJMnIuka2qlyrNJDvM4N4abDwfGXiW1Wx2W/kSc08R8VbhrUL8hD7MpjpYTXxfs7D6137ymKLf1WFZrZdtB0q3q2sfSmBHuto3nIXRTAheIISCzE5KzD/aelikAuP233J8n/Bqe+li73KmNxa/tDkr44OPoAaUIx0/4BwQodm94f5CDpj57MW0092rp0RINwySWqLTbItz2XgqOjdkekvjxjcZChMO0lIQYCPVYfbuCk3QP1pwj81VBJXKOiT6nDXnodsZYZzboYTX0iHHbJvMA+lgM2CkeaREGPWc1wT81SlUt/5OBh850vZ32344fdOU9d3W99fH1n7Crn8/7abTHAqqkmgNjWyrmHdHFoER76yUvScT9FJa2Lt5lFrEy/3T91f4aZyh75NuYvqG7IpIHsgwo/PHC1h3BPnvQSly663b2W5uDuk33Y9yxSy/tDfbiuMxCSvlYl1mxJqJH7Sa/mKo55oouYbx2xaYd167b0bUra/eolqrZ/ox7ZINE4XNhFLs7KLl5fVi3lC8LdjX6cDznHwnDo3WM6/KE5pLrEjJe+w6xvx7kXHNoQdC4CaIREwQpLcLFkNK8Y7qoXbfS7jvZ/r86v2SYGgaEee2jOAy6WIhZaUHQcxC6dmKSbTAwsg1e4Hau8U1lj7bZDsMbCYAkpMAHi7b7BZKnOvOBqQ3Ff98bmPDBh3GDCwiehSdO/Zi7JaTb4nC3JSzN3vLAsIGL7xV1uq++IOLhmtzvv7gFjN04hykm1dGy4JJK93/YO+/4KI67/89s39u9fiedGgKBANE7tnEvuIBxAZfYju3HLdWJE+dx7Li3J075PUkeJ3GN424cYxyDK5DYxgZjegcJkARC0t3p+t3ubZ/fayWEhSyBBFqMlL1X/olZfe+77/l8Z2c+NzvzkhnDPMQuSbOfixgZ9Sn5ceb5A3mcCPOaPPwvlPuPP1LSd2QoZjOvKJXvFo984rTYvvMhMohNruJPz4jX/mBR8cjfnx7fO9Mp50dVuwLvlkvZCZwiVy4qHvnbGbF951GGwX7nzO/cZJulbSqyYtJtRUw7V7u9rNKAVXHtOrD7lwGvrWkvtyx2asrnS1e8+Nj8sjGte5J2/BRGaidP1+ULsjS7OSRmrzQgzNZzntcoTedcujyy/eCFK/dv++s6T+lvNjqDNS+UT6k1YxSoOfLdVa+tmF829obx6fC4wUJq9tuloz8fmw5fOzITZTd6ireXC8mdnKEXvx+qfMo8IXVILjHZYWiFAkE1aBAqnKYUIwSMgCqd98Dws+csLRgaX/zVKw8zSC9Y5S59aWq68RrCMHgSIHYVRn7YFBq65mgGWDNaGs7xq7lpu/jCf6hY2+tsw3Kp8yikc0+T/ItHGmR1950vlk786a+3Lx28m/O/PjYbGWWu8HuzbFzxNfXr+AzFSS8MnoJurl9btrRgmPF20ajVv9v28fhmxrnLwMCfjuY+Ok+M5jTv/OVWV+HK3Zy36pqGracKBJH/uGDE8xdFdl6w2l38dBPnPubX8Ccmw4+s9xY5hggJ+aREY1mDw73hr4OnwRv3ra/UceIvm13BrV3dy7FM4s4x9x9U5NEk0rwbPKW/H5dq/jHAoJgg2Y2MKo5MsK4VCZJpnJQK32Oecr/FFXxpXCZ6K44MboM79MdSMTOuK93lCHJ/rcO/rpHlDzkI4Fhy7cmE62jauru/6Zzr+HR0XEUuftlezvOeSBKZcanIjyFCDgggriOYIAAqEHAyLRIE9deKU9aOTzdJF4ZrKre7Aq/tdAbNfXVbP2bcSzF0KmGg2YP//GPO/G/PP/Kx+t19G2IIgjwEiGpmnUuK85mLVIi513pKsqOyUdKlyUSKZJp+O/x07Yd7Vpc0MPzD7br7Nriykuy4IFH7izRBb4uw/Pax6cidHxdUPlEupn+1PDjo2Z1cYPjjO/5d9G7RiN90ZHw0uY7IxIYNllKn6ACoEkZHVvhKPun8qiQdqRsxS5euiVDcFxHG0boNSkARBhXlxXPMQ8Z2O/0HJ47LCipn7GXcZyxe9WroV6POoYOysGlu4/bhP55wcdNN+9b9tmNb9bbPGiokBpWL6SmsppVwujLsjtEXz13tD71xcqJhxW+2L5m8sLjq/nYGs8K7b6t2+JbePm72BwYGnr2tduV/uQ394unJ5h9FaE4an2pim1nXB1Gara/KxK5KUMyGFYHBH3en2apM9K/7OO/aciGljs5GZ25zFqIozbxZKubmbPQW/Q0A1OuV/T1pryFCunhQPjnFoWuBHEHv3+H0fxWjHIc9ubwncXtbz1bEbK/Z3urgSLnbuX47ZumkZOSh9b4iXkNg0WnxvbcOFlNgcdHIvZXZmN/A4FPdHVJ0rO1lvv77Sun4KXfce4532sst8rurXvuXTBCNCwxs89Foq44PFM4M73q4TExJOgRNr5ZOeOuO2i9/tc1ZaCx0+P42ioC9rvVvQ7Mm15s0cR5raAU6APomV6ix3uGdeE5LXf7ZIVMc1zVsQguLq6rfKxwRunL/1t95DEk8Up4da/akRMNpvKoUEwBxDbRzlblvf0/+vq/HWlaOX4YJ8cGDcumTCAAIkSAi69zFy/ekIo6j0VXHPLti15M6mNO08+5mxvXZdZPmvXBz/eqh1zdu/t+FJaPuNmNf3rj9sdvHzrphs6so9+SmxbNG5OMznyO4N3uT64XhXT/AEILVTt+H7fmahw2mSccWryxMqfEE5g/Jpc4lVWmYTNDVu3jf0rGZ2HeXFA594tTYvu+Yr+2fc/JNN3/w1atP6ACpTl2tiNLM2gjNV5sHfyZJduPywKCPJ6aaJxbnsydfcs4NM22ztI20FYaOFTHtXO32skoDVsW168DuXwa8tqa9HF1+cnzf1t9vW3LlW6Wj7+g8MApEaieeaiiztjoDr1XmEueZZy/t4r3LKoXUWRAA7IPCYc9fGNl9i0uRpqg4HtEgFFMEs3Xu1Gt+f33DxvKb963908KSUfeMSUfGDBMSl251BV8zv4PMxEeyDmdLkZSbogIoLQlVHnY1wcXN1T/b6Cl6LQHp3NmJuh8uLm7bU+7qhi1/q3YX/F9pLnleC0KRVSVVB1fC9XZgeW7LnqucqjLCgFACAOEYgvgOl+8f/5bUlt4MiDp+7wZXUcXJiYafZkkq79BUbLCY5nhdyXnFZKPIOEdHKW6HU1eGv1M0iltcMPzPS7986eb7q87ZNz3VcFQb3HceEM4O1/wkh+EN+x3ujeYrxwgh2MQ41w7LJed95Sv5czPr6vZ00J4aL+aJ8vUO34hqp98j4VR6gzskmysMH9j5GWxiude2uboe5Pdk8NpVG+KGjs+K7v55jHSsLZRzp0Zo52deTRiXw+k6lyoNzxsGgiQdqXO4V43IxmY7VXUqwIC5ZxMeo9gl5uFCI3KJ81WASUv68KTi3urteJoZZ0VrL3Nrylgdgpy5tyjA8EySIDdnSKbeqcolXlWaDhGiBZzcRRqGJ0Ey65YXfP36d3uuMzieLRbTv756/KVBnaZHP7F12cIKIb6YBID1qPlx25z+1lWQE9LRH6UJ0k0bBlXLefMvDJrc4tFk9c7dK8j17sI/tuvuaDVwJNZHijs52TS9TExfoGMw69C1kQqGN7xSNqHy+cFT7ru4cfsZP6lb5Xu/aMQhP1gcKeaRcuru3824czFjYpGUO02BeNxcBWxurxGlHKu6Mhhxw/jl7PCuqv2sy2B0FTp0FfyjZMxLXi1vnlTd+jnWXM2DLn45euYln/kGP3lF07bdP6hfXby4aMQf2uOe1VJ3qQyJzFVTrvrL9/atWTQjsc+vA5gnkMEPElI4AZCYx7C9OAKUQFI1S49wUMjgbPxPEkGlzb2aU5Tje4ShI6eWf2FyOnrtGnfRMxgE63rL91gZHK69jvZ5cDxj9oUOusrX5nrs9XU0XM8P776xgfMOf37QRHTDvg2DJqabwc/GXrT3gZ2fwgjDv77ZXWDNa/hNO+/azfmG3XPeLd54LJb514oXt9U5PB8vUdWmo6mD6fHGUxhDvfyfxVXY9+rX+N8vHL4/KIm+EikjpFT539uKKlv3aOzLjxWadYfrRp+lS/NqPIHXi3OZSSTSnY+MODN+Wbja3H9Tm55qdN0x9qJmGunvndWy56ue3o8VuVoRcyD2LxeGa27bwwWX/GjsrA//sO2D80Znope2bx9jbj3zr0DFHx4dfta6BWve+CkGEP0GJL/oTQ2Ui6mSCenwtcAABIIItT4fCbJ2SeGwVy5p3vmLKMWto5DmjKqKrDr9NR5VChTns+ctKRj+u6FCfFiFkJh17ik33fyT2lUjLw9vv5/StVIJJ+sxgKgsTu5eVjj0dbNdzDdFyvOpy84/9+ZRtlnaVnlWGDpWxLRztdvLKg1YFdeuA7t/GfDamvZyS/WN+za8dNPe9TctLKn6xmmJ5iDrVjV3Iw4Q2Uw7lycpOlIo5YYXqNLUesb1sV/JV3C6OlTG8bCKEdl/+8sXXBre9UsVwpyEkS2coQxuX6E1p2nnXabZut3lXxAX0s4xGCz2K/LUOt67eJM71LpvUXefcyN7rgHm/qUAQU5TqhYVjXhgSrrp5OJ87owtruDrQ8TMdKDKJUtLqv5fTwelXV1nngwdUIXB5kBmpW/Qv/tiQHhqvOEsVlcvrnW494/LtpTTuka/z7qf+bJ88tWP7vx3IMw41fcKhzOjcrE3J6Sazr3kpOvSt+xd88jR3EfnQfEpsYazCxThlAaOX5rGmahTVwKDxPS5CiSiH4Yq/9aT7zjSQHt8qnlihZiavSQ0VKxxBBsgAuh7dV8NgRAYi/r4oBQzX0pXqVnh3fdscQdfHiHEZ/GKMjFOcx/v55wbqtLx71QDfNVwqE0LU9zyGO1oGJeO3EwiIyjhRN02Z/DNUD47MqBIU3qiu3Y+R2LQE45HM0E+mrjd5Wruc1sgpYeFJHEGjhC1k/MuUAk8z+masyKXvEzDYDZK8aubHK6ahi5eQzbjVrn96mmxvX8566SbRuOEEVzw1ZtLwjT3eNTBR8+O1P5MxImmWs776aB8akpAkU4TMcKYXzpugwLx7H81rB+hQCr6YWjoQd19m1zNvebGZ8OnBvPCmVGHc9ncyVefDwFquqJpm/uGfRuiywornu7I3+pcg1LOM1RIjjcP62hweHaYh5V1bv/2WsuQNNjt8OshOceW5DOEjmGpjithjzXXS5p23NNCcV9dOe3qyj9t+XBxVTZ82QehEX9pjzsjtve8Qlk4exfnj3G6NurlQeMzw4XYz8K08+Wf7lkFwjQnaRj+ZpJi9m13Bo94gBcuid8bn09P3skH1nwSHFKSJZiyn+1ZoYo4ld/De3/Wl3VwNLGs1sGxtld392RFXCti9sVz9nj1r99WrhNTkfGDxcScza5g7X7WM/P0+D7IaMoWCCA43BYXx9pep8Xqz1/vLrnwoaEzqkiC3PHF8me1lf6y364VsmpvjKL29jmzpf4SpyoNXxEs/6gyG7u6WMoF9rHuT0P5bHEKGbEVJVWtryn35edYGXSVi7mQ4DRdvniLK/iKuS9muZi+8h8lY34yPhWZVyylT3Wpiu+jwLAH0izTq1fKrcjVipjfVh0crS56wsA8IKqF4rfeOPHyN15f/49bfKo04sPCYS+Y32k+E3WIiRGGN/cWPb2FcqxeAPANR1MDJ8X2n4lDhKcIummbu6B1T/MzW2ov8ajK2DrOs2ifJIBixqkOFxJzswS1e1lBxfwyKVvYgPtRAAAgAElEQVQ4Ndbw8zNOvWWOef3/bvvwnEmpxh9GGecncZpu2MkX1LSz8WoKNzNc8/tzZt5aZJulbVSsMHSsiGnnareXVRqwKq5dB3b/MuC1Ne3llqZfb1/6+qRU40kfhoYfYg60D4YqvAXCOdG6W0hD95vHLUGA8CjFrNzkKf383Oiuu+ocrvd4TfcXyNlTYwy/MigJZ+EIsRoAIgEAk6DYlf8qqFjgVkX+5Nj+6xlD96vIwEgM18M09/kqf9lnhxsAMTqGXRjZfjdlaGUCRtaa5qyEE3sopBc1MZy5P2L1qExsXgSAxq+KR7b+stqXn54Msrr7vnHp6OihuZbv0AgVp3HqK6euTIAIwCyE4STrLCkTc2SY4cQIzcGqbFQVSQa/fdys2ovDO47K9O0q17Ni9XM8cn4iwKCODICpOBZ7PzT8rz1l1JP7PznecFZIzp2qA2BgAGAqRsQ+Dw56KYPT3b561pO4XeVoriy9KLzr50mS2coYukvHcLGB5beWS9mJrKqUPUvyL38HqCd55fw0CIEGESRwQ/OqGB5HEOpmfs090F3H7z7aXI/E2Iq4PYl5YWT3TYymDgIAIAARlsPpmqWFQ1tXfXf3aY87PhV+6uERZ89LUnTRRytffeHNstHXm39TZR70JqZmkobmMQ/QICHgDISggWFZZCBMxYn4+6HKv5xoXE9KNJ4WoxwX/XjcLB8AMHtr/Wrap0rGZ4HBz3Q8nKwnXI/U3l39e2/iXhjedau58jRPkPsLJXEmjpBvP8u/4VOkiQ0O95L1nqK17f320Uzi2vMzDQ0dg/nLp17Nvb727bBLl0r/Fax4y8x1HobGh6TMTEo3QkmS1gkAwGpvicHo2penJPadvd4d+ojX1DM3uYvnGxhq/cHpSB8z7ihX8IahudhoGSdwBCAhY1hyt9P/0yP97ZH0erR/fzzj9kYDvbkfK+JaEbMvNHustdUfuJ4UbzwjJGVOb2A9lYVKzjyg+8svAmUvpwlWsEqv05ONpzQyrivvHDd7GqGrn6z87Nmy+SWjbmhMNHuOpo+ZkmqeViamZ25xBVqfN15NLtQAJpeJqYt2Q3Lt9qJh3W7X0Zs2svo5g0UaKi7RczdUc563FJwUJqbDPxExepdDl6sM2LrK3q1gRDhM859+6S877CnsVudq12zPVoOf1VJ/iYwT6asmXfnU4q9efVgkyeaVvrLPhuSS5RPTzbcShuHNktRWt6pMFQmy+u+463l/QdER387qqW7Pi9Rew+vKcB3pGA4xPY+RjR+Fhj1v/j2j69SlTTueOvm0204x//+CtfPvwAyD/qxg8KKu4l+1f+uzrw8ZOfS7985tPtz32wc89bR1vnmdbRJZYxKZpK1ga0VMO1dr2srm2r+4Duj2Qjc9cvILg6d8enXDlmYEYX6307dge4c9CjtPYIaKyXKIDLiba9tDj9NV6rzI7ru3uoKtr75PTjbdp7YNDv9VIAszSGT4m1j+g6AknFzLBxa0vyY2LJcY0iIknenCoZt78pg6N1p7JWNoxQ5VGbnKX/pwVS52nkfOnwYgJm9xB54syQuTeU0d8jkkP4gVVWzoSczeXHMsA82Lm6p/JuNEwq1JozY6C5+dmA7/t4bh0TgEDRnWO4zV5UCc5sV/FI3a+uud/zplgyskqzhRX8t5+uQ1/Pb7dCoaU6imQxrAtXrOs9+q+zf3oMIAADUHNHK47zkWrqaZ41XyE1MkvSHCcjtDeXGMW5PGxShu5ZsAX21O4lhkECVishQZ0Njj9O0zdQcgQu36tYrBtx23p1wHSakiStfpDMFmorQjcaS82+OeH97914erznzGANi4/9614vQVgbJDDuAxDzJAENP38N697bozAK7VdqG7nuZ6pNw6/3tv4m7whL5z747Pz515yo3rAUDuP239ANSzbvzF8km5Gxo2/KE9dm9i9ibf3sQ1tzxRAczUc+41EGL6iEzLZU2Mc2WJmD6vkfP0mVk6Oh2tGpWL/dcaT0l8aqrRn8WI3R8VDX9Wj+wdNE8Xb4ox7JehvDhzL+umozRbNzYTHaVhBLHOXbQzQjuWT0hFrt/sKZ6PoNEjk6CdAUZizFY2eLMOcH1spukbP95ZxfXbjtsbDdi59pzAQOW6NDjsuUnp5j1+RXjiSDSOlYG537wGsVtumXzJ2RXZ1CevrF0gLygd/YujjWuaPue01N4KgAH2M66VCDNAmShMhQix/8CYBY7C8sYj3VNv//1ocz3S+OV6XbqQ15UhUcbxhU+RJvCaMkGFZGOaILc6DLU8SbEbgpJ48vJg+R+PtBeylc8ZK+6/8/ygt23S3fXfZq4z4g3nUIbmvHTqtb9etvKFv9Vzvve3uAt2zArv/j6J1ACj6xXzS8fcdEXj1j/JGNEQNVB0VUnVy31172acQiXvlZJNZW5nsGWfw3WI0Wluj/PfVRfOWeEvS3228oU3q3n/P7a5gl3uZXt547YnGnnfpUP/8P3WH1C7+9hm6dG3nm2+9S9Dx24va9rL5mpzNXtRK3RgRcxe5Ypu/J/TAG489qWv7PRJqaZ95h+be3XWsP6F271f7311pIGLuSF6jqRr9rHODaMzLVexhj4sh5NbSGS4ITIcm92Fz1SKqTNkiAn/Dla8dTQDwjlN1fdEaXaFW1fLaU0pSVPM5pAkzAYIkSpONCkYHt/r8C75WFEiR7PS4UiPyiMx6O7vR2daRlbmYnO3uoKvDxWSZ5omIq1ppSmK2ULL4kgO4sx7RcOSZ0frJ+51uJQcQQvbXQWbrt+3cdDSgsrf5AhCPlJux2IS9TT20d7/keIfa9wzYvtm8YpUSQHDpWJYKk0w1Z8HBn18rHG7ytuKmP11sjEx2fyndd6Sv7qV/PmTMuFBnwXKf3Gktj4RJ0btOb1YNumnb6x9a/g9o87duMlTPOzN1fONnbx/+W8rT588PtX81tRMY+shVyeCBs6K1V3mVGTz8K2DfSmvqr4h+dScFf7yP7Wb3sea66xwzQ+dmjL1K0/ZqqmphgkahsVzGLWzUUeJwZgxtNrpf29ENj4rRzDDSUNjvKpEigTe8l7hiHddqjJxuJAYt9ZT+EMIMa0n2uic75Jg5ekzW3Z1ebp3T+KdKO1l59pTAtbU17HWwfHst3qT6/ySsdfThoZd1rzjiCfH9yZuV/drHpYDEbh6yJM/dj/w+5V1d+76Imbu53wscd2qxE9LNs3hNHmYOfTM40TDZlfRe+uEtHEijeEOp972+z89VjfboyhVtKGVYchgFZysSxNUDYV0127O+8nIbGJWgua2rPSVHPYNqqMZG/e0uo6lrXrCoKd59OS6bzPXGS17Z/K6WnzRSdf/8pOVL7y2wxWYn8cIYXKq+XvmIaFjMtEbZYzcjwODipHsFl8+e8YHpaMf7cl99eaa7hhc1rjjkV+OueDmOoc7v2jV6ysXl4y8NYd1PU8wtw0AECzgnrn7wcN9t22W9qZlDr32W5/I9yL1/pSreVtW5GtFTDtXa9rK5tq/uA7Y9kI3P/ZPASPqfzzh4luf2riopcnh/IhT1WLeUEoXhUb+b08HbhOSTZMq8uk5KoBpCHDEIHkEZhgUBICI0Y4ldQ7PygoxdZqO4dl/BYa809O4HZ8BlzRV39VMs6sStKOhMpe8gEA6l6C4DQVS7pQ13kFP7XdwsRNxcmyehF2Va7nKNEvN/EZlE5eJGN6o43iOyAtVPAa5Le6Clw2IXVqVjQnVvG+pw9D5odnEpe+UVB3VAMyKgaYVMU/E9jrekwKrGFjZXiWBslHnRXfdkiUow6GpRJx2pDe6Qz/pxZjtkEutzLWnk+6XSife/tTmxaWUobsbaZdjUqYJ1Tj8X9w+YXbhlFTTGxPSTXusaqvexg1Kec8pifofGBDKWZyqo4HhdOjqoATObPysw4Fcx8J1arzxlGI5eyaCQNvmDO6ekmo+dzfneaksn50ZAXCPD2CBapdv8WAhPT2g5C+QcRwKOKkLBJluZFy6T5Fc1Zxvk0DRh2y5cLzr61gY2Ll2T8Dm+u0bu28Vj7kaAAiuaNrSeqCelXpd7yq5+Fc1n8674JQbNtyyd93IsZlwbR3n/W1f6IDRVUrCSfPwxdZPX8TsioUVcTvHPK+l7ioDGQSvqyWMpoxIUewXezjvpyMyiYtbaMf61f7SL47UVlYxsOL+B2Kuk1LNU0rz6TNvGnPJj+ZvfPuT+WVjbioWcsHpqYbvb3EHXx0ipKfVce7VASVfCjAM+HLp0z8oHfV4T9q1N9d01V4T0+EJw7LxG80303SIKbShht4qGd3lD9UzYg3nhuTseQQyNAygzwEAy+Hz9z3bVQ62Wdqbljn0Wtt861+Gjt1e1rSXzdXmavaMVujAipi9yhXd/Njnb4fGPv9RUcXDf920mNnFe18VcCo9NtPy3feDVY8rJNB7OhiamI5OCMjZKl7VKkigFcRJdnmGohuTBB2hdYOpFOLz6jn/uxvdBQdfu+/N4O38yO7vEsjgqnnfwb2shgnJs3BksO+HRhyckPcmZm8ej8cSd05z9Z05nGjc53C3nobq0eRgoSScFDOMqB8neAMZYDfv+1d7PsNzyXN1ANWPe3hKe+f7OJZcu2NiRcyeaqs37WTlhKs/MbAq15SQm3GqJlzn0BQyRvH5IfmUEwIDbHcGG5tY170nSlv1VltRkv/+DQ0bpioYrv5fxUncvTXLlQjN5dZ5SmQFx+6yUle9zdW8vkAWfWPT4bMppPvNH6aijHP1Gm/xIactH4sGzonWzaUNzYcAIjhdrZIxfN8OZ+Dtqmz80maAmkoNNDLKcJ9EaUeDT5WKw5TTNS4TuTzC8GqU4rNNrPMrFYMLe6OHY8l3IPRbVtz/0WirJ21m52qNqdcbrm8XjZ5rttXc5m1vH6nNehO3c6xFhVUXhhl++rIVL1bcPmHW365u2HrtendRbp236IMJ2z5Z19MfpI6U44nWx/Yk385cJ6cap5Xnc+dtdfn+USQKwxOMo5ZTlGCRlDlrlW/Qn7s6sK+r7zmW9rL7wu5bridcR2Viw8dkoz/4JDjkkdNb6u56u2TUPWbEi8K7fqRDIJrmd/s3VOYS5wuGoS0vHtm6p2hffjrn2nb2QXweQAaZJagaB9IDrK4Na6G5Zf8ODjnkWXtarP7CgJKfbh5GRRtqgkBoE0DgJADRy/D5+7/xA6Ztlh59y33rE/lepN6fcjVvy4p8rYhp52pNW9lc+xfXAdle6KGHCNCAf7rOU/rW/NIxd/122xLnWk/od6yquIeJ6Us+Kqx8In/gFfCeDDA69tdntNRf7FPzk/I4EQYIaCzSirIYVbuscOghBy/1Jq5by3OnxvffSOqaTwMwiyPgMPeerHb53+54AmRvYvbiGXNMqx3MlbdDxPQcHcPyOgASiQxexsiW+Rjz7kSOJ8dmIlchhGgdQJkEBqMBKKx3F73WxLlbepOjlZONE5Hr4dhYka8VMfubmcHns7+qUPJlzQxfMzwXmyRjRHYn7//nyGzsynW+kpcRAL1+bfpE4Hp2tO7GHEFOrRCSrhfLJ6ljMmHj/aKq+I93fwnXuosfSzJsxqq2sirusXA9P1J7HYlUr0CQ+83tTlIks2IX5/1kVC42d78B6jiKyQXk/AwZwyIIYgppaIUSTjQsKaw86lOsjyVf2yA4NoOgt88ZK9rqRKwD+xkDwN8HTb7zke3LnNNSTYP3se5MSMq5oowjfeuES+pmbnjvJdssLUl21MnMyK4bHLpWJmNEBEOIpAw9FGXYlSv8gz/qaZ1ZUV9WxBxoNcvJKntmsv4mlypPlyHcTwLk3+3w/22dr2j1yFx0+IhM3PyBAmoYFCkEeAXiyX9gxLtcwZBenQHQEx10bq/zo3uuJXTNlyXoer8iTIcAqnGSW+NXxamd98O9uKn6zixO7JFIKl4ups7EgHENAPglAOnj4N8euLTz99tmaU9apOtrbPOtfxk6dntZ0142V5vrgDRLzZtCNz/2aJpkLnxx0MTg9+tXG5tdBS+MzsauymJk/b8Lhx58tetoBlnm6+clUnqCDnE5STlq2w926vi46W1cxtDJCammk5yqUiziZHyns/CrOE1njyVmTx+Rvc21c9wiMRsYlYudAQCCGZxuWuMvWdkek5fz3DghNoVTlVCWIJtruIL1CYbJ9TS3ztcda65dfa8VMa0aaFsVtz8xsCrXIdn4nzSMEAWCXD4q1zKvVMxQb5SOeXp8KnL9LldwVR7H/95b3VqVa2/izmmqvjNOOjZKBHb5EDHNLgtW7DIw7MOzo7Wza5z+N7c7g7us0pVVcXtz/53bzDyga2w2ekML7fhCxMlkhqDig8X0dF5VRrxOOZ53BMsbzYPchgjpkxSIC2mK3dvxrYHeauBEZGAbZcfXgLU1YM1q1WPhKiOC8OjyH06P1WV0HHf/qupc+pkN79ICScY+CI4g9icbH7TN0kPNUpP3hHR0nFvJlVMIcHs596qeHHZp9Tj2WJ4H/yl94ZxwzR0QIZowNH+Ccqx0qtJoHEC8pu0QpZ1+WXZWZaPTWV3xZ3GqaaOveFVtIsz3dQ10VbNzmmt+nqKZzU2UY8/EdPgnhIECa7xFD4zJxK7d6fS/tfPAwbyUCvBZLTse2OIKvkggRI3NRCYSSH8QYIAAOv4n+Ld7T7LN0qMZodhmaXfUbKPMNspsDdgaGLBmqXljdT/96wcOVT7Tr+RlBcNaZIxs+jA07JBXSuxBljWTGJurNVyPZXJ4vCcF/S1Xr5h5qERVgltc/tfL8+krxqSj/vdDlU9PTIWv3+EOfSJj8Ij75x0Pc7+3XC9o3n0TxAChQSylYUBtYFwbCQBAVSZ23TZn8JUap7++tzF7Mxy3oi841pjmqcDmntA6xCQEkfk/cj/rXfKertcej8lhb/h1d+2xMjiece1crXke2FyPnitCkBiXDj+5y+lfPS3ZGFznKSqYntjvXOUp2zJYSlctU+T7+rovsNvr6NvLHr8c/qlxOG1NTEXGD84nZm9xBl8flY1fqkCYYQw9ZL7pJRNkZGnB0De6in689Hp+eM+NGEDMLt7z8chc/CJOU8et84SeGJVp+e5OZ8GrNU5/rZkfpiNsdrT6Fy0092ULxe4vlYWvivKpOEBgOgBwFvzb/bNss7QvRhdtMWyTyGZglQ5sbVmjLZurNVwHdB1Me7nlmic3Lf5/I3KJ+lret2Sn09+6gqrj53gNBvri8WXnag+0rTK1bG0BIAj5886Qk1fWcZ76GMV+GlCkawqlHNAxTK92+o/qkKcTgeuUROO0UilzQQ6ndtdz7i8ZpDmG5lIXmxOl94tGPNneN50Iufa0n+yLXJ2KxgwXYqMIoDNfeUtWWlVbVsXtCwbHa4Js52o/u040DRDIIE6O7//Db4efmrl6/5bGycnGKV95S8E7JVXNd9asdL4JCXtlaeCbK0t72kfbP8Z0TeDbqIMpqfDkMjF1/hZX4I3yfHZKgZSbk6AdSzQEJQbpBe+HKrs8rPB45Tol1TSlTMxclKCYdY0Mv71ESo/1KOooHeLCe0WVB8coJtFzo3u+49TUyn0Mt8SJjEVF+VQBQPj3ATA+hX+7/z7bLD3WCv36723jxTZeBrRJ1MNSsevAmjroT1wHdB1MfSnyw79sfv+eAlX6aKWv5LPjNTG0J8fWTAxtrm0KtmIAa0XM/phrub/kzGHZ2DnmKcYYArCF5hJ7ne4/QAOFe/hcPSF/jDkp1nBaSMmdBSE0AAKYiJMNHxcOPWRbAVsD1tRWf6wDe0WdbRL9J2hgTnPNLz4JlHNLgsOIUinN+hTJPySf2js90ZB+huRf/E9gcDxNTbsv/HaeMeViqmRSqvmWrbz/VYRhxrh09LYUxazjNaVCwKnafxVULPi250cnJxpnhKTMOcjczwsBXMSJvR+HKrvc+mhmZPd1Dl0tpwxDwA09BzCwFj5//y+6ugd7z9KjGbm2/U1/MjP6U65Wse1PDOxcrakvm6s1XAd0zU59ueXhN9a+9QMBJ5/b5i7Y8W0PBo7+kWWdSWYPXr+dweuxaMEKU8uKmP1ZW8jAhiJo0BgE20+0tjoWriFZ9BkAgCjtSHS+L1sD/asvsNvLmvayuf7ncD0ttu/8gCycnKbYfXscnj0QwXmTUk2JsIP7bIGBb7DNUvtHg4GigXPDe67iDWVYnGLXiySRCEriWFpHwa2ugtf38N69J8r8yByjmLmEuxijdMzRLSvckHxiTVWquRa++FCqu3GabZYe/QjWNl5s42VAm0Q9LA27Dqypg/7EdUDXwdSXo3/++MtXrt3uDPzPPoen+UQZDPSwPr9xmT2J+8+ZxB1OI1bowIqYx2LqHe/7t3O1prZsrtb90GXXrDWatbn+Z3E9Jd5wllvNj6ANvaCJccoYAl+u8pcut0IHVsS0+1hr9DoQuc6I753pl6XxECKkQCyzl/d9up0P1HQ33jrR9SojYtl/PTzrsG/92Gbp0c44rTFIBrTp0AvUVhhFVsS028uuA1sDbYVtRX1ZEbPXuU57ueWdlcufnf1JwZCft1Bc0jZLu+7JrRgQWRFzIA5ee/FsPXipFWytiGm3lz2JszVgm6VWacCquHZfaE2/1Z+42tqyRgM2V5trX2rANku/nkFYMem2ImavJ/I9nCT1p1xtBtYYTzZXm6tVGrAq7gnRb53+9+YvP1nxwpQ3S8f8V3/95bRj3v1psmHnag+K+3JQbNfBoT2YFfVlRUxbA7ZZapUGrIpr14E1z67+xNXWljUasLnaXPtSA7ZZapul7QROCNOhh8bugDZeesigP7WXnas1Jmx/4jqga3buM7vrX1m7wPnPkqqf2mZp9z2YFZMYK2L25SCrv5pvNgN7smFroH9pwG6v/tVe9rPLmvbqT1ztmrVGAzZXm2tfasA2S22z1DZLrdXAgDaJbGO3hwRss3RA18EP/m+T8OvtS5s+CFU+bJultlk6EDTQlwPN/moY96dJt52rNZPD/sTVrllrNGBztblapQGr4vanfsvO1Zr6srn2HVfbLLXWKOtPK7/6U64D2njpof3Wn9rLztU2SwdszZ759zrm3Ghj+ke1q1Z/WFT5zEAwyuxBVt8NsvqrUWhP4qzRgM3V5mqVBqyKaz8PrNGszdXmatesNRqwudpc+1IDtllqm6X2ylJrNTBgTaIemrpW3b9VcW1j1xpjd8C217SXWob/bM+K1WfE9y79NDj4XdsstVeWDgQN9OVAs78axraZYc2Ey+ZqDVe7Zm2utgb6lwbs9upf7WU/u6xprxOdq22WWmuU2caLbbwMWJPINkt7QcCaOuhP/cuArYPpr8ZnPrXh3fkOXXl5vado7UAwyk70gYttvh2qMru9/jMH8HYdWF8H/am2bOPFmn7A5mpztUoDVsXtT/2Wnas19WVz7Tuutllqm6X2ylJrNTBgTaJeWIX9ydSzc7XG2B2wdTD1pcgPP171yu+3uQrva2BdUdsstVeWDgQN2JO4vhtod9aDFZMYK2LaGuhfGrDbq3+1l12z1rRXf+Jq16w1GrC52lz7UgO2WWqtUWYbL7bxMmBNItss7QUBa+qgP/UvA7YOrn66+vkX1r9z7T+Lq249nCL60wDeztWagWZ/4tqXA017BaS9AtLWgPUasGvWmn7b5mpztUoDVsXtT2MNO1dr6svm2ndcvxWz9Pvf/36JYRgrAQCDEEIrGIa56Mknn8z00HqYCwB4u4fX9uYyK4wHK2IOWNOhN40FbPPJ1patgf6kgQHbbz3+2+Wbrt+3yfF5YNDDtll6+F7cisGbFTHtCUxbO1rB1oqYdq7WtJXNtX9xtdurf7WX3Rda0179iatds9ZowOZqc+1LDRx3s/T22293SZL0AQBgyXPPPffIbbfdNt+8oWefffbqI5llz97z/vBo44bHRg4aVTPvscvve+u+d+7BgMHmCHz5DQ9dumz+vf+8G8d07opH597/2sOLLmFUdbJKYImrH7rsjwsfWPiEjmAuxWDPMToWcijKXAMA44rH5j701v3v3JfNJX2kv2TBHo1aP1pL/YzADP9lj8z9xSv3v3+lA0ljVIyqvvqRi19beP/C36kAS0Js2P8JsHaMS1MvMgCmXvHYZY++fd87DwJg4FlIvwvZeL0a0//by7nh3Efn/nL+A4u+RxpqSU7HN9/w60sXmPkoOkhhj7/xO/mhm05zaOLZGsSlqx699H/evu/tR0wWaQc7X8dBxpfN34YQJOc9fvk9b97/zl1CLhliPMFPrnnw4sVv3f/2fQAS+hWPXPLrlx5YdCFvqCdrAApXPXb5b966f+HjGEJ6hvC9oMpJyo+j6xCAmMluwf3/vBsi3ZEj6OU3PDR72VM//fvjAd5lXPH43PtffXjxZayqTDyEHYBCFKrPuXC28FB2b9+HIUClcHJJA3Su7cjutXs/vEIWm09meP/6ax695NUF9y78HcLxBIJDn5TwvaM5RZrVFbscG68vEJ3fxyFydWQnEPTG6x+avdBkF0kn9cifGh4sf2jyqS5N6Zqdks/4NHAbRJC8/AA7Ahm8TFJrDrJDhH7FY5f8+pWH3r9ATUdmcpwn0pFdAvB/J4BCuIDy3e7YvX7fO/fQwGDnPjb3gVfuW3ypAyiTOrKL5VK46uT/H4OzhR5FmYsQQvMen/eg2XYmuwTElzbi7jWj1PQdJK4HTN29du97VzBQHqtg5K7vPDLnlTZ2MIFgZSs7LRm5ysl5k6bu3rrvnQexVt3x76IKao9zT/pHONRdlz0695dvPPjubZSulXZkp2owveN/Nv2u/L7Jp7qAcrYBcemKA7pLC2keBEPP692xw9g11zxy0eK373/nPghx9fJH5vzGZOfQpFMMAIUrOuiunR0SWn7g4Tzi5R10JxH08msfmr3szQcW/ZIwVO4QdhCmrn708v9trdlW3VHP8ZRWwOe1eR3ZZXNpn8773jHZjdYSPyMgClz26Lw7X949IpAAACAASURBVHv4vSsYtSO7Bb9DGJFE2LD/a9cdAJg6twM7CfLvgiK1VtjV8ssg74Id2eUJavN1D1284O373/mNaqDkzhWbf19x2rQZHMqf085u4f0LH0YIwdaa/Qa7t+8ScukQ4wx90s7OgFhrzXbHLk3QL0IN4abuIIBYV+ye+tnfHw/ybm3eo5c/+OoDiy9jDWWi2pGdAfNR3PMMD6UCXhMPYWfqLkPRS/caXCd2714hp+Ins87AhjbdLfidjhFJNUX9GRZiIxlJmI0gNL/zkXbdCTizSB/s2M3Xpn9IAN3dkZ1E0BuvfWj2wgX3LfxtNJfQohv3P1Bx2qQZHFK7ZIcLepqHyve+rtm37yIQ4EVAr/3uY7MXmbrryM6sWSfniXTUXVfsFj6w6JfIUDmJ5pZfe/8FyxY8+M+7gaGx8x6d9+BrD79/CaNKkzuyi2dThOIa8nsKSgU+kx1EyLy2vWaTBLFsP0isHqW67yhTcg+7NWnZRnfhG7ZZapulA0UDfTnQtFcVWr+qsD8ZBHau9kTW7l9sDdgasH+UtEoDVsW1n13W9FsnOtfjbpYeWFX6EQDglmefffarW2+9dS6E8H8xDDvl6aefbuxuovHBr958Z3guca6IEKAwaBTKAp8gWUnGCcWjShyODNhCcRkAICpQcm4Vw4wsQedZXaM4TaZjNJ8xIEB+RXRiCIAW0pHFgU6GZNHRQjtEBWK6T5E4CBCI0WwWAQwVyoIrDzFDJOm8Q1MYRteIFoZPAwNBvyo6AQQgQTmyhK6TIUVwhClO1CCuBlXRaUAA4jgjAAxDBbLgFHFSFTFSdiKFIXUdj1J8GgIEA6rgQgCiBMEKDNJJnyKyEZoTdAzTAnLeaSAE44wjgyOEBSWRz1KUIkJM8+gqTRg6FqW4tMksqIpuHWAoTdIireuUW5PoFsqRMwCm+zXRCRAAcfOeIcIKpJwzSbKSgpOKW81zGDJglHRkIcSMoJJza92wCyh5HiAEYySbxYHxNTsMV31y3tkVuxxBybyuUj1mp4lOAwCQIBxZAwBYqBxgR5CyU1cZUtda2SFk4AWayLexYwQGGZ3YiU4DAZhgHBnsALsMRSkyRiguTWZxw8BaKEcaAQAK2tkRVJ42DLIzO3hALyQ02+Cb7FpoLgPQN3Xn0GQ6TvMZDSBYoOYdEAHY0gt27bpjO+jOd0B3MZIVKMPAO+ouoIpOZGqyAzsBJ9V8B3YtFJ8GHXQXb9WdRgaUPBumOUGDmB5URL6NHZvBEGjVXffs8m4dQJQhaZHSdcqjSXS0g+5MdhGCFWgMgK7YRSkuA1trNutWMbytZjWNcuht7MyaPag7ms3ixgHdUQ5RwjDdr0gcBhCI046MASBorVkMM0SirWa7Ypeg2Cyp62ShIrbWrHqgZk12cZwVEITI1F1HdtQB3Zns/KrgMvsZs2bpA+wiNJfTMEwPyO2668COpJQ8hmseXaHbdWfWbEDNuw0AD9ZsR3aBAzXbQjpyBESwq5qNkI4sBjGjO3YIAuRTRGebftksARAZkgVHlGbzKkYoXiXvxNA32eXwr2s2dqC/M3UHD/Z3GlmgiI4I5RA1nFDNez5Ud6JTwIlW3fGaytBGW80aB2rWvOfkYdkdqFlZ5LMEpUiQUFzG1zXbkV2KoPKMgQiPlmeitCNnIExvZxejHVmz32xnJ3X5rOhGd63tnOc6s4vRbN7sQ3yKxENkwBjNZQcLaU8zzeXXeoveNzBsUXfPsBN9MGAbWrah1Vm7VmjWipj2xMiaCYzNtX9xtdurf7WX3Rda0179iatds9ZowOZqc+1LDRx3s/S2226bDgB4HsOwC0xz9MD/fwsAcIVpnnY10Vx4/8Jfj85Ef7id97+6dPtK7baKMfPKhWQoxnDCFmfwmWnJxp8QhoFt5/3raYSxw3PRUSJOqSs9xQ9NzzQ+6FFkeg8f2JsimZoxmfDZOgbRJlfx26Vi6txB+bQ/wjgzazH6vTOV9JUEQnAbH/zSoWsFlUK8MkdSypee0H+fnAz/zqkp1C6nf08Op5rGZCIzVAxH652hVyvziUuL8llPI+NM7nX4Phyfab4SQzq2nvV+GYSopDIXH5whWGmFu+i+Gamm/+ENhajmA9UyRqRHZ1umqhhEa13FT1flWm4skAV+n8MTbWJcK8dlmmdDA8Et7tDSgCqOHiIkylIkK/0LZ56aqYo/dhgavp0LbAUQGCOF2DgZw/XV7tLfT8w03+FV8mwd52uMko6N43PR8wEwwGZX0UchOTelK3ZbHZ7NNCTIkbmWVnarPMUPTW1n5wzsTRFUzZhMtI0dX/hOqZQ9u51dNeefPzndeFMrO65glcNQg+3sFkHssTmGcZ/Jrsbp3yPgZOOYTPTUVnau0KuVQuLSIukAO87/wfh001Umu23Owk9dulzRzm6lp/jeU5KNvzbZ1XCBmhxA4ngxNb4rds2Ma8XYTPPFECG4xXUou7XOot9MTzf+ymS3wxHYYuBAH5WNTZBwXF9K8M+crudv9it5tp7zNrWQ3IYxuej5sAO7QUIyFGc4YZur8Okpif0/IQwd38kH1+MIsd2xawawfqqYPPUQdlLaH6GdmWqHf/6kTONNFEJwayd2q9wFd01PRX/rMtnxvlqBoPa3s/ucdi6coMkz29nVcd4PJqbDh7AbdkB3X7lLf3VSquEJp6k7LlCj4ERqZLZlqtZBd+aPD/Wsu6UWp9dOl5LntbPzq+KYCiFRaupunav4iempxl+xhkocyo7Q17pLfj8203xHV+xWs95Pyw1tjKk7k90WV+HT07plV/rQ1PT+B72qRO9y+vclCLp6XCZ6toFBtNlV+E6JmD170AF2G3DHu6fKie+QyIBbucJW3Q0X4pWCWbPukrumpxq7ZLfRFXp1aLvuWGeyzvE1u3WMb1UBZhSb7LIEK63qzA7DUiNz8VZ26z3FT4/ItNzYzq6JdX0xPhM+qDufKo4ZeoDdMoz96wWa+GPWUIidXHCrjgGtTXeEvtZT8v/Gppt/2pHd2EzkAoAhtMkV+jgkC5O7YreF9W5hMBwfkWsZncdJ9Ut3ycPTMk0PtLNL4lTN2GzLWabuNjtD/yyVMmcOyqcDh+jOMOAWZ8FXDl0LtLNbBMjHZyP13s660zDC2OApfG1o9kDNss7kXs73/vhU89VmzW7lQ5+5jPyQylyiEzu1VXc5pIvj8unx3bEblwlfjJl14Cpa6lWFg+zWuIqfOLlVdwqxkw9u1aHJrmWChJP6v0nnMzM0oa1mHd7mCMWtH39Edga+0xlYjxuIaWf3lbvk4cmZpgd8B3QXQbB+cj4145vs+Gy1I/j6pMz+mymTnatw94zkvhGr3SVNIVnwr3WX3gkxPdvVc6w/DeDtXK0ZaPYnrn050LSNeNuItzVgvQbsmrWm37a52lyt0oBVcfvTWMPO1Zr6srn2HdfjbpZ2XknaE7N09Z0v1JmvqNfznsdBy/47zwbq6P2MM1ws5wqhAaCCYbpAUnmnJjsAAjBD0FmXJvMkQpgBEIgyXKxIygYViBt5nJJIpBOMplEQALSfdYaLpWzIXG0q4YSWx3GF01WGMBAWox0pnyK6cYSgDiFK0GwqKIleDWKGQJAyY+gkramkuRKymXU1l0jZkLlaNI+TigJxjTXMVVUGjDBcPKCIPqADqGMApXEm6zEkp4EwlCMpkVMVljQ0AkAMNTF8uFTKhswVjyJBKOZKP15XGMIAcD/Nx4oUwQ8Qwsz/niFpwa3KnHlthqREp6o4aPOeIUJhyhkrkbNBFUEgkpRkml9OTaHN1bBdseNVc1UtAGmCybq7YKdC3BBwSqaQjveEXZxm014l7+qKnZkPrWvU4dg5DI0mDQOLMo5vsPMaklNHGBJISnR0y45UdAh1rhM7c3WnCqHRFTsKGTiCwDg8O1e4WM4UQgNC9YDueFV2mCsOM4Qj69Ly39QdwJFAUBLdFTsAQB4SukTgcrvuTHYeVXSZbf617vJeDUKjAzvKAAC16878fumA7jqy8yuiD9MBNA2qNE5nO7OjDI1AHXRnmPolKLmdHW4A2HhQdwamQbyT7mjBqcpcd7rDAAC8JjPmgKCBcUZK5GwBRBCqsK1meVVxAGC0sdPzPGkcWrOm7syVjt2xkyCh5zuzU9rYmQZrvLVmD2XH6CppIACaDtTsoewUhjQAjNBsIqDmve3sUjib9RniIbqjkEaYK9APrVlTd5jO6XJrzZrsQq01+zU7lyrx5srULEELvC5z9IF7DtPOlo41a7LjdJk2NdvEOCOhDuyyZn+nyq0r4TMEk3Xp8iHsiqVcQIEYMmuWRDpurtY1V/DuZ/nW/g7voDvHgf6uVXcd2MVoNlVwBHZt/R2hKhihcq2r3RHWmV2aYDNeXXR1rNmu2JkreQ0M09pqFnXBjsq5VNnZkZ25uhoBgEx2xXI2qCEI8mZ/1wU7DEFovkFgsnMdrNk2dmbeqPVZwceKpExQATgSidZnRZfsBJxAIkbIBbLARRk+u8lV+Mb4TPS6vaynOk3Rf7TN0q7X11oxeLMipj2BsV8PtEoDVsW166DvJkb91di1tWWNBmyuNlerNGBVXPt5YI1mba7/mVyPu1na3crSZDJ541tvvWX6jt/4fHrHcy+nAEp9Ht67+JTQ4DMuEJOnxElS96kKjqC57g8CCcMNTlcxACAQCNJgNQ3DzPdzDQTTJKl7VQU3IDSNKYOABiQN3ZzngzhJaQFVJsw4KoDAfBXYYWgQQwCmCAI5dQ0CCFvjZAnS8GgKpkMIREggGhgAN8yo5ivuB+K0xsCQAiFwGAYwzcLEgb8zrzSvzeEEcmmq6YEAEScMGunQnPGbr7h3jCPjGDLvjdXNv0QgSZK6p/U+zBszzV3c4LQD90wSBqPpGGbelYGgeW0rHwBBnsCQ+c2MGcd87fYY2OHQgFQX7DQIkQJxZLIzbyx9kJ3ZBqDX7DjDfFkXweRRslNwDOnHwM5vcu5DdhIkDOwQdrQWUKVDdMce0N3h2OUhgUhgANIwN3roWnddsTMFIxA9012v2BGEwRpmRQDQrrsjs8OAWejfqFlda9Vv55rtnh0GVABaa7a/sMvjuMG31yxh5m32PKh7dlpb7X9ds23s8hhu8Af6uxxBGg6L2UmQNAigw+50p0IMOUwddKrZvtRdX7HrqLt2diZkU78dnxUddYfMbSla+3jzmWPqDgIFwwwH0uDdkfBTZi3eWFZ53SZV23HHi/d0aZZ2bR/a/9UmYBOwCdgEbAI2AZuATcAmYBOwCdgETjQCcl7eqwJ11eHyajVl+upzNHuWLrv79U8KZGH0VnfBz9ftXF31w2DxHXGGiYTyYvFu3rt2sJiemCUoc79SQOg6LZB4NijLgT2cd31lLjGl2eHc75NyRQmSjbh01cfoGtXgcG8ry6dHxyhHvFDJBaop57ZhilAl4pSoYpjs0BRXiqJjhZJQVMv51lUIyclRhm/yKPlghqRTjKZzDkNhaxn35mH51Pg4zbT4FDlQz7q3lOfTYySMkLMYnvNpii/OcOFQPlu62+FdO1RMTo7RXJjTFK+MEXnzYB6npvD1jHvDMDE1OcwwUb8iB5oYV01Iyg7TITSSBBsOqEJJkuHChflsyQ7atalSzo5LU2yc1DUWAczQMVxxa3lvW5zk5DDrbPYrQkGEcu4LKEIJBgFspvj6YilbEafZaCifO8guQ1AZw0A4jRAhkmQ2IOcDexze9cOExJQw49zvU0x2johLV3y0oVENjGv7ICkzKkax8UJFCNSx3g2D8unxgskOYgpnqHyKpOImu52Mc8tIKTc2wnBNPkUKplvZqZzD0L7Bbi/r3jwonx5rshMIKm2y7swuznDNDlXxSRCTcWiullUPsoswbMSvSMEGxlVTLGUqDQzXEjgT6chul8O3doiYnGyyo3SNNQBmaBimejTJs4vktlbJ2XHt7MKUc1+BIpSYHveh7LLFu3nf2vJ23SEAKYRIgSByrew47/phuTZ2fkUItRBMzGeoHrILdntY74ZyMT1BJChBxTBzVTOfIul4gSQU1fO+tYNziSlRmmvyqVIw1caO5wyNqSG5HSOU3KgEzbSYeqlj3ZvLu2G3h/WtqcgnpsQYrplTFZ+CEyJEOnGA3cZhYmpS5IDu6imutkwRhnTFrtZh3nNycqoLdnWMe0OlmJzcbOpOEgojjHNvO7sGnGkcpObL2nRnsvOvGSymJpm6M31CEiFSPMCujvOurzDvmeUbvbJYGCfZqEdXfF2x20Hy2ysVsUogKEHrxK6W960dmktMiXTBrp5xbx6ST43vzC7fVrOCX1O87bqr43xrBguHssMMneD1Vt0dwq6BdVUX5zPDzdWRCYKNmHXXXrM7KefmSiU3NkGxcUbXWB1ghoFhqluTPHWMa2OlmJpk6s53kF2uBEIIwyS3t0jODonTjm+wQwbCKQDwzuwiLN/ok8XCGOWIeDXZb7LbR7t3lMvpqhaKjYcUIdCuO5OdjmEKq6t8+oDuqhnn5pFSdlyE5hu9ar4wTdLJdt21s4tRTCyoyv46h2dTuZgaZ7ITcCrjVfOBzuxaGK6ZVxWfCDHZXO3vNFSuIzuz39zfiV1QEYsTjCNi9nd1nH/NICExJUE5YoyhOsx9mHWIaSa7tprNjQuzfCu7KOOsDyq50q7Z+VqfFSmCypi/IhEddFfPe9cNySamRhi+0aeIhVGCifkP1Ow+1rmjPJ+titNsLCgJBXWsb92gfGpiO7sdzsDdmEaQE7MNf9zkK7r7ygcvaTVPu/gUmweM99WztEMcK+JaEdNM2Yq4VsS0c20TmBVsrYhp52pNW9lc+xdXu736V3vZfaE17dWfuNo1a40GbK42V6s00OU0rk/N0ttvv90lSdIHAIAlzz333CO33XbbfPNbn3322au7m0T+/fH3J0yP7v+3imFqnYHCwyAoHSKmvDHaIe3mfKvHp5tPM1c8bXOFaiikscMzsbI8SehbnQUrR+RiJ/kUmdzNe1syOBMelw2PMVcMbvAUfVksZceUihlXmOby1Qy3eXouPo0w96HjC7c7kOodnosX5UhK2+IqWDkm03KKU5WJXbwvnMOZ2LhM8xhzHdUGT/Hng/LJKcV5wdHIOnMNrHPjpFR4Bg4Q2MAV7nQbir9SSBSkCVrb4QquHJ2JzuA0Ba92+hsVSORGZ6MjNAxDG91Fn1eIiWkFssDsYzypKMNXj083TzPNpK3u0Ga3KpQMFVL+GMWoW2n3+ilicipjaNhO3r8XYZg+MtNSoWC4scUT+mJoNn5SQM1T9Q5PPIYzDRNykfHmgT2bXKG1ATU/tCt2m/lgLQsRabKTSELf7CxYObIDuzTORMZnw6Pb2RVJ2TFlB9jV8541E1Lh00x2W/nC7WwHduscnnWTxPTkdnYCzraMzTSNNde4rj/ArigvOJo6sdvsLN7Ka/nCSiFekCaYb7ATEZTGC/GhXbEL03z1xEzzNHOF65ZO7Gq4wKpxmeiMdnYaBvXRmVgru7Wcf/VoKTvRr4r0kdl5V49Ph1t1t91ZuIsEOtMduzggEpPF2HCT3Xp3aFWxnBvdyo7h8vVc9+w6685kNybTNNY8gOhLLrB6mCaMNXXXzDpze1nnxskHdPc1u0RBkqC16iPoboiYmFYoCcw+1pNqIJjaaULLxM7s4hSjVndgV8P79yoQ6qOzbew2u0NfVOYS07tit4bzby42tDJTd/HWmvWuHneQXcEuEhjdsPO0ZHD2YM1udIdWFcm50a01y3D5atqxeXou0Vqzpu4YpHpH5OJFAklpmzvVbEd2pu7K8skpJXnBsZ/hhAaHe0M7u44128YucKBm1daalTEyOyYTGdle+x3ZddadUxVKKoWU32S3hXatnyKmWmu2p+wQgnCju2BdQJEqumK3hQ/UMgARw7PxQTJJ6Js61WwGd4THZZta+7s2dsKoUjHt7qy7Lc7CHayhetrZre1QszW8LyLibLRjzbaza3Lwub2M66DuNjmLtjk1qcDs7zqz2+UMNGYQkCaaNQsh2ugp/rwju2aaq56UCU9r3SvXXbLZqWYPsqvm/KvGZlpmsIewi1eYKzsP1qwi0nUOdyJOsPvM/u5I7LY5C3ZTSKdMdl31d3FAxSeL0RHtNVvSzo52SPW8d3V7f2ey0zAoBhVpSAvN1p/5m+umHMYM7U8DeDtXawaa/YmrVQPN/sTAztWug/6kAbtmrdGrzdXmapUGrIrbn/otO1dr6svmag1X681S8xsOrC5dCQAYhBBawTDMRU8++WTmcCtunn/kg4mDhdQfCTlXwWGEkaKYOtpALocuB3IE1QwRwmiku6GBSIkiYrqBK35VrEiSdIO54tSjymV5gsjIAMtAhCEGaV5zb88cQTfSuuInVN2tEmQM4JhOG5qb0HVWJImoGcen5YckKKYeRwbp1NVCBcPFPCLSAAMYq6leFcfzeUBEOUMrxoFBSJBMAAwAXJMCHEJMlmSaDAB0ryoNShBMHUQGxRlawFzRJUE8DRCEvKEEREimZAJPujS5HAGoyxiZMg95oQ3dTWmqM0WyezEDkbyaL83Q7B4cIYoxNC+C0MhjWAYgc3WpPChLkBEDw0W3Kg1WMCwvAyJl5kMbmgfXDTpDMXWEobs4XW1lZ+6BSuiKn4I4EEk8bhhQ8avSIewkHM+auUKIIcbQPOb+fiY7Slf8tI44CcNTCMMMxlDdhGEwIklFzThuVRiaph212AF2MoaLEmqNAxld8X3NTi3CASLb2CFAGZqH0TU+Q9DNCELtEHZID8jIMDScipv7ELKGEpBwMpXH8JR5/+b1EiTT0GSnax5K1/hWdggQbjVfkqSYuq/ZYYaEYWmEMJVX80NEkm7SISZ6NJMdflh2GYJqxkzdGboHN1f4kXhc16Ea0KQhpu4gwJBblQYJEIoaQccBQIDSNZ+5c0QWpxvp/8/el4DJUVVt33url8lGpicBAUVccV8+t89930EWIWGHkExXTxIREfFDQDaRRUHASDJdNVkggEAAkV0FRWQT943FBUEiIEmmOmSZme6qe/7nbU7lrzTdXUtXQ0amnsdHzVTfvn23c+4573lfXZ3R49EU9BtjN4nc7Yz6untm7AruyMudbM8jSojsNLe645ihNmHshFQy545urzPZjaMy89Rk75mxG5GZYalEfezynjt1Y7bncVcIb0Zw3ZE305OqOiKMp8Fb+czY5ZwRQ63vdcd2qXpauZmetcGxezo3+RGhKeuPnSLKTdJeAfyuo8pY75J0+9zqLlh3rjI2FWojLw+OnXLHZvaQNNZn849kSU/DuvPHroe86ZiX4NhV6nv2mbEbMYwNVeyDwNhtzPSsznljM42a2+tl8k+Bm3TLustknvLomT279dgZm8ZIrSep5GRdK9SUGsXYTfLHzsgMgyMjU6vOmEx60oZM7gkgP/uqo7tu2bMYO6XGNpOxIaOEmOQ+M3ZjhlHZzh19qSapR1W2grHLec/MwYbc5EdIU3a76uZdKvlJ//DHzhMkqkbG0STd6e7YLhszuS1jN8brjhTJHs/rzWid88duqlebud7IPWFIIQ13bGZWGmLEMNZ5pGoz6785/xjOt+nu1mOX97wCxnBDJr8a6y7v0dQxlRlG0HcS8Z7lsevFns1NeVgJ2rLuxiiznqSUk6ja50pjZFRl/zPJre6cEZTdzGPXw+cUxg7IT6w7Jzv5YUkezrvtR4m8qso5iseuamQrY0bG+f9jZ1TA25zXtcDYedntamMvqeR6Hm42dtNqI7tuzvQ84RrGpum1kZe7CmexgbNZYOyyQucqxjPrDmP3dCb3uBJC5Ty3oAQZI0ZmnUeBPctjt0GKEZ2ZtAZ8uv7Ybcz2PJb3ajPynjdtlMeuh2rTs1r3PNGz3e2f++Z+h4WgRiccl+44LhPj2p1xnbjETYzrxBoYX2tgYr7G13xN2K7uzNd4GteJPdudNTAxrhPj2q018NwES0MulGF//rAQ4vawlxL8vRuHazfa7Nbkj6e+TozBxCE4sQbG1xqYmK/xNV/jyR5M9HVibU2cLxNrYGINPHPx6cZ52I02J/ranbmaGNfxNa4T8zW+5mviLOzOfI2ncZ0IliYIsrb7yHia/PHU1wnj0p3DamJcJ8a1W2ugW+2Op3Nroq/d2V8T49qdcZ3YsxPjOrEGxtcamJiv8TVfE7arO/M1nsZ1Ys92Zw1MjOvEuHZrDUwESyeCpSmPwMRm7dZmHU/OwERfu7MPxtO4TuyD7qyBiXGdGNdurYFutTuezq2JvnZnf02Ma3fGdWLPTozrxBoYX2tgYr7G13xN2K7uzNd4GtdtK1g6a9Yso6enp2flypWbAj3bJsvw0de+vr7XDA8PP7Rq1SqP+zueJn889XXCuHTnsJoY1214XBcsWDB18eLFOAtpWz9fBgYGXqa1dizLWh84u7txxnSjzY73QQvbtc32dcJ2NfV9ujFf3Wiz4/XaJkXajf52o81ujcFEX7tjE7fZcZ2ws8/ZWTixZ7uztybGdXyNa8fzZZrmZCnli8vl8t/Hw/2gyQnTsT049NBDp4yOjo4G4i8dj2sLv6jjvi5YsGBHtL148eInX4j3I/zm8WRno0IIZdQXU35PmqZ5ohDivSMjI/sFAqYdBUsXLlw4o1arjViWtbmhv51sAL+vRwshPmNZ1i9TCmbIUqn0OiJ6ueu6dyxbtmxDGu3OnTt3WiaT+aCUcnR4ePgXq1atqnbKczRnzpzefD4/t1ar2YF+dnxYmaY5k4g+JKX8q+M496cRiObA9mwi+rDWevnQ0NC9aYyraZrThRAlIcR0pdTiwcHBf6fQrr8G3moYxm+WLFnyUAptCu7rMUIIQyl1weDg4FMptCsHBgbeS0QHaa1vrVQq1/F8dbK3RGC9EhHdHti7idudNWtWrre3d77neauWLVv2eFoGC2urUChAEX1mtVq9a8WKFZUUxlUUi8X3SimXSSn39YcvZAAAIABJREFUL5fLf0ijTThY2Wx20oUXXrguxbPQ7+t1RPRd27ZPS2lsu3IWYh309fV9gIh6UjxjW9muxOsVYziebFdgXDc6jvPrNM5tjMF/ge3qaA10y3ax6OYCIQSSG+VAkiNxf/2zkIh2NQzjrpTsoSiVSjhfX10uly8PXAw79TXq54vW+nVSyrsty3oipTMWPsEL1s427Nl/lsvlB3jOEq8rnhd/vt5oGMZ9g4ODj6QxXy90O4s929vbu6dS6uNSyssGBwchxIvkbEfzNZ58OL+vWut169ev/y3fj9I4Xz5KRLh33Gjb9vVpjGuX7hy4H/j3rmHHce5Iw49/ju+IHa3XbtlZ0zR3chznqYaAXkdri+8ytpTyw0qp96ZlZ7vlwwFI4Xneu5RSf07LHsyfP/8VnuddK6U8oVwuY2/5T+J1gN8/Y8aM3sDduOM20QD39UdCiN9YlnVAGn2dsLMCZ1ZX7rNx4prPS7C0VCodSEQnGIax55IlSx4OdLijYGmxWDxXKbVbJpOZ0xAkSLyp/L4SEbI619m2vaxTx40PwMVSSjjviogQ4Pw4ZyIS97W/v//dSqmLhBC/k1LuSkTbE9GAbdv3CyGCQaM4awQLdSchxF1CiMdc1z0wEIBKpa9CiDcLIfJSykPK5fI9SZ030zSzRLRESlkQQtyrtf5FGsFSPgCvIKI7lFLTiOgjUsrPlsvlvyXtqxACQZevCSFwoP5TCPFOIcTBlmX9rIM2MVcvFUJcLaX8CRE9LYQYsixrbYdr1u/r3lLKy4loHhFdb9s2+o+1kWht+ePKn3+1EOJ+x3EO6jTAj6yW67o3CiGQ4dvPsqw/dfj7RXDPCiEwnh8moouklMdZltXb4RhcJ6X8Zrlc/n5axtU0zY8IIQallHN4T3XsDPB8IVB6L++DQyzLqnUytt06CxvWVo8Q4n+I6Bjbti/pZM22sV2Jz0KM33ixXYFx/Y8Q4k1EdJNt2wjEdXTp/i+xXY8mPQe6ZbsC44p1/1Ze+3uyTUi0ZhvOwo1CiN2klJ/s0B7Wj5FSqbQXEa0SQnzLcZzTUghmBO0s/KCPE9GduVxu3oUXXpjvYL5e8HY2sLYwrkhKfcO27Qs68V8a1tZjQoiPCiF+4LruV5YtWzYt6Xz5tuuFbmd5/98ppVwgpTypXC4v72S+xpMPF+yrlHIHInq1lNIsl8s/6MQnME3zeCHEJ4UQ8DnvtywL/91RkKxLdw7h71ki+qOU8p1EdHmnfjx+6HN8R9zm7Czb71VKqX8T0bENgK1EdpbviACVfZqINkkpz+T7YSprSwiRpg+3xc5KKf9IRO8XQvzZdV1z2bJ6yCTRHRFB+Fwud60Q4jbLsk5PK4FaKpVeTUQ3cAD26jQQu35fpZSrEXvxPO/ApUuXDnd6FkzY2fr5kvp9NlYQDJsx7gc6fZ+zuxcR0eG2bd9TKpXgDC0korE1a9Z89wc/+AGCZYmeYrF4gJRyEQ4BwzD2DSD1ckIIICxjPcG+KqV21lofIqWcxQGCRG2iA/39/R9QSh3pOM4h+P+FQuEqIrpCSvnTO++8c8P999+PC0isB4e1EGKllPJSzr74CKivua577LJlyxY3HDSR2+e2V0gpdyGiHYQQGAMEoJKOgSwWiyuUUlehr4xSMYUQpxLR0bZtXyWEGIvcQX7RNM03CSHO5KDjej5kjhBC/OOxxx5bfvPNN6+J2yYHMs6SUq6xLOtcNmAWET1s2za+K9EYzJs371WZTKZMRAg4PWGaJhAqCPJe+PDDD2++9dZbgyXOkbttmuYXgXy0LOskvngcJKXEReaGm2+++ZbVq1ePRG6MX2zsa7FYfKuU0hZC4NIN5GLsvdU4ruxsXay1PsbzvCeWL1+OQG/sNeD/NtM0z+YANIxiv23byPYlmit2Bv9XCHEcr63N8+bNA6LqYiGEt3bt2oOvueYaH60UeXgbHYF58+a91DCMY4loN631yqeffvqyJlnqSO1z0By/GQmTo2zbvoz3f6IxCPZVCIEg8RVCiMM4QII+JWq3G2dhkz2LIAwSdEuBiL3rrrtOT3LGtrNdGzduPOeyyy77TaTJafLSeLFdxWIRZ+E/Lcsqm6b5WiHEMq31QCd79r/FdtVqtWOXL1+OM8Gn0oi8HLphuxrHFdl5IcQPpZTfK5fLP+xwzx6LRJ9lWSOmaVpSyp8T0W1J/Rd/oHCJEUJgn+Lc+p3neSWuZkl0vixYsGCXWq22VEp5ONtZoEHLQog3joyMHLBy5co/R56kwIsvdDuLtSWlXE5EF1uW9WPTND8ppfwyES188sknN1533XW4iMd+2B74a2tzAKmzZu3atQdec801CJTEeibs7JY7x5ZxLZVKn4NfkMlk9l68eDH8t/96H65YLJ4kpdzk+/GlUukzRDQkhFhy0003nZPENx4YGNhBaw3faq5lWf8qFotIHC0UQmx8+umn7csvv9xHRcdas2xnU71zNNoD9uMRgDqqkz3L/jHun8/JHXFbs7OBOwcqrQYQJMxms7MCgK1EtiuYmHddF7GC6bZt456Y2N8O+Map+nCNd0Q+c+Fj7LJ58+b9Lrnkkt/G2gAIMjxTIYh7pqhUKsVCoTBJCPFVKeW7hRDXPvTQQytvv/12v7ovVvOM2kb/EDM433GcM/iulWiugn2VUmKOAHw5IxDcTtTuhJ19ZlrTvs/GWiz88vMaLFVK9RLRuVLKxVrrl0kpUcawv23bKA+J/cCBlVLOQBZGCHFkIEgSu625c+funMlkrpdSngPEFwdzriaiBbZt/z52g4EPFIvFfXHRsG179qxZs7K9vb0/kFK+i1+pGIbxqQbEbejXHXnkkduNjY0hQ7Jlg5qmiQDPCUKIVzTJqIe2GXyBx3YTEWWEECfje4QQH9NaHzk0NLQ6TmNstC+XUq4IwurZUb5MSvnVBpRdpOb7+/vfrpSC8UfQ/H1EdCER4SKH0j6UdH0m7rjyRgWa8lrbtlEaCBQY2t+7AWYfqY/+S9zXC4UQ+1iW9WSpVPoW1qsQAhQSPbx2kfGO9RSLxa9JKSdZlnVysVhcrJR6AwwL2iOiX8HoBNA6kdrmdQRHYDZKONnQXCmEOClASxGprYY1tVII8Xs4r/Pnz3+N53k/AXWAEAKX+juq1erhgVL3WO0Xi8XPCCE+JIT4uZQSl+9FUkqsj28ODg7+LlZjzxzWyGzBCGIM6jQfzCWENfbyarW6d9y+NgQg4bQDtQn08iO4yCAo2SSbGqnrHHw5nYiAYB8UQlzagNSK1A5e4mTGIiKawuunhgCJEOJBvnhEbqvxxW6chYE9+2O/EoBLkZcw2vj6JOPakDx7Qdou0zS3nIUcLL2N5xTjcVWS82XCdtWDGanbLoxrtVrFOX2qjy43TfM0InIbKDRi7V9Gf35BCLGX4zhub2/vlbC3SBwJIUallPuVy+Vfx2qUXz766KMnbdq0CcHM8zk59RJUSgghXuo4zpfjJo8YQYIL14F++T2fZ0CDHWwYxmeT+AQvdDvbuLYQLBVCwD+CbZzBfmgjEih0ScAeILAthNjXr1owTRP260VIJk/Y2dAhbPpC0M4imcOXz8uVUrMCpb2xGzdNc9z4cKjekFI+HvRZ2O/E+XJFEp8A90IkjgF6QEUbEaGqC2cuSt33IKL9ktxng3Y2rTsHV1yhnPkC3Lv6+/s/qpQCih97FkCN5Y7jHBP3fuAvmhfyHZF9ToBf7lRKvZuIPhYAFcXeV6VS6S0AUBHRXKwfDmwD8IRzMTYwo+HelboPx3fEsz3P+7yPpmTENYKRb2pSRRw6JsEAZK1WOyqbzV4qpVwHujYkJIjoz0n8TXwxkhye512CeAERnUdEDwUSs6F9a3zBNM0vCSH29u0Tg59ea1kWQGCxk+d++xN29pmRSPM+G3ty+QPPebAU3+tnTBiufLIfcCkWi4ci0DV16tT9zjvvvNgIONM0TSJaY9v2D4rF4j4IwhLRSbZtIxARe8FiQw0ODgKNWP8ssn2c3fHLDhONO7IwSqlzstnsgOu6U4QQRyCQgctGoVD4thBiimVZ4MeM9Zim+T0ERqvV6kErVqxAUMuUUgIOfrdS6qQkjmbAECLweoRlWfNLpRKcAJT1/dBxnCPiXmB846+UWpDJZPYJUiawAT8rk8ns2UCQHDoWfOmGM2CDC1VrfenQ0NAvGA2KAO9OCccVzvvn8/n87EWLFo2xQw90LUrogeD9bDabvbcJP2TLPge5aODA4QJbrVY/h4Ab9ofWemGtVtsjbgCOjdaFSqmjPM/7Uq1WK6INP9NHRGfZtn1z6GAGXuDPXq+1PnloaOinPM64GJ2KvQvHWyn1isHBwZ/H2WccfEJAGFxnrySi423bXhkIIi63LAu0ErEfRhSd3dPTM1Cr1V6ptUbi4+FarbZ7A+9upLbxm0dHR5GJvMi2bfSpfiZgHguFApya27kEMVJ7/kuB0vYHlFJ/KJfLuGDCOLySs5PzAjQCkdsulUqv11rPs237K6Zp7oJSxk4cAg6Q1/xAMSc2zk2yT4M/oltnYbFYRJkhsvx7MOLjUwjiCCGADr/Y87yDli5dCmqVWM8L3XbBRiul3jw8PHxcb28vkn7Ctu0r+/v7XySlvE4IcUrc84XX+4TtGhtL3XYxQilvWRY41+HDnMRzdhqfXZ8VQvy4Cc97y30RQI1sL4RwUXY3PDw8d9WqVUiioGzwLRyc9Ck64u4xtPHg8PDwdYVCARUCX5BSHlgul1FxEuvhxCzqAB91HOfkgK8CXsxvaa2nBmgkIrc9YWfrfjwqgZ6yLOtCXA6J6B5c7AcGBt6otYZ/eGhc21UsFt+Ac0RKeWy5XL6Gz5Uyo3XOQeI3iU8wYWfnvcowDKCdMCcPInnoed4VhmHsj2Bpf3//m5VSGcuyYiHAxpMPx3sWgXckTh4M+GBI1AO8AcoinzM+0lnA5ddDUsq/w4fnYGzdZ+3kPmuaZup3DvSJ/ZfvcRk+7qEHDA4O3sX742qt9Rf5zhTp9wdf4vF9Qd4R2YdBIhL0ZL82TfPLQogvdQDYgkbE9j6nJtux7xPRL5LcM4Lz1A0fDjy48COQMLMs69umaU6SUlqe530PVb5aa8+2bVTmxXoCpe0biAhVBUcjidbJfZbnCv09LZ/PH7dhwwaVy+WwZ3sbaAYj95WrdrI+HzzuNYZhIIl8RNwzpfFLJ+xs/dxK9T4beWIDLz4vwdIAF8c8pdT7/Mxmf3//yyFIU61WD4sSJBoYGPiw53n7w5Fq5uxzNBqoulWVSuWkKBmzNkSyfgDjWq31UQgaxRnwNmTdWzXDQYgvT5ky5aAIAeOtRHfGxsbumDRpEgKFyPKjlH8tMjqe56FU+vtKqROSoOrQQc7EWNls9sharXY6SvKZ6+gnUbKRjYTKgWDhq13X3c/nQW0MxIWNcaMwCjtvlwohRiBG5KOAYcillCcahnHg4sWLw2gOGsWM6hxE/voJBkvbcBg+q+uNBPsPPvjgL1//+tfPdF33ACLazkf7NDqyYWPQ8HeffgGB8t8Dqe3vDb4o15g+oG2zjfvgyCOPzC9atAilWhSco2q1+lAbTplnfUcjCToHIbGWvmUYhumfBcFLfdjvbyZccPTRR/ds3LhxqVLqbCLaEygoIvKklE9GRaw2kqD39vZiDeHCjiAxkJV+EgVoGD94HtbdZ/2d1yxQpSXbtoFy8NGcK7TWVhTnFSg/JIZyudyRzYL2LGywVAjxkuB+a9fZNiTofokMqDT+XS6XvxonSP5cnIWVSuWWvr6+M4moyMI2Qmv9+aGhIQT3vx+gK4k7X/7+esHYrjYCQVuNnWmaoCV5wrKs74YNauOeffrpp++fNm0aEOATtitF29XT03PTjBkzvFNOOcXFnATO1W9wYPNjUZKojXt23bp1awqFAhCEX0f5vX9u8YX55Hw+f8CiRYtApRL7QVUAOMENwzjP8zwE4H1OTFT1hFZbNNouDgTcTEQ/CPqBcfvaYLtSsbON+2B0dPQ3K1asAP1MR3a2cc/m83kaHR3tyM5GnUgWULlMa70iSeKEkcuwVVizKL0827KsM4vF4v5KqU+Vy2VQK7V9mtmulOxsK6HPen+S2Fnch1qIZ3ZkZxsHCKht/04R9DGllHnss6TVZ2n4cM3uXehvpz5ccB9Uq1UL/pEQYg5QYMFAPiM5V/nnWIhftJVQltYaqtdIpPdIKY/2q+X4u1GiD7qSWGhA7CFUWXV652j2O+bPn19wXRd6Gcfm8/nD/XM6zhg0E6Ts9I7YZB/c0tvbC979ju6IjbbL87xd4f91eEcMO4Jga2HHcI5tdV8I/WCLFwYGBt6ntR4yDGPvAMVgaHPt/PjGD8fx4Rr3LMQZgYYVQmzHFYLXOo4z0NfX93YiOm5kZOSggJh3y3432i7DMGZ4nvcjIloZrIhBX6WUD5TLZVAfdfRwPOI03OMaz4aEDcM/OJmI3lqpVGZHiT3539MuBhXsS1w727hn07CzzWwX35M7us+2ESDrxM4mnMpnPvZ8BUvrTsCMGTN2HhwcfHTWrFkKGX9kPKSU77EsC5wvoUhQDoaiDPCBVhkBlNMbhgH4+jdt2/5V2Gi1IZKtfzROcMz/rhCy7mCX6htMCLEhQnlrK9Gd44844ogZ2Ww24zjOOmxSlJq4rosy5IMCYj9hQ9H4d3wfMqgv01qvllLOh9p2rVZ7t2VZN4XNVzNCZUa2AOk1i4jMSqVyY6FQAOn6+USEDGWog9FMGIUDzldJKe+D2NdTTz1VKRQKQEFUI5QfthMzqq9JHDJa6/2FEN+TUvr8u22pI3zhgmYE+6VSaT+tNVCgdSQp7wOInQ0EBHQiz1egzBCZvFMdxzl3hx126K3VanDcIpXOt9sHKOfxPO/7nud9S0oJ6oA6p0yYQWhFgh5AbS7zkaX5fB6lIltQ561+fLtxZY4qlIca2Wx2/1qtBrT6Jx3HuSmsr62EbEqlEgw/Aqb3AvHkOI6DtSWEcCLs2XYOwsvWrVv3eKFQIMw5kKVSSpT4R9oHzJ0FZK9qELXa8p08Vl9XSm0sl8tAbLV92pCg1z/XRjSjZbvP8Vn4tfnz56M8fPKkSZOGcVHkDPjFIOG3bfsvYWPQ7O8vJNsVIhC0ZXg4038JEZ0YRlPTZs+uOOKII2ZO2C7VNduF8nEhRFYp9bcWIpvPWvLt9iwHX19bqVTmMLIUFwQdwc623HqoCnBdF0iP7YjoAoiymab5P1prd2ho6I9he7aZ7eKyYwhFbPA8b97SpUv/USwWDwf9URR/s5nt6tTOtrNd+I1J7WyrPZvP56tcHRHbzoaNefDvcW1Xs7YRKBsZGemTUm5esmSJwwCLs4Ausm0b/nwi2wW15qR2NqrtimlnQ/3NJHY2bHyYVgxl+Au11kD1NxNQCWtmy9878eHQSCt/sxMfrtk+qNVqe2Wz2cOEEMcT0dcrlcrQDjvsMK1Wq63kyqa2FGut9qxS6m7P85DIGeXy64f5fPlAUj8+OPhJ7hztJo/P2BuVUvOBLOVKpkGlVHFwcDCUZ7WFIGUnd8Sm+2D16tUn77LLLkCUJ7ojttqznuftCM2MhHfEyPsiwEW+ABVOkT/Y/EU/QRcpwek3EebH++/F8eFa7Vm+08+o1Wru8uXLIYRLpVJpntb6LbZtQ0+j7dPKdsFncV1344YNGzavWrVKz5kzZ3oul4vkb4Z9Z+Dv0FLpl1KiMqaOYI3x2We9GiJO1bLpsBiU/8G4drbZnu3Qzra0XQMDA7t2amdbCJBtGbeYdraTqax/9nkLlvo9Z64uoAfwAGaNLFykQwUOMAQ7pJRAMIDz0xceSjwwbYhk6236AT7w0+y0005zfMRGuy8MIeuGo3AQAm9saO+pVqvzwpC1IaI79SAjc4Yg8KyYazUUldHud3BQz6zVarPD+tfYThtCZRxQEAcAGmk3IcRTRHQYC/KEzmMrYRQ/SA6EihBCAxjquu6CsBLsiOMKSoIV4NaEGnoUftVG4YIgwb7ruugfeNX2YkTwg67rHuSjbUMHocULxWLx4wi4gZqB24VKIzKdURIRUPttJhBU/zZkoYUQrwFqLwoyKXDANyVBZ/oFBHPxYL2eEIU+o9241mo1ZM8XGYZxUFxeunZCNkRUy+VyCDaiVCqLbGonfDf+2DCnFM5CjCuBl4eFWEKXAO8vzC0UhPfroPxny3e12bNb3mG6k1OVUntGdLLbiaV17SwsFouzwT8thIAC9rcsy/pOlH3QbuD/221XmECQn9kG5QnzVZ5jWRa4JtueL+32rI/6n7BdBriGU7ddXBWBBGWNRTZD+eHb+S8ok1ZKAU2CC0YVKNMoZyFzKL63Uql8rTFxxYHJJVLKRxPyCDa1XcwxDREiCN0A/XJHnLI78L02E/BIamcj7oNYdjZszya1s2EGiG0FkuYvi2u72rWN4KbWGtUWLyaie2u12pwovmc725XUzob58WFj1OzvUfxNfC6unQ3rS4AnGqKtv4yS7A5rs5O11ereVSwW35nEh4uwD0A7AHq2t+PeRURf6tTfHB0dlYZhAEDgI5/vhjBPmB/PfZ3sl/A2G2dGwce6cwDlvGHDhrFWwAAEsYgIfhA0Prw4PmOre1fSO2LIPngy6R2x3Z5NekcM2wfd/DsH4JBI/J1lWadE+a52Z2FSH47vgC3viIHz5fVCiMeZa7VtXCdsz3JyEvdk+EXgR4/kb0YZo269w2jbi0CJNjQ0BIBN6NMuBtWJnW0jIovK4dh2Nsx2dWhnWwmQ1QPwoYPYhRee92ApArZAk0yaNMlYs2bNmjj8l2xA4PgiUwi+U6AawNMXi5MxOK5RiGQbSyTC5iWMrBvtbb/99tuPjIx4fjYmQpsI2LUV3fGzPPl8flPSkriwfkT9e9qEyv73pinqxQYgdFxhsLLZ7I+klDdEvcxFINhPvA84e3o5lOSjlGxHmbOwfcCcSsfHFc0yTbMlCbqf5cpmsxuirtcI4xrl5z7rnW4I2fhfwkZrfrVa3avx4gcno1arTfORkFE7z2V1yw3DOMTzvLenUf4Tdc8Gy/vC+vs8noX1M5aIxhipFNbVLX/nNbbetu1bGz6UeM+OB9sVRSCoW3t2wnZFXp5bXowixMdcWrBdJ0ZJ8rFNbCtwmMR/4ZKwVVCnRvVHHL7vsJEJs11hn2/193a2K0mbUWxXXDvbrT3r/z7Q8Tz55JPULACT1HbhDrBgwYIpreiRUDaMUvE494Mw25Wkr2G2K8kaiLJn/Xbj2NkofeFA0nua+SFRPt/snST2gM8YCMGkIkiJ9qLsgyS/Mcqejdsu3yfAbwjENATtwPuIoMCWJ8mdo1QqHQaRKa01StmhpP4ssEySfcDzlZqYctR7V9xxjWK7krTpfwb3Lq31J8vlMgQJ0wrgAK03T0r583K5/Ldm/TvllFMgsiyiALXwXthZ2K09ywHTKX6Fa9hYR9mzSfsa9t3d/HuQwi7K94T5L93as3HtbBTblaSv3bx7Rxn/Vu88J8FSkIcbhlHSWv/Itu3r0zpYONOwg1+uXSwWIeKBbOH5SZFD3SCS7QZZd7dEd7BQWCFyXyL6TaVS+VlYyXKUBcjlr6kRKvvfmbaoV9RxrdVqf3z66ac3Rh0bvqSmTrDPewCUAB9zHMeMk2xoN29h+wDBjJkzZ06JG3hiNea0SNBFt8a1GyTo7MTnq9UqEKDXQMAiyt6J+A6crB0tywJ/FtRucfmA0mkkTuFm39GNPTvezkKMC9ASQObn8/m9owbxw+ZsvNiubggEdWvPIuhSKpU+CjE+z/NWRs3kh81VN/YBX+RSFaSMartc131gaGjoqah+WDf2LP9+VGZ8m4jeLYSYbVnWP8LmIsrfw2xXlDZanIdpCnhEtV2TDMP4axw72409649HqVTCfO2WzWbnphXgZn/zGinlyeVyGSjSjgMP3diz3dgHUfdsXPFMDpK8WGt9MBH9G5ykjVVVjaIkUfYFc+x+EorfUJAvl8sQ5+x4vrqxZ7uxD7plu5jfcqUQ4qZWorkIZqxdu3ZT1DtHgD/3E+ACj0JDF2UNPJ+2K+4+6MaeDQRLEwuDtRnnjoQHnys/nv3i1EV3urFnua/QrEBQe5LWeo80QEWcwLCllPsIIa5i/l/wjXf0dOMsHE97tlt3744m5bkow+cyCqi4/U5KiZKKG1EGFUd9Nc6P9IMEUkoYcvB/dvQkJGzf6ju7RdadoujO7kBcATnlc7IiUIr5YmoAkKFHokaIOthdIFSuf3USUa/GPqc1ro3tdoNg3xctkFLeworEEGFK/UljHzTrVBok6N0Y13YDGIcEvbEdVjZEKSjESuAcd+1BmVEmk0GA/tF8Pl9ctGhRR4Y8jT27rZ+FzSaDUY5XAEleLpcR6O7Ksy3arkYUQ1KBoOfiLOSgNkS9fi+lfL8Q4jzwNaeVQPJ/Qxr7oNkC2lZtV5f2rDzyyCNzTz75pFsoFI4BGExrfVAal5jGsX2h2a5u7NnAxfB1QoipoPWBynEcoZFma55FJkCPskEI8UqUVjqOc8a2uGe7tA+AgkxFPDM4vuwXgoLpGiL6qJTy5VLK/crl8q+TGi+2g0ApTtFa/5P56r8fReA17nemsWe7sQ/wO7rhb/oCnVLKt0kpb0vrjmya5tellP9DRP8DzYpyuXxP3LmI8v4LzHZtGZJisXiUEAJz1t8px6Xf6IIFC3YE/y2oISzL+mWU8Y/zTrf8l211z5ZKpbcQ0WLDMOZmMplHIFQMnZyggFqc8eN3EdT+HhGtgb3CvyGJERdFGuV70xjX8eRvduvuHWWs273TdWSpaZrHSSn/AoVAv/QKHcpms7PSyky3cI5VOw6YOAOXNpFs2mTd+C1JxQDw2UDA6ltCiPcS0RkQ6Qgcqu9KE1UVGPtUCZX9duOKerVbC52Ma8im3wnlNmkQ7JdKpfcQEYJiKxzH+UbaF42GIEFkgaCoeyxNEvR5H+8OAAAgAElEQVS0hQsaf0NcEvTGzzOiEMGBL0kpDyiXy3dEHack70VVVozRdqp7dls7CwNnyLRsNrvj8PDww9hPKDmB8JxhGPssXrwY6N2uPOwYbbO2K4lAUNhApbVnTdNcTEQWbBej1a6WUv6KiBZ2ITmb6j4YT7YrjT3LQg4QaFgIfnLmZMT8nRSFOzBsTTU5d3O9vb0vSNuVxp5lxM+oZVkQM0RS2hRCnBiH57BxThiltxzq5EAVc3JvFUScovDexl0DAIekKeCRxj5o/A1p+ZulUgkiqT+0LOtn/LsPgfq5EGKPpMAH9tOORrEFAkN8n0N1zI8sy6oHDNJ80r53pbEPGn9fGrYLKGjwfiulHiAiIP6vxPfgjlyr1SREROP69OxnvkMIMXPTpk2/mDx58ueklOcR0dG1Wu3qSZMmTYqDVo8yr+Ph3pXCnkUF1y6O4zyJ4BjmTkp5jed5pwwNDf00yjg1ewdclLVaLbd8+fI1+Dvzye7hOM7+UZHEMb871bOwW3fENPYsqPqwDyzLOsnvp2ma8xHktiwLdiw2Mp4FdaGxMdc/T7ma4WoiOipM5DTmXNW1crrhv4yHPeuPVad377hj3vh+V4Ol7GBBvOhwNtpwsvzSqw8KIXZParg7/eHP5+eTkHVH6W9S0R12fv2y3elQDLcs60/875OJ6DKl1NndykpG+W3P5zudjGurfndKsN9IbQEDLoRANvKhLl00ns8piPzdnY5rsy/qhATdbw/BGyCniOg+x3F+0tvbuzs4qjoJDsDBklK+uFwu3x95gLaxF7fFsxBDxMGbRUII8ENdorW+0DCMBVrrDUmVvnGxgqJnmMjcNjZFW3UniUBQ2O/pdM8imz86OrpcSgmu3j18ri9c5l3XXUFEPfl8ft+0KBTCfs+29Pdu2K609mxjgNQ0zTcCCSelXFIulyE80vaB85zP5+fWajU7zT1lmuaWSpuwPkT9O1925nuet6qV4EuSfQABCSHEq8vlMoSgml760tizjXydTHmB4EuRiEzbtnFxjHXpbOQ8Y3/ztUKI24UQ93cTUBF13tq9l9Y+aPyOTvds4N4FtNuPuX0EeSwiuse27WVxf3+AKuGh4eHhA/wATrFYfKtS6lzXdWctXbp0OG67z+X7aeyDxv4m2bPBNhgBfLEQAvetn1uWdYFpmpOYnuRAiC8R0efjlNDjrOnr60PJ8WuJ6BHDME6AwCmDKrBPpyKQLqWcH4aGhO8L9fG4eztsXqO0m2AfSCAG2wWWO92zQAALIVAR9ioiAthlkdb6jVLKg4UQByZJygIB/fjjj/+fEOIrQoiHIbrled7PMpkMfJoLyuUyhPNekE8ae5ZFx75Uq9X28DUieB7P5NJ5CITHerDvR0dHfyiEWBasECwWixCq/rlt26CTecE9CfZs2zFK4+6d1iR0NVjKgdELiejNQU4qznq9x3Gc++JkTfC5GTNmzFi3bl0lzufSGqy02klC1h3lu+OKATS2GSjbRck9sseboVAnpQQCZNAPeEfpy3/TO52Oa6uxSEqwzw4WuFJ+QkT7IUiKUqhp06blM5kMyoSnZTKZWa0EE5r1h0usvkFEPwXSJ635YzXAfiHEl5M4Ekn6mnRcOXMFlfvv+ckC//s7IRZnagsgMq4VQhwghHCFEHsLIZCYiBwcCI4F+rN582YgENbmcrmBTkvs/baReRdC/G+5XD4hLQe53bh2cha2W1sp7VlcMF8BGmchBJzhOo2BlHKvcrn8hzh7xDf6Wuu7bdu+IM5n2707MDDwPiHEI4ODg/9Oq02er3cFLtpbmk4iEOR/uF1fk+5Zv9RyzZo1QGY8SzAIPggRvdW2bZQfxgrmpDWez2c7Ke2DrX5CJ3u28ZLcWL65ww47TMOXRak6CpSnvSiOqn3YfHClDQJLp6WFcg1U6eDcn9VoX/w+xd0HPH5A913hOM5pzfziTvasX3JcLBYXSClnV6vVvQMXTgiMYr721VrPiYqs8vfs448/3iuEuEVKea4vNgYlYCL6rpSSiEhWKpXZUX19oDIXL14MZe/U9jnmbccdd5TN7Gsn+6BdXzvds4F71yuy2ezn/b1ULBbPFUL8JUmwFOuzv7//A0qpy4joeNu2L8E4l0qlV2O+PM87eFsPlnayD9qdGXH3bNCn3LRp02Va60X+3uFA5x5EdJvW+lXZbHZjXKoLnF9AvFUqlYP9vQMeRCllQWv9ZynlOxA0j+KPcwXAwa7rnqmU2mloaOi3aewvpsx5XSaTWVGr1bazbfsvjWMcdx8weACI6rOJqE9K+fvG39jJng32jxHFRwgh5gkhckKIHiI60rZtJK0SPZj7GTNmvFdrjdJ+cK+vIaIne3p6Phs30Yv5VkqNIkieqDMtPsTB5n80CpB18h2Yk56enjcMDg7e1dhOGns2ENhcy3QJ68GLKaV8j2VZC5OuZ17D3+Vk4Y1z5syZnsvlECs5MW1kaSfj+1x+Nu6ejdK3Tu7eUdqP+k43gqVbiSysX7/+V8xJVZRSHpYUncgXuKsgZCOEeExKuX/StoKD0w3xKXZW5hHRjkqpCwYHB1FasdUTl6ybnZW2QllJRHcC5RqvhHHZvHnzo5MnTwYXxxuJaImUEmiP3fL5/EFxDmyocxPR/lprlFT9OC3kR5fEpyYjeEVEvYZh3DQ4OPhIcLKSjCs+H9bXJAT7/JlLlVLnaK3vE0IgK/1hKeWvoSr81FNPbZgxY8bOjb8h7ECAESSic6WUQIGnIrSB7ywWi8hk/7ZSqZwXt5SoVZ/D+ppkXLmv+yJJIKXEZXZ92JhF+TsO+k2bNpWllN8A4o3329eFEB8EtYXWOot2ogQHAt+HEpqDpJSHcFIjFT5hdiquklLalmXhrE3l0skKsi3HNclZGLa2ku5Z5tAD8maEiOb5iQNO1L1Za32ilHJduVwuxR0f5k5aopQ6KO7+bLHWsA4WK6U2lsvlr8btT6v1y/1cYRjGAc0uaihBGhwcRLlYnPXRtq9J96xpmqcIIT6CYFkmk6mkIRj0fPkEUc6TxnfC+ppwH4QKZUXds/DbMpnMK3HJBkfp2NjYpUT090qlcpJ/kWc7+VMi+lVPT89hcfwMTvKhvA4ih59vFYSMO7Y+fzARXRvsa9x2Gt73Sx9P4gvWzY3tJdkHgST3f1zXndfM10qyZwcGBl6mtYbGwPmrV6+++CUveYkF/kOt9ZcMw5gihDjedd1DDcOA6rYbFXEf3LOGYbxMSglbc5HW+mKl1FeklP9Bcp5pimZFSQQBRV6tVoGWuy5NnmIuhx1AkrOZXxR1HwTnOayvCfcsVK9f5nneu5RS64aHh+8uFApHCiGO4AqWaVLKTxuGMTsOjQwH7z6gtZ5hGMZ9WmsD8yKEeEBKeSsRAf14o2VZ34uzNxorbaIGxNt9B+8dJCNeopS6spmNTbIPwvqaZM/id3DADVQxh/vVEHx3vEZrfYFt2886H6KMMZcuz7RtG3RP9adUKn1Oaz0wderU/c4777yRKO3gHb53X4Q7hhDii5Zl4X93/CApApCHEGIX5tJ9Fh1Vgn2A5PaXhRCwBxDKOrzZukqyZxF8ZIEg8Crf43nel5cuXfooBoLPydlCiFsty0IwOdLDtgtoUviSNSI6vVKprMQ9if/2CVQNOI6zOO7+ALe8lPLVXCZei9ShkJcAnAKSkoj+FvWsj/K9HICFH7tvWnt2YGDgw0QE/voXCSF+qLU+1zAMBDY/Cb5tIcSDruse1KrKo1m/OTmLBOFesFFSyq8R0XQiAkAJABhFRCfETbAG+jqmlJqTxt2A1w/Of6ytG/L5/NfSANTwPjhPCLET349+FRyrBHu2TjHAtirVvkZZe3HeST1Yyiiqr0op7yaiWUKIsy3LOq9UKn2eiBaBMyVJ9oV5J3bYeeedT3niiScQ2EJbHfFbdUN8CgcKgoxKqTcQEeDdu6VBrN2NvvrlGkS0PQ4P2EYiuqhSqXytUCh8SQjxNSHEyY7jDIYd1sFysGKx+B4EXKSUvwNpPxHtlJRcPlgSl5b4VLB8D85fNpu9Uko5ypd/CIOcYVkWygDjBAPg/KQulMWZ0PdXKpWbYUQRhNZarxBCHIaLCyguarXa0ZlM5nohxAw+bFHGFvlpVWIVuYEWL7YoB+uo2S729UNSysvwn7QCT4HyYAilfc6yLOyxOhUJ81KdmxCt7QdLcaH8lmVZp8ddq42T0KqvHU3WM8Hy1McVferG2uIzFmVVJqv94gw4xrIsyx/fI444YvtcLnc5k+/XqUpiPHWlU7yf1hpjRx3rdn5ctGu7frOQ0062bS/odG3539ONvrKjBcQULhazHMe5PyAYNGtoaOjeGPODdQURylQFKceTT4CxSlMoq1gsfgpnqhDifAghTJs27UUsOlepVquHA6U4b968PsMwzoTPUC6XfxNnvTHycZS5KKFWD+E8XMITPz7y8V//+tcOjX1N3GhAGIbHZAhjksTPaOhDXShr06ZNOcMwkJR7jRBin7TorRi9v0oIcanjON/s6+uD742AxLCU8mhcnIloSEr506iBlMY963ne00opCNEAJT/kOM6iQqEAQZozxsbG9vWRrK3GnvsInwhBICT9f9gpTzH38SxwfPL3TtVa79+pAFk3+sp79kBc1KWU4MyDOjOqIPbEmGJ+gDzO5/PHxklEsO8J3xgc3Qi4IBB5UjabvZzpTd6htZ49NDR0Z5w926rSppM1y0E98Pb7iWNUXCXy44PrLMW+wva/Tmv9YSQ3pZR3aK1RDYLgk65UKsUAtQHuj7eUy2WU+bZ9EMDJZrMfJaJdoQ0yPDz8C+wdIQRs2CG2bd/NPuebpJSnIrERp+KMP4vKMAReES9oiYoP62vj39mHwzz9O63KAC6vBoBkl07jA35/EdiFYLQQ4ttKqd97nocg1N4AVXQimGaa5vFCiLcahnGc1hr3ZNA+/SQNwbS0uFQb54zvX5cYhnFIXMRzm/WRql8c9OMzmYzWWiMZt9SyrG8DELJx48b88uXL18Y5s3wfTgjxhJTyHPCSIq6jtf74+vXrn9h+++23z+fz6+MkIvgeA38T+/0oInLK5fIDcfrVakz9taW1PjmTyTwdJeEYtn+D+wDxouHh4b+HxYXC2uTzpb4P0uxrlO+N+06qwVJkyqSUy+GoVKvVdblcDof9a9iAH4uyAnRwaGjoj3E6WiwWPw5UKgBYvjpcgH8FTlzT8qOw7+iG+BSCWZ7nncF8MCOMAKsTayfhdQoc2KkLZQXLNWbOnPkSz/Pg9AKpM314ePhHXBLwcBQnJlhOp5TqE0JcD1EvGFgWAwDcPTa5fDfEp4LqcnBWmOi5DscPKFKfWC6XcchGfrrRV9M0kcX5opTyYuwr7sxXtdZXGIYBBPDxlmXdVyqV8N4lw8PDf0xygPEFDllj7LGOg2/oJ8aZL3BvNwzjM2mVhHSjrwHxh7OklF/wywIjT36LFwOidnCMU6W24DMQjqGdBpomgFAS1Wp1r7BLasSx8dFUqY5rN9aWaZqLpJQ/LpfLN5imiYsyMunIIt/iq9OapglkwZUIqA4NDSGw0/YBygPIESizV6vVK3K53HYIPPAai1XK739RE5XfVBRZgyq/aSmydquvcF4DfGu+jTmZs903m6aJpNe/otiu4AS+0H0Cdl5TFcoK+Aa/BJ82voPtwusZyf8JIno5QDphHHrBuQoiH4Hm6O/vfz/KhIUQizo5D5uglZ9FJRW27xv/3tjX+fPn7+Z5HlBlP+9E+ToolFWpVG4tFAq4eMztJEHfSJXAdgG+0Gofuco+FCob3i+lrA4PD5fC/I6wPctr7/1E9AFUjnHgux7safVw4hvjeBLKONOiZkA5oZTyE8PDw3Pxu9KgZuhWX4GWhMCnUmrB2rVr/9nX1/c9rfVfDcOA8j2C2UAB+QHvyHclAFSklLsgsQcAhFIKNE3HSil3GB4e/mmhUNiSpIqK6A6rtIkTzA2uCb7LfMi27ePw7wGBv1Pi+vF+u2n1NUCL8GnwGRLRS6SU7wRSMZPJXOh5Hs6sJwBOAWWMlNJkGq22QpJMi3AFET0spVzN6E9wnNZLjMGBKaU80fO8u5VSpxPRHXEpgHBuERHK9gF8+bgQAmugZNv2tWH8oK32rI9WBhJv48aNv5w8efLxEDtlQM1vkrbLyGrwlv9eCAFAAmivgDA9plAoUFTb0nj+FYvFuUKINwSQuvA3UGH0rsmTJ8+OGiALnn+cIIQf+EUfVTx//vxXeJ53HZJQ5XL5J3FtDO4wwbErFosHKKUORoVnFMqFNvO1FW9tWon04HikmUg3TRNJ00ds215eKpVOICKDhT6B/i1GXQcNfiGQ0Is9zzssl8v1ep53oRACVGVf0lrbSZNozahRTNP8FhH9KciFGmctNFtbfA9d5nneMUuXLv17nPb8d5vsA1+I7BWWZWEsYj/d6mvsjkT4QEfB0mCJFQea/lcIAWOFDYqy+52FEFC7vE0I8R8hxEE+uipC37a8wkEBZHYudhznZL+cl6H858AoxL0UdUN8yke9EdH9cFb9TekHdqWUg+VyGZyIsZ60+sqO9ac441qDIhwRvapWq30jm80iM/8tKSVI2lcqpfaOm40IBFtgXPcLlJH45PK3JUQVpy4+FSjf+woRLbdtG7yE9YdLVg60bRs8hXHRpan2lUtiAfPvEUKs8zOwAwMDKIfDgb0vLppwlCdPnlyMarjxO8HxwxnjDa7rDubz+Z1TuMA1o+Ho+ALXpb6Ch2sraoukF252dE4loltqtdqNwUBjQNTuXQFqCxjfw+I4MVwCAZTIG1Ba4rrucZlMZhKCd1LKPyZB08Ax7O3t/SQjKa8I0HBsxTMd68B6pjQJCGjYgX/DAVRKQQiio0BGY18feuihv+62225Av8cODvD+P1EIsSogZgfi/l8ppX6jtT4hn88fMDo6uh8nkMDZfObcuXN3MgzjHbZtIxEUejY08FChBOgeKSVI/Hscx+kPCzA0G3fTNM+Ek4Y1AIEBwzAerNVql2utz4zKG9jYLnPPQQwEYg7gVAU3HbjP9gxyn8VdB2n11TTNt2Wz2UdBV8F2FpfErwVLFblkFugMJJDOj9vXtOxs8Hu3dZ8g2NduCmUFEzGwYRs2bPgPV6/gMnOH53kL4pTEBWw1fI0tgaBCoQChQ3A5350UodMGrQyf9sCkaKIGlOZp4GdlhJ72UbZx1yzebxDKWspVXEjQfzEJyhaXNSHEy4Il/az0Cy5zUkqB17oGbj0p5d+J6IowOxZxz15QLBY/J4T4EAtnPIvHsHF82M5g/lEmX0cVAv2fzWYRbADadp8kCCguY800KCgj0A+f61SgpOPSCnWrr4HSyIOllKAMEGNjY+dks1mIjECA5Gref5dAEZ1BDKFLzTRNJON/m8lkbkdwwDCMhZ7nAfByLAvmbWAgxO4jIyMHrly5EnyxLZ9uVdq0ql6BH09Ec3htxCpFTrGvddQcKNn8ZDnfMVDWjQqV37mu+5VsNotybCCC74VfF3YWBoLBC8rlcr2Enc8tCAVBSG5WJpPBneF4ItoBKO12InDNJo1RtSg7/jMRXYJ1FEDFP0hEmUwm8/klS5Y4oYuJX2AEMDiWMR+rq9XqMStWrACHZL+U0v+uNT09PUfEKRtu1teAzYGPnGOV8p+36yvTZF0AzlNfKJerWt8UVE7n2AMEniLRhPA9Dj7Vl0HtxGrqEORdGOS35EBfZEqT4G9hXmmc3TdAkLlarf49m82CE/fSJPduXlNGoVD4No5VJPmR9BdCbJZSXsPVVb+MOvfB9wYGBt4IihdoLgghzpoyZcoNGzduhDL925hXNNZ+DbaNMRRC5Inoz0qpDwwPD3+B0dYnw6dPkpDh+YZfAWAC9tTZQG2z8OGqpIJOCJYqpXSw0ozPrdmWZR2aZGwRgFRKXQdkdeA+4Mdgbumgr0ga4D6whUecBf6+kcvlDk4yrt3qa5JxC/tMR8HSxhIrQJFd1x3QWl+DS5xS6nCttUNE31BKIVCYGGLsI3qSBgUaByJt8Sm/fZ8EvRHdMG/evF2VUnnbtv8aNind6Gsga/XNAJk+gtsIkqIs5Dv4d1yatdaWYRj7N+NaDet7APH14jTJ5bskPrWFQwxqhr7TYZrmR+B0oowlSRYq7b6y4w6FzO2ICJy9oLf4B0pDiOiDIAJHZjbOJS5YYiWlRPZ4KkpLstnspk4ucCE0HIkucN3qayuhrCQX7lKp9FkiQuIGXI5QKH6IyxOvBBk6O2EoZQKf0pmO43w7TqCML6tIYpw8Njb2z1wu903MvWEYnx0ZGRnOZrOgvbjUsixk0yM97FwPSimnaK3/CScF5VuO43yVOWQSBQd4XHGphEP1USnly4EaQJlJ0kBGq74+9thjX3npS1+KS1GstdXf3/9RpdQNcPyAxEDQjTnE8P+/q5S6CpdKOMrM0RSLP6wZlySLvHxOSokyLpTfoIwrkdIpr4eDhBBfYJEVoCkynai+My/ruz3PWyil3F1K+QcimgnUVlJ0DhZip32FGIrrukC9v84PfjQrZca5DfSLUmpxzERfvZR5bGwMCIQ0BSkh/OBNnz79vc0SBQl9gq72dYcddujtllBWAxp8zyRBLP8CF1RobkQ+Tpo0KVer1d5tWRb2VmhCwz8sQ5CPtwwMDHxIax2p0sZvMwylmclkPCHEJx3HuSmOPQgTyioUCriMunGruNDvwDxtKennMkQo/V5eqVTuidNXfyy6sWczmYyC0CER3edXxHBidSkS/0SEkuTPRBUkwRmNPdvX14fS5vMMw8A6rYukAKmFtqSU75ZSfqtcLiOJHeWp79mU+lov50aCvFqt3oWkrC9gopQywAfsOM4AkHSYK/ggUbgvGZELX/JfoDJBIBi/F2c/K7IfxcEBnLFfmjJlygFxEvP+IHWp0sanJUL1Smp+fBp9XbBgwS6e5yHIAr2OvzUEdVClcoOU8pi4fgCj+6YHeUm5bQRFTsYaJSJwOG+OskAb3wmilf1zmkv+P8UoUySoLy2Xy/fHaT+IVvbPZlSBaK3XoZJHKbW/67oXhgWLGwJvW5DVTfr6E1Slaq3/Y9s2kiqh9gDzzneg7ZgLPYN54qq7OiUT+48DU6ZMOTziPsC+BbBlC32gaZpI9O/uuu4s/F5G3CJhP5QQWfosXwtaFlprBMt3j3oGNptPRhgfgcod5GKICLoWm+MI8DW26/Oyckk7YhEQeHqN1roYJekf4HxFggAc2uBUHjAMA+qAN0spH3Vdd3cIzyGRzsK1oVoDnHxCXOTtQghHSnn+5s2bz+vp6TmHq8Tmg3KG/VrQXRybVNCJg+jXM9dpXTTPNM0SzncfJR9nfwVsLRKZC9h+PcRjdQmLyf0iSZuoNnNd91YhxFWO43wDNsI0zU9ifxHREUliJWxXU+9rkt8X9pmOgqV8EQKS7loiqpdYgVyekXlHSinB67GX1hpInC1k02Gdwt+5ZAV8LuAMusJ13QXgl8zlcrg09SbhOGkUXlq3bt26NMSnGlFvmUxmB0Z73dtBiVVqQll+sEkptbyhvBiGFQc25uZkpdRdnuedLqW8y7KsM6LMk/9OE3J5ZEpRDgLjAMVUzOOW7H+UtpuQyz/Fl9mOxKdwyBERuBRHXde9g1FvKHNHxvMvSqmi1vqcOBmYbgll+cEGKSVU9oDQRCnMl2C0KpXKj5NypZimiTmfZlnWqaZpguIC2TgNRDQRoTw49gUujIZDCPHaJBe4LvUVZTothbIw7nEu3GyMELy+ferUqdamTZuw3iHkBBQoHAsIIKwiIly0UOYamW+Z98FsInqvZVngkMRTLwUSQrxFCHFgEkPF5bFHM+KhxpcD7IEfAUWZJDiAjpVKJSiS/pD5WHGROURKeSzOAATj44yrf06E9PUMIA/jrC0mqwdy5kVSyvcyt/Z3TNOEYwwBi0eJ6F4pZZHHFxnwSE+rIHwwwMDBdThumLvQCw2vASBUMP93uq57iH+hCDiyyMwfF5U7kOcKyDxUbcxkflYEACggMID1MbVarX46Ki1DN/rKgebTpJTg1T4c6AyfMoWd7POBnkmComhSyoyzsSNBStAPPPHEEyu01gp+UUo+AZDw71ZKwRYs5LLrbvTVS0Moq9lmCQjc4XK0b5S1j3aCwixRkI9RguVBYZaIyMdIaOVu9xWot7SEsgBCAGVW494OVN4ArfhFUDNprQ/r6enZLwxBwkGVHYeHhx9uRF92Y89mMpm/eZ53M5/XSFhCqPE12Wz2C7VaDdUMJ/n0Xe0O8OCe3bx5MwIhQBFBqBUUWEgmnu95HvQYXoy7jWVZCJ6GPsE920lfA0FslHOPSCkhvrUQtp+/A/ewH4FTj8fgPfl8flbYfHEQGxWACCQhELK/bdu/8hOUUOb2xwB+jJTy7DjJsxa+MWxZR5U2jX58NpvFvQA0cECs+X78aVGCxf4kpt1XFq9piWgDskxKOdWyrDo9SdSnHaKNq0Tgx6G6MS6ver0L/f39KGeHiOy+CDbxPaRO58AUc4naNU1zJRH9zLZt0J/VH/bvd4s7Bv7nu9HXQDUY9hriGEAqwi+Er/ZPphc8JA5Ahf2t94AyA21VKpXT+/r6QI+A+xcQrxBk+lncigimKcSex732eiklfMD1nPwHIvQDcYVg24hPadM0XwH0shDipfl8vj/sfAmu6VZCWUx5gTtTP8T9IlRE+PcfzA8CpJs8z4Ovjn59w/O8vxiGgYAnxLVBcQFqQPgbbcVwfVCZEMJSSl3tuu5rlFKw+24mkzm4VquBWxsJszuJ6LVCCFScRdY3aRAzGoPP6rruvw3DQHXgP4moIoQoCCGALI0s3BuoLnidEOL2Wq12QjabBaoecRhomOyKCp5KpfKVOInORqEsVB2D7o/n9CHW5IFAHShfIj1NhLJO0FqDr7yjvkb68g5e6jhYiu9uLLHq6enRruvegitcUtMAACAASURBVM3EgYLQRRr8DT6ZrpTycaXUMq01MnOu67r7bdiwYW1fX98pWuth27ZxQER6fDEjrTUWopBSghtmPwgKBDI+scWnIqDeJlWr1f2iXjT9H5OWUBb3b4WU8jd+5p0PhCHDMOYvWbLkr6VS6aNCCBzaUzso12hFLg8Rmotd1z25mUprq8lrRS4PsSkOcEcWnwp+hx/IQKYQzhpQlVrrvZRSKCFCMAvGcG4cBHDaQlkQRlNKLQmq4kF0A1lIcIP19vYC9VX2AzxRsqUIqKxbt+5x/6CE0yKlvNIwjF+5rovD7wtSSlwMEIw5a+eddz7zlFNOgcJfy4cPPTh6MEZwelKh4YCRd113o79e0ugrl0Pv7I9pN4SygqqOo6OjFRYOu4qINkkpIYqxoVqt7p3L5UA+P6SUMqOI8vT3979IKYWAFgRHPuqr2TLhNgIn4CSqz0HUp5VQFpdVnItst+8kR20T77UQXvJLQO4JOslR2+1WX7ndC3H5g4Pmc5My0hr7C6ivec1UkFv1nQMwLYPwKCPnvQLbGLmMiwnb4Zwhi47AOxBTewUvQ1h/UUVR/D6wcAGC7hAmhBNfDqp/sy2OJeDSjb7yePuVAEBV11VHFy5c2Fer1YD2AOLpHMdxzonjDPrz2KKUObEgJdoNKAnXk7uTJk0aY8RKIp/guewrl8kjEHuk1jq2UFa7vc3nJPyCz0Y5t7gEDoiGH+EiOW3atHyjmFES5GOpVDqRiFD+CT/w12kgH5+rvgZ87sRCWf39/aDv+akQAiXCj/kJvcCcIGG/DxGhSuAxJCqiIMlM0/ymEAL2ziMicPAtdhznPn9fclIu1T0LNHQul4NPuKcQ4hbXdU/K5XIztNYXeZ43LypPW3DPjo6OHjRp0iScuUhST4b68eDg4O2M6pscB/kTPF8S9rVpOTcnTbezLOvpefPmvdQwjG+AR5Zpek4K87mblXNj7yJ4gf9evXp1ta+vD+JR/yelRAVafQyi2u4IvnGiSpswPx72jMWnUM0Y6elGXzlw6dNE1AU+gw9Xjb04bqCQy3eNcrmMZOZWaEn2ba+DCYoTLEUSZtGiRVW0B7Ty2NgYgs4/9u+NHNC6SGt9dhS+dvxOBJ9BUR0Qr6qjlQ3D2COA2EbwCcJRKPON9HSjr02+GH4rzrH/A09rpVK5sa+v7wNa614pJZTv10fqbMNLbCNQAfYY6Fd6enrAgYnEwT+GhoZ+G+U+F/AFtggEua47DF5hIQT4vzsS+euG+FSKQln+vHwmm83u7/vUfP/AWkJVwRdrtdqPMpnMBwGKgvBZmF/o909rvdi27TrKE236PNgQwmYAICjG3mgYxn1xlet93zibzR4N1CsRwVbuNWXKlAc2b96Mc1tH6WtwSQX6jUDuX7ji9CGuMADqGpVND8St7G4llOU4zgXTp09/m1IKCOw7wmxMQ1/rAujNhLKUUvAXEvU1yT6M+5lUgqX+ggqIuewJovHtt9++b82aNcNhi7SRmJizz0BlzTEMA2UMKP95RAgBZVVwRt0T94cy2nU/qA5Onz79f5VSEEbpQUlkuVy+ur+/HwjZ2OJT7VBvw8PDv+nt7f10pVK5JcIYbPlJYQi9OEJZpVLpy0C3sorhnewM4qC+LQ0hnzByea31i+IgvvxBaEcuXy6XwfkSuySOjT04XBYNDQ39DOTPKFEgIqAP1ufz+aeSoN7SEspihDLKfcEXCacFmaYzKpUK+BFFX18fsjoXoWQHmSQQ7UdxXPnQQ7t3+dxopVLpMM/zVkspwaO42bbt07jsCuX44HFs6wgwMg8Bpc8Dgo9MIMP0O6LhYEcCfGMIXgO98a9O+4qxYyOFoNDXkQk0TROXgbSFshDMWcx8TNPB55Zgj9VL9hr5mgKokinZbHYuHIQEpUBbHZs+ZQgQy75zwM79dz3POzhJsDRAb/KKNGk4utFXdq5QArIzzgSlFAj3n85kMnOCDlg7W8NJnfdXKpWbgaKKGoRnfs33waEJsw3Mb2Ujg85rCxlzXLwOQ6kN7BeX7+BiH5lvmrm4IJR0LvcHXIGvklKuC4wBLunncXIS6PO2T7f62nDBhB+ACpNBvxworF/N/h5Wyjx9+nSMZ1yfYCuRhQAiFtQpezuO81ASn+D56Csu2kmFshrHm/0OVKv8HnzmSKLbto3EXGhZJJ/fKFkFqunfWJtPPfXUhkKhgEBLbOSj37cANQqEUOr7yDTNN+J7OkErM2VU1/s6d+7cqR0KZWFvQwwI5eo/U0qBHgQ8xRAjXKGUWhn3Moix5dLCxUop2FecKSiBfLEQAj4I1O5/EnbmtdrPYfsA7cI3EkJ8mogO9OmlQs6HtnsW+8Cv7tBavwsVMrVabXYYACLNvqKcu1arXYUyUNZ9wNx9hogQdMbYPhAMQEU9DxGsgyCrH3RjHxQ+zP7cBlC54MiOtE8bv7edbwx+d1QOxq20CfPjXdd9IkkFYjf6yn4yUJT5IAcwxsmvRkJlZpxqED4PAUxAchOcl1tRBLFfeBIS82FrlIVNUfkDXsoXcYLjBvARZzKZ7RlJ+hNU2qFKlAPxodUwSOYYhrFYSgm0IAKm/wE6uVKpXFEoFMCriaDW0Z7nARCFqpAzI1AR+FVKqfaVA+8IjqGq6M8I5BARxDv/k8lkwCn7Hh6f86MKBwZQ2dAIGWZKI5yroDZ6JJPJQH/ibCklkuYIFKP6LPbTKBDE/gYouTZYlgWKpthPl8SnAKRIRSiLgWSnglqgkdqC7Q9AP3Py+fzuUVGv7J9AkPxOy7JwT9zqvOOSe5T2x0LVBwcfZysRXaSUOnZsbGwNdGJA+QXxY631H5MKOjE9zDtRvY2x0Vp/TEqJNfB/Y2NjcyOcAU3XyHgSyoq9yBN8ILVgKR/+IANGkDNWiZVpmgjmgbvjIJQWAlYPpW/DMGbXajUoc9+stf6xYRggRO7JZDIHhilrB0us0DfO4CEAg6j2SojjGIbxchZcWbF58+ajwwjK0U6wxIqNVscIvca+poXQ4/UQzI4dLaWEE6kRNE7isDI9wseHh4ev8x1TcDvxpaUpuXyUdcnZkTeWy2UYfvB2hJHLPx2hXRjXz3me92usKz7wLkcZCfNKfmRsbOyL+Xz+rKjBAJ7zl0opg31NTSgrwL9WISJkyNDXt0FwRUqJICK+C1yqkcuC+XfDEIAeYoNvnA899NApkyZNukZK+b2xsbFfgPdSCHGKbduhwgoBo4QLK3i+zvMdiU5oONjYoyQBJSlT/ORIp31lBxLiSOB+BZfmsSgBTUMoK7gOGanxUyK6NckeM01zb8w1QB3MJ7zcR/rw5R4oF5QrYP2jxCQUPRBSFokgBMqLHkC2HBdMIcSNlmUBvdj24cCgbkSHBYIQR/BFaBrOHZznPiq2VcPsZL7CcRyUcCJhsOXhIESivgJN77ruxVJKiJQs8fcPO0lA557qed6DfvBBa73H0NAQ5qDtY5omzj6oBoPGYyG/3FEQnpH/Rdd1z0DWlsupfghKACIC0gt0GWciySOlhFBEEXxyXNqPcjYINDVebmEHFjL/KsYANvFrQNFC2A+BR6YfASoB++SnjuMs3HHHHXtGR0dPhmpvM5vbpb6GDXtQ7firES5Z9faCdjbNUub58+cX1q5du4lVs0HvAiQeLpR+qaKPCsP8HWLbNvjP2j7YBzNnzpwC8Yxtva9hvwV/x5nACLVjpJRXE9F3opbg++0HuOQQHMIF8+EkyMeG/vpccggQAZl8LvO2doR8fK76it/SiVAW2yv4RECN/oHtJJKg4N6G3/EUEaHSBsjeqE99vWutpyIgPmfOnHwul0MwAsEYnC+g/Fg1MjIyEMXn9r806j4YGRl5vVLqQKXUlYODg3eHBfpYIKjtnvU87+eZTAb+Le5M5bBkctp9DSIUwSvKNBkHoWJleHj40kKhcBb8pU4QiqVSCTyXqGD5i+d5A9lsdprWGvN2aByEYoPNDvWNAY6JU2kTxY8PJKmmOo5zVBQxriiCt3H7ynYHATEAVDb4KGe2RSeDuzyfz+8dNagTGFv/Xgexma9XKpUh2B/QEfFd4cQoVAmlUgmoSQTG+y3L+t3AwMCuCIwiKKq13puInlBKAbEGPtsbgdgOQ5Ix4OEHQojrXdc9d8OGDWOFQgEJMpQrQ51+YV9fH9r+spTSjYpW7kZfMZ4BlP5uvK925bMKY7mdEGJ7IYQC9QX7hUDjhz1+FQxKuIHy/TURvZn9LZyBM4BW50auZ7qMsZBGca6ChujXAVFSnNV/RcLb/ywEpUGrl8vlZkdZV/DhtNafHB4eXoY1lJL4VLO+gs6lI6Es3k8Atl0FwEAzYcS44lvsn+Q4+Yrzqr8ZDUAn4lvcbwgqw/dBsB/Vo7eBFpErFQQAS2GLqtnfGeQ0C3ctrfWRtVptTk9PzxTP865g7RkE6WM/40koK/aPS/CBVIOlvCAQKI1cYsWH1TS+pOJwmgX0xYwZM4D2gXN1HAJx4EySUp44efLkr0QhVG5SYgXhh52JCOS/EB1B+dU7tNafwCKLEnxqLLHiYGFHCD38/sa+poHQa1wLyJpKKYFMfBKZh6Ghof/EXS9+1gqf8wNBaZDLN0O7pkEuzxmoE3yS/kCWFwGCjdVq9UBkXZg36FHLsoBgbvs06ysHt1MTymoQWJjtuu5TmUwGYi4IksGQf8GyLFzmIj8IpGitTaXU34DsATcpENqmaSL7eDYjOc+Ow7/CDh/W1J1YxlLK2xCEzGQyIEZPTMPByBQEcMDjA+7jOvobwZ6kfcUlBygaIkKAEfu/jiCs1Wrg/koslNXCeCGA/LYk5Oe4vLquu1QpZWmtP83ZfJCMLyWiiy3L+qevdozMvI8qbLcQopRFcnkwzsPZQ0NDmM+2SBJkSbls/a1CiHWB/kEMA5/1gxAIvF2Rz+ePjeK4FYtFIMXwGU1Ed0EocPLkybf6Z34gCBG5r3zGAmEPZBvK8rCHfgvhwUqlcmdfXx+y/4cPDw9DfdKbOXPmq0BPEjYG3O5bkNRAlQLGwefS7iQIzwFYqN3fA+qZZcuWPcE8UTUWDTscSHgiOtcwjJOjCPGZpgmUJJx8cDcdhfMDJez4DdVqFYJOmxhhCrGsl1iWhaRi6NONvoZ+Kb/AvG1/sG0byKfQp9HOplHKzEgsXIb8cugtyr6gNPGdbqAqpJSTs9ns96Oglk3TBBJ1CQfCf7At9zV04FN8gZMpuBjOwmV+aGjo3jSaZ6V6XMCQJAhFe0f5zvHSVwYSvNowjNM9z7uIFZvvZj/kTZVK5ddxE+ug/dFaX621XqiUgo/9ClAIrVq1qgaBIqXUaBjgodkYp7EPmrTrBzZO62TPNrabZl/Zd0VAH3ysdaVn+HA+Io395cg8qn5fAUxRSqFyKcs27DTHcb7D4h243IMCLRLnq8/3CSHSyZMn3wmbnYZvjOColPJ9+M1IkDCvONCaif149k+2EspKo6+tzgW2E/BpYbtBb4XxviGbzZpR7EGLdrFuIbCCewuS3qMs1guUPIKVbX24efPmvcowjMsMwzi0QWzP54MEpUVkcTS/j6BigthYUOEbf+PEKtB5ccTR6s12q69+nwMVUe80DGPfRvFBoJkrlcrU5cuXA6QSGWXNFVFIQCxxHOeMhqC9POKII2b29vZujBLTCIAQ6poVQBRz1eBlRPRFH2GMKiGt9Vts20ZwMvTxKyGEEH/30c9ciZdYfKpZXzl+0qlQVv33BMTXehuRuSw6dOLY2NieMVGVvlAc9tPZQRQxVxYg0HlVRBS4HBgYeC94vuEbGoaxDGuqWCyikg337XOBYJ01a1a2t7cXtF0XQ1A2bLL4HAG/McQXb0MShu/bSGaCKuZTQNty0hN3COjEhGkiNO0r38MTC2VhDfT29u7J6PJ/KKUuGhwcfBzVl2kLZYWNWxp/TyVY2mmJFX5IgFAe6Is52Ph80FhEhICJCVRQVAXKZiVWOORKpRIIwP/sOM6ivr6+uuhKHOW5xhIrGLpOUW9t+vo5ZAo6EcoKLhKfXJ+IfuuLccVYRHUDSkQo04Qa3JYN2Am5fIAn6NFgSWWn5PJcWvEdwzAODxo+NtjgK11NREBWvQ1rKwr5c6u+Mm9UKkJZ/nwE9sNcrfX+Q0NDULCT/f39uISsDcvuNs5rgLMXyF0EusD7B47ey+bPnw+DI4BiirEe6q8ODAy8T2sNJN1xSikkSbxsNjsLZZIxaDgavxZrDQFHBId+I6WE+EDd2Zg5cyYyvYn6ir0L1JeU8iue5x0vpXwzHKO1a9f+PalQVrPx4mQHSszOsm0bSMhYj395RdLbcRzZ29t7JivV54UQcNYu1VrfioCqEGJZEydsq++LUhaJDxQKBQQhPsHORyiBPxt+KEZiTAegvsrCE/jNFjhySqXS21HKhT47jnNa2KWbxw7vQ9l2RyhlouxRCHE3Edme513HSIVYfeVyMyBxgARFBhfJIlQ0AKUGBDfUo6/sYL6AWN6OiD6G8UOZcdIgPJxKLteB2MZrfU5FvjD8EEFepRTGFaheJBMjOe9wgInofVJKZOZ/6AsJ4HKDMUZJkJTytEwmMy+qUnm3+tpqwxSLRQQLwNMFZDUCkPtG4f1lHwOVL+Dh3FJ2nUIpc91x52SDj3j8R4D/EmsLZY0oNTwmitAM//ZnIR6nTZs2ucOy6271Ndb5lsLLsA+w2UcppT6bpFS8WR/8qg6UBydFeTRpd5vvK5+5NwFNBdvYIAKaeLrYPpxARL+PUrYe/KJ2FQaBZDLK7ZGk/QTUg+GOhAkdtqqGwHd3smdbCWV10tcmPhzOLwQIheM4j/iBF7+cG+KStm2jqiDWA8BDrVZ7ZTab/UcwockX7rMymcyeYRUhgcAw5gR+2yJOYnUiIusHsf1kPtDOdWqmTvz4NkJZblqCt60mgOdqxpQpUypRAmRRJxLVDaOjo5k4wbxSqQTxZVT/AKVfC34X0wv9SCn17SgIVf+zCxYsmOp5Hnj6Abz4WWP/TdNEsLg/Tok02uhGX1vsrzpPN6ML6xU4nT4cM7iSiB5KcO9+1tcz//EWzYpSqbQnfGMi+iuS3lHFjBrnm6krdmG6oCf7+vogwtap+NQ+QX0Nvg90LJSFvgdEuKDhUadn5HV7A4tZA8QQ+wEyF/z9LKBXr0AsFosQqwZYZ48IwDo/2TCPhaCAIv4gQBW1Wg1c2gA9gWv4DiEExjuSqBefebDTj0op1xAREMTQ3zmEiDYy2hZUEgCEIE4TRYCsZV8hFEZEH2DKq1hCWQE6iHcS0a+QzOF7x+nVatXOZrMImCYWyoo9qSl8IJVgaRolVvxbgpH9Mx577LHv7bLLLji8oOpVdhzn/CjlFIFxedaFo7e3F5k4bFYYh+/HVZ5D280uR50g9PzfzkJTW8rBEMDpBKHXbH0EnJoso5Yej7CO6g4/Ee3rO71s9E9WSl01ODj4u3nz5u0al1zeL5VRSr2IUQdVLvM/BeUQ69atw4Edm1yeg8IIiiPbhjIsOML7guMTiClGxZ1KRMicQln6OF9Zup2T09vbe1qrviJj0qlQVpPv9vfDeb6gSZTACAdGP0VE9wQPdgTNkDFDKajWGugOZDwRbAsNYrHDAp7Uwrp16+4N7MM6YpORejAwF/IhDgcsNODGgeZPKKX+Grz08gXuEsMw6qXNnuchq/fHqM4GcyYBFfOzYICOL3A777zzzic8/vjjCHCj7AKcq6k4Rv4cMgfkuxzHWRDzzBL8269DABrk5OBdMwzjoLVr167u7e39nFJqSrlcXmmaJoSi3m3bNoKL7QJmkcoiHceZXygUgOLffWRk5MCwEkkuh4OAx+kohWb0IvgzEYhEhcEIKgNc170pk8lcgkBllOwpjx3KtiAMCHQKLksIQk4DmkRK+YuxsbGDc7kcOLQi9TUwL3CEQHNQD94WCgUE30F1gXV2X8RyqK22KiNfUMoPioSPCyHqmf9KpfLjpEF4Rge8Q0r5RyEE+JmAFrmGkbegukGG/sQIWeMtffX7qbW+QEqJ0ro6N+nIyEg+k8ksQoksHMK4nODd6GurczhgZ14O1NrQ0BDGJ87zLJ8AH+6klLmV486XJCDvQffz1aBoQNQONzrujuOgpBGIAQSh7vA8b0GY7Wr8rmaXjDT6GvU3pfEeV7Tg4nCebds4c1J5OBh/dE9Pz2ejIOGjfOl46CufueCUg+hWIuGSJusM6swQifmubduXRhkr/52wCgMGGMTaBxGqIXABB0Iv1p4NE8pK0tewsYJ/k8vlclprXJLhf+0YkaOyZdNAr4LWZfLkyX/duHEj0MBIgoLm5Pvt+hPg3vxDA+ABwV0IgD6dxDfmYC2qJw4IJu8QkFuzZk21UCggQRnLj2dEKYJAEDUrBewn7jgQytpQKpUgFphY8DZs7raVvyMACd9n8uTJ+zQL3HLlxv1xEkeYG9d1r0XVSyOXKttJ+IUQN/304OBg5PLgbvS1xTz4/gHEHU+CiGSUO1fYnAZiBqi6OzCuzW5ytiLhfa0vSuq6rsFiRoSkSRy/0G87QF0BEa568BEVAknFp/x2+T6+pa+O47hpCGWh/QDQDHQSx0opP9IJzWCgz3WOdKBCiQiJ7nOJ6HA/ntBmvuu8ukqpBSy8W1e05zFAEuFeVOWichrjqpT6cxThJUbS4r5+s1/92QAw3AcVIBhXUFVGFF6K1FcIasYRyuI5+ToRvRWUAD66l5OR0Bq40LKsb5ZKpdcmFcoK22/d+HsqwdK0O8YXBPCxnVYul4Eq6+hpLLECD9vGjRvzcbJwjR1oVmKF7B7eS4LQ89tv7Cv+vQOEXtNxY3W3QSBso5QwgoMSWRGl1GwWFPKzER/rxEEzTRPOLv7zaZDWNyvzjzvxHAz+MRHdYNs2gmHEKFOUl0U57Jp+ZTf6GvW38X5YBLX6KCgq5gBGyTHUvO/0y40RtAvyo+BiAOQesl1h5Qr9/f0vUUoB6g8jAnQjgvp17kc2qJZhGOa6dese6+3tRWn/6iiXWObo9NGXf/EFrZj/D0YbSEfwZ8HJ+LpS6rth5Xu+wyaEgLgELhN1dXIEY1nlE993qmVZ9zHn3Utb8DxGnaLU3+PLK5Q4gdJAOW896J/06VZZJJOLA91zOPOOLcflivfyOzzP+1NcFLRP7YEEmVJKAv3gJ2nwO1zX3S5BkGzL0DUrO2pUbW01znw+g29oSTC4XyqVENzdHUmf3t5eZLq3ZP6TONs+xQW4taWUuMTCaV8UVWCgTf8/i1LATCazoFqt4kxBOc/spAID7AiCe6vOA55mX5Ou9Sif60bZNSd+sGeB4IXwRmxUebO+B9Rzh6vV6n5hZ3WU39+tvkb87sSvDQwMfFhrDeqUFxPRKZ7nfT6q0nmrL+UE7ae01r8TQkCdFuJTQGx39Iynvvrq1ygzTIJObDVQXB5+XCaT+XQYOjHYRpQKg7h2Be1HqYZIcF53RSir3eJjShEIkQBJtNR13a8kGY/gd7BdRPk2AjEPQwE8ClctytcBbqhWq/suX758DV+W+5kLG8nI2xKcW7jIQ3Dx55ZlwZaiFBuADNwH4deNcilyrDO2W0JZHR0Uz9OHuVLlRq31/KGhoa14OBE4R0UQI/SgdxD58StVmtFQmab5EQjPGIax3+LFi+GbR3q61dcQPw+CahcNDw8DTIK7VEdPIGYA3ZDdbdsG1VPbh20/3kfQ7k+5XM5Zs2bNGvTHBz7FFSXlhME+QgiI+T4hpbw/m81u4OTgFkoSn/4s6nnYpb6GDVH974y2xdnwh2r1/7V3/7GRnPUdx59nxud1LjmO3ImIJm3pH/mjUBK1qgrXpuo/bQOEBigkBKWl5YjtHCgWHJECVRpwUELVVBCkk1Lv2nci/aPKL34VqSKh0FYqaSg/1EpVggS0SUPTUpHLXTkqr8+ep/psnsc8t7f2zOzM2Lv2eyVEzjv7zDOvWa9nv/N8v9+VN9dxjeQzphXcU0PRw3k3jTSP/tJ/8eSj1fAfLXNtmNOUO8Rirh5itbYWoq2XKaxjrv66Un+XBsaGomZqqun/tUInd0Q2GslgqX/zK1DynomJiTeW+VDdyHW3pljV8T6LGsvcohIJSZK8dKNfsjL7i+rE/Ia1Vl3VtdKzUgBW+/flGx52zn3KWqtaovqjd3eRD7uN5t/UXIt66eIlL8UsjBXdxVRhcq2iU+rLpQpwZln2SJqmSkX+YJHAazS/9TuuajzkU47VDKhX+9Faq3ThK9vttgKlhdKCNXa0yulqBYOMMXoP9IrUp2l6LMsypUzfX7SJS5hvuOFijHnMN6tQR97nfN3K//Np7WpckFfPpegpqnW7sBrJWqs7ifoCX/lRJS1ys98LFS03xlypWtWdTkcN+Qqf/43G9c2KVJfsv9M0fWtegLwsTnQh1Es7Umpf3hi+XpDKWOhY1Xzq30NwX689cOCAViT13qvqyKyV7P7m0qZDK6CQJMn71Fjh1KlTXwgroUOJi1ar9c5ut6s6q7rT/XdqkJB38R4aVxljng43CjSJUI5DzRrUpM8XtT+cJMnvKEMgz6CJuebts6nnG7om0IW70otCw5haLgj9DU6llakJxLuL/i3Is2tirnn7rPB83A35x0WDOXn7izo3qxP8p+oIPPV1mR71ufaI/GfuPRMTE2+47777ns1zK/K8//v+mSzL/r7Ijfl4zCIZBmtrazeWqb9fNBui0+no5lThR0ONsgrvfzs39AGwj62srLxp7969mS9JolreM8vLy/9wwQUXaGXq3xTpCRCOw9do1XWFmk12fNadGpB+xhij+uOHdE3vy3AoRbTQo6lGWYV2PoIb+dqUR5VuHa8E9UGfOV2PF0g7PufIfNBMzWj/JdTA1AYh6KPeGUXL6cUDNzHXzU6Jb3Q0VeTasMSpVSm1K06fPv3tvJJU/jNZ73XVutXf/VO+8VTq/62yFPqfylSpV4CyAnKvY/3CF13H/Jk8hgAAElRJREFUqmSGXq/yXr1SbH4hjMqxKTakTKPb2+22MrtyHzfffHPtc83dabSB3neqhV2khn/RcXW9vH///p9fWlpSluSm32v8Ih1do6vXjjIrv9e/n9nZWWVK/2Kn01F/hEIPrap2zum70Dl1VKPPyp8yxnzWZ1p9s8igTc01vLestU8ra21APWYFd1Va89/KXg8UOa4mtxmpYKm/8/Izl1566TPPPffcvN50nU5Htakqf/kW4m5NsarpDRSCZbpgWUuS5M0LCwtfrTp2tIxenSH/S3dxqqxyij5AwjL6VxtjPtbpdO6s+j5qaq5VDQe9PgpCvl7BIP9HUHf71dFVf2x1MVP6S3dIC3XOPbC2tnb35OTkL2dZpjtJavSjP+hvLXvHqL8Y+NmzZ/9xcnJSHTpV20VNBp5qtVrXlk2LjFcQ6tc/SRJ1ffygT5VWuspcmTt8TZynzcb0X15VT1J1cnIvgvLmpy+Kw6ZFbja2T5c7lqbptXUFNf3K1IeUht7pdFS/tvaHDxzenmXZU0XfByHA5tNzVI9SKfyhA61+p1TW4feLfsGILloOqRaRMUadc//SBzifCSUu9OVCwdokSS4qkr7mL7B0o0QX0ZdopXcI7B44cOCVoRxHp9N5Xs2jXnjhhWfzLt6bmmvtJ7bEgE1cE2j3w6Qw5k3bNyApncJYYNwHnHOl0i3zxuT58RMo88WwzNEN+yW2qQyDJrIh/PeLD1tra22UVcZ5u7b1q5IV2PwlY8yFzrlHJycnbwpflIftIu1LZ+n7RvZiaT47ExoXDdPx2n8uq7FS7Y2ytsu+hv0qeKHsvnmtXFSH7izLVP5HN3uvb7fb3xhmH76W+cPWWt3k/Zz/bqC0/y8MU/rOz6GRuQ5zfFv4mvPKAqgp0MUXX3zQOaca0wp46rvuWd+YTTfxcx+DygIoM3ZtbU2lrq7Q2L4u/vFOp/Ot3AFf3KCRuRbc90hsNqjEUTyx2dlZNd36lTLBUr1+UB3VMK6C+s65z6+trd2ytLRUKFjqPwvVEOrPtMo5lF2oY66DylT2jdt2zj1NsLTCW3Z6evrKJEl051Dpwf/kC09XChKQYlXhhAx46Wa/tBX2dF4dubyVU0X2lfdLW2SMAds0Mtch55L3Ml1cKC1U9VyUUvVZ36Hu19M0tUVWvQ3aQZQW+uzKysofKuXB10O8ptvt/tWwKRD9hcu1b92FTdP08iLdPQfNddAKQl/gX38gHq8jCJl3EoZ9PgQMkyT5Tn9n0WHHHDYtcrP9+VUgJ1RkfHFx8b1Vb0qEffngkGqdXldyFfSwPIVeFzWI6KWwr66u/s/ExMSNPrivLwe3aDVMocF+srq6V+s3y7L3JklylYL7/q6/ytFcoxIcZRvZRJ1Y77fWfiXLMtV00k0NdThuWWufabfbWglc+BGtsK91roUnUMOGTV0T+OuXlydJ8uMsy9o+vVGN+YZ++ID+27Is+2aSJGp+qUY2SmE6pyFH2R00Mdeyc2B7BPIEmsgw8CVOas+GaKpRVp7RKDwfGnKphurS0pJqUfYWuPSv5C0718OHD79sz549L7/wwgu/G9fV7Ft1XCo7yN+cr71RVtljG6Xt/Y30t1tr1TjyK2qkWbWsg5wPHjx4KMuyt6tsglLai9RnzHNpYq55+9zu56NMuUKNUovMNwrs9ZqSFuwxkTt0E3PN3ekIbdBXR1V9U7RowYW/D9baPy6bKek/S9frqKqJcrgZ5TMGtShKPR6G+SzUalfFCOqcawjE6tr1et+gWkFfZRyovMrvjdJ3uiJvn5FaWaoJ64120UUXHThz5szJOgJmpFgVeRuU2yYKlp2Kf2nLjXL+1qGOnLX2b1Xzrewv/qD999WWXf+lHcW5Vp3TRq/3qZZK4fxk1ZqHYR9RWujlG6UcDHM8/cXA63oPqDmXtXa9cPkwc9uO18hDd3mL1A4rMr8qaZGbje//CD6UZZnSIgvf3cyZs9Ju70uSZOrkyZPTdfw9KGJUZJuouPq7syy7wV8MKMXq57Is+2HZLxrRBVboxPqYbhQkSaKmUVqR8b4yAdhwDP2dWPVzH9i9zRjzoz179vzmgFSZTQmammsR9zq2aeiaQJkrv+XT77WC+/3DNHTqPz4fmL/HWqsml19eXV2drdocQvtoYq51nBvGQCAWaCrDoIlsCM27iUZZ4/aO8KnuL6ytrb00TdPjWkWkpiZ5mQubHaeuW7Isu3zfvn3fOXPmjDq4/5EaqFSt5d5Eo6xxO1/MdzwEou/d343LG1ScfVhQc6uvAaz0/MqPhuZaeV5bOYBf/KNyLn++urr6p2maqhGfqfJZGC3+UemF65xz+3QToko/Fn89+Lu+L0Jtc+2ri/+hLMs+naapFkN+ua5ybVt5PkcuWLqVB8++hheIfmlXW63WjceOHVMKduVH9CGrGkf6Ql/HI/xBeE+apm+MO2tWGbyhuVaZ0oav9UFIpcV02u32J+rYSRQwelOSJG8okh5cZL+hcLlSQy+77LK5+fn51SKvy9kmFC5XF+m3LC4u/nMNY47lEMOmReb5lqnFVBSuobpRRXeft53eUzdaa+9VDecaOqfGq9bv8MFRp98zlT4ZNlgcrbA/uLq6ep0Pttm5ubnJCp/bjcw1D5znEUBgdwk0kWHQVDZEU42yxuWMz83NtZaXl9XoTzd3utbaPzl58uQ9VQKlOvbp6elDSZKo+ZS62H/LWvvOdrv9ZFWXJhplVZ0Tr0dgI4G+RSqFau0X0YwW1Hw8dFsv8rrNtmlqrlXntZWvD4t/jDG6hv9elYbYYd7+BqIW/9xsjFGzy1ur9GMJ4zYxV43t31vqHbOiVetVgsVbee7690WwdDv1x3zfRTtIlz3M+fl5dfg0NQXJ1nd/9OjRC+JUnrLzGrR9U3OtY279Y/gGNWfrWK0ZjW2PHDnysjqLamtsnyqnplan67RQ8G1hYUFFzWupg1zn3BhrPAV82pE6y99UR2pJ1Km9Sn2vczCjFfbX+rIGQ9Ui6z9DTcx1PN8FzBoBBBoSaCTDoKFsiEYaZTXkyrAIIDBmAj5Y9iFjzLcXFxdVUqmWhw+WvX9lZeXWYUup9U+kqbnWcsBbNIhf/HNXmqZ31dXTwa/aVNPi/XUFt8XR0Fz1ff4KY0yt760tOn3ruyFYutXi7A8BBBBAYEcJaKVS1TqSMYi/aFHqzkfqvMCamZmZTpLkQLvdVofVWm4YNDTXHfX+4GAQQGB4gYYyDEp1pi46+6YaZRXdP9shgAACCCCAQH0CBEvrs2QkBBBAAAEEEEAAAQQQQAABBBBAAAEEEBhjAYKlY3zymDoCCCCAAAIIIIAAAggggAACCCCAAAII1CdAsLQ+S0ZCAAEEEEAAAQQQQAABBBBAAAEEEEAAgTEWIFg6xiePqSOAAAIIIIAAAggggAACCCCAAAIIIIBAfQIES+uzZCQEEEAAAQQQQAABBBBAAAEEEEAAAQQQGGMBgqVjfPKYOgIIIIAAAggggAACCCCAAAIIIIAAAgjUJ0CwtD5LRkIAAQQQQAABBBBAAAEEEEAAAQQQQACBMRYgWDrGJ4+pI4AAAggggAACCCCAAAIIIIAAAggggEB9AgRL67NkJAQQQAABBBBAAAEEEEAAAQQQQAABBBAYYwGCpWN88pg6AggggAACCCCAAAIIIIAAAggggAACCNQnQLC0PktGQgABBBBAAAEEEEAAAQQQQAABBBBAAIExFiBYOsYnj6kjgAACCCCAAAIIIIAAAggggAACCCCAQH0CBEvrs2QkBBBAAAEEENhBAu6mu24zzu0d9UOyJ+6YH/U51jm/19z/g5E/Xufsk19/1yUP1XncjIUAAggggAACCCCwNQIES7fGmb0ggAACCCCAwJgJ9IKlxrzKONMd2akn9rRdul3zPOcxMzPzYWPM1VNTU9ccO3bsf8OT4edJkixkWXak//l4kNnZ2Qecc08uLi5+NP7v7bZ47V/88JHMuOe3ex4b7d8a9wqXmRODgqVy1Os6nc47+q3Dv4P5oPHn5uZesry8/NfGmHvTNH0iy7IvGmOmO53O10bVg3khgAACCCCAAALjJkCwdNzOGPNFAAEEEEAAgS0RWA+W2uzYluyw7E6y5A9MYruDgqWzs7OvNcY8bIy5PgTSokDbYwqAltndyAVLXfaNxNkvlTmGrdrWJe7ujYKlMzMzb7PWfiJJkl9bWFj4T83pyJEjl2VZ9rhz7gOLi4ufLjpP/zqCpUXB2A4BBBBAAAEEECgoQLC0IBSbIYAAAggggMDuEhjnYOmgwGgcQHXO/bQx5qhWlna73VcaYx41xuw3xpw2xrxOAdYQINVZt9beqf93zn0krDQ1xtwQ/yxe9aigXxzM0/6stfcaY17inPvXNE1vWFtbe9Bae1U8RpF3WG9l6ZgGSwcFRuMAapZlHw8rS/3PH/Em/6EA6549e36klaVhZbD3652zVqv1lJ6LTK8LwVe/orV3vowxD/avbC3izjYIIIAAAggggMBuESBYulvONMeJAAIIIIAAAqUExjlYqgPtT8XXv621r1KgTIE4BUtD0FJp3Qqs+QCdVqO+Y6M0/HjcEGh1zt00NTX1pZAivkGw9HgIxMZzUQBRgVPNJay23OxEjXOwVMfVn4o/yDlN0+Nxir03N1NTU5/cKA0/Htefx553HBjX/rvdrkoB3EnqfqmPAzZGAAEEEEAAgV0kQLB0F51sDhUBBBBAAAEEiguMe7DUryRdSpLk9WFFYhwUHRQsjXUGBfGiYN16Kn/YLg7kbRAsXU8/j4Olxc/Ii1uOe7A0BKq1qvfs2bP74qBosOwPlgajjWqWJkny/TiVP97Ov7a3ijiuX1vWne0RQAABBBBAAIHdIkCwdLecaY4TAQQQQAABBEoJjHuwtD9gFtfKHBCwe9wY87PGmF66t1Z4bhYsDaneEeiDrVZrdrOVpSHtPwTs4tRw59x6ynjeSRr3YGlfeYLXxY24+sxVd7ZXHsE591UFO2UzaGVpCJb6c7hOGMom+OD0OaUU8px5HgEEEEAAAQQQ2K0CBEt365nnuBFAAAEEEEBgU4FxD5bq4EJqtv477rIeB0vj1Ybxz7vdbie8ZqPVozFgf83SjWqk9q9uLNuoaNyDpcHJWvuEc+5QWO0bzld8noJvWIkbB6TTNH0irEr1wdLcZk/954iPAAQQQAABBBBAAIHzBQiW8q5AAAEEEEAAAQQGCOyEYGnUJGi9cZMONQRFrbXTxpiHjTHTqmFZtmapTyNXJ/fjIQ3fWvt9XxdVNVI/0F83U8HSeAXlbqtZ6v1lo5We6yt542CptVYrSnslFLTKt2zNUh+oflS1ZI0xvxBq1SpYSs1SPu4QQAABBBBAAIHNBQiW8g5BAAEEEEAAAQR2aLA06r7+bFyzMl5Bury8/NvW2nO6rven4Yc07pDWvVF39RCkU+q4tXbROferCsTGTYYULA3zCmnjuykN3wdFQ4r9F+PO9HEQuS91/rw0/NBQy1r7agWkW63WU0rRDyUSwrmKVrJepX2Hn/NLjwACCCCAAAIIIDBYgGAp7wwEEEAAAQQQQGCHBkt34okd9zT8nXhOOCYEEEAAAQQQQGAnCRAs3Ulnk2NBAAEEEEAAgdoEdkIafm0YIzQQwdIROhlMBQEEEEAAAQQQ2IECBEt34EnlkBBAAAEEEECgusB6sNSZbvXRGhohsaft0u23NTT6SA7bC5Ya9/xITs4YY417hcvMia+/65KHRnWOzAsBBBBAAAEEEEBgYwGCpbw7EEAAAQQQQACBAQK9YKlze3/yVOKMyQZcO/X/fNB2+pkeg15fjd+euGO+2gjj9erX3P+DeZN4z2yAp56Lf97/bx3uZq+vgcM5+yTB0hogGQIBBBBAAAEEENgGAYKl24DOLhFAAAEEEEAAAQQQQAABBBBAAAEEEEBg9AQIlo7eOWFGCCCAAAIIIIAAAggggAACCCCAAAIIILANAgRLtwGdXSKAAAIIIIAAAggggAACCCCAAAIIIIDA6AkQLB29c8KMEEAAAQQQQAABBBBAAAEEEEAAAQQQQGAbBAiWbgM6u0QAAQQQQAABBBBAAAEEEEAAAQQQQACB0RMgWDp654QZIYAAAggggAACCCCAAAIIIIAAAggggMA2CBAs3QZ0dokAAggggAACCCCAAAIIIIAAAggggAACoydAsHT0zgkzQgABBBBAAAEEEEAAAQQQQAABBBBAAIFtECBYug3o7BIBBBBAAAEEEEAAAQQQQAABBBBAAAEERk/g/wEqJZ4MrcKdiwAAAABJRU5ErkJggg=="/>
          <p:cNvSpPr>
            <a:spLocks noChangeAspect="1" noChangeArrowheads="1"/>
          </p:cNvSpPr>
          <p:nvPr/>
        </p:nvSpPr>
        <p:spPr bwMode="auto">
          <a:xfrm>
            <a:off x="8154164" y="38704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8" descr="data:image/png;base64,iVBORw0KGgoAAAANSUhEUgAABUsAAAFpCAYAAAClCnkhAAAAAXNSR0IArs4c6QAAIABJREFUeF7snQmYU+XVx895MwOICChJUGyt2tZdK8Lc4FKXVurW1rauReYGFxCtW91ad6rWutSlRfspqJg7aF1qaze1WpdaFZOB8mld2q9V6y7JoIILA0ze8z13mKEhk5ncG3IGLv7zPH2eSt6cnPs7/3PeN2fe+14mvEAABEAABEAABEAABEAABEAABEAABEAABEAABEAABIjBAARAAARAAARAAARAAARAAARAAARAAARAAARAAARAgNAshQhAAARAAARAAARAAARAAARAAARAAARAAARAAARAwCeAnaXQAQiAAAiAAAiAAAiAAAiAAAiAAAiAAAiAAAiAAAigWQoNgAAIgAAIgAAIgAAIgAAIgAAIgAAIgAAIgAAIgMAKAthZCiWAAAiAAAiAAAiAAAiAAAiAAAiAAAiAAAiAAAiAAJql0AAIgAAIgAAIgAAIgAAIgAAIgAAIgAAIgAAIgAAIrCCAnaVQAgiAAAiAAAiAAAiAAAiAAAiAAAiAAAiAAAiAAAigWQoNgAAIgAAIgAAIgAAIgAAIgAAIgAAIgAAIgAAIgMAKAthZCiWAAAiAAAiAAAiAAAiAAAiAAAiAAAiAAAiAAAiAAJql0AAIgAAIgAAIgAAIgAAIgAAIgAAIgAAIgAAIgAAIrCCAnaVQAgiAAAiAAAiAAAiAAAiAAAiAAAiAAAiAAAiAAAigWQoNgAAIgAAIgAAIgEBPApMnT76QmX8kIofOnDnz3u4RU6ZMuZOI9iei/WbMmJHtL3aTJ08+hJl/Ve6PxveffPLJQ9vb2+/3bQ8aNOjA6dOnL67n90ydOnVTa+3TRDRnxowZR9bLtrbf3X52a6Prv183xux24403vuX/95QpU1JE9CciGkZEK98r+3d/6KJyDfWX//XiDTsgAAIgAAIgAAIgsK4SwM7SdTWyuC4QAAEQAAEQAIGaCZQ0tx7sbuh1N/lE5A2NJmJfzqJZWnMo6/rBbl2IyDWxWOyW0qZvyXvHxmKxZ0rf64rfLf3dZK/rxcMYCIAACIAACIAACHxKCKBZ+ikJNC4TBEAABEAABEAgOIHuXX7M/NnunYOljTJm9ncP/slvms2cOfPi8mZmye7JzfxvLd0R2tfOxFIPy8bdRURHdNsp36koIhf5fnT/OzPfLSL7EZH//Xd1N3wrfG6VnbP+95fvcPT/zd9pysy7d11L53f5/z+IvfJxIvKUz7V7Z2kJ61Xsl/y7v0vTf31WRE5n5msqXV9QvyvZ9ZuYPi9/N3HXd62yY7SScsp3yHbF69jSnabdn+vrve4xlXaW9sa3VIvl+hs0aNDDXfFaya2W6wueLRgJAiAAAiAAAiAAAusWATRL16144mpAAARAAARAAATqRKD8Vvyu/z7dbzx1fUXFZml3s8of4+9AbW9vP42Ze3yufGdiqdvlO1u7bv/vbJaW2L/WPyKg9GiAEr+eL//ugQMHvlR6e/3SpUtnENGu5c298qZd6bhisTiu+ziA8uusZq+78dxto7uJ2+V/px+V7DPzDt07MkuahKGuL4TdHjtGK8mpvFnpj+m6ju27xu/gN4W7dyB3x6/bVndzu9R2Be7bljXk/aMhAuuvF26Brq9OKQQzIAACIAACIAACIBBJAmiWRjJscBoEQAAEQAAEQECbQGnDcuDAgVPKGo3ljayVZ4oy85ulTa7S27O73/PPtKzUMOu+ptLGrH82aqXb8Mt2HXaegdndLCWizuMDSj9XsuNw99JGXjnH0qYdMx/XdQZn5/miJUcR3DJo0KDrunec9mWvvLFYuiPTGHNG6e3qlex3N539s1PLm8iVrs8fH8TvXuz2GZcqzU2/+dzZ0C69Db/8Gns7D7e8WVraZPc1UMqNiK7tbWdzeRO7jFvg69POL9gHARAAARAAARAAgbWVAJqla2tk4BcIgAAIgAAIgMAaJVDavDLG+A97uqf7tvu+boPuatb9qtz5klvl/YdEHdH9fqWmaV/N0pJGnH+bdfft41V3HPq7ULubiyXfvXL3Y/e/lV53LBa70Fr7664HFpVeUuet/UHs9dUs7W76VbJf3qAubfpVOv6gtEnYl9+V7PoXFmT3Z3lMy3Ybf797p25jY+OHXY3klcc4dH+20q5U/72+dvT6D5BanWZprde3RhMQXw4CIAACIAACIAACa4gAmqVrCDy+FgRAAARAAARAYO0nUNIM85/evluF28F7nFlavrO0t6ssaTT2eDJ6hSMAVu5c7W7Gdp9fGvR4AL9Z2u1L6Zmq5c3avnaW9nYtfdkr3w3a187SUvt9neFZrVlavrO0mt3S9/uKS/n1lx0hcCwzrzyztPQ9v9kZtllaz52ltV7f2p+h8BAEQAAEQAAEQAAE6k8AzdL6M4VFEAABEAABEACBdYRA6a3upbealz/cp5czRXucWSoin+k+87PkvNEe54b2dWZpaTO25NzTzl2mXdgrnqXayxPaf1X68Cn/80HPLA1rr9YzS32fSs7+TAW9/TzoWav+jtXyYw56a3SWjiu//tIdo6Xn0fZyG37nTmD/9vruVAlzZqkx5s3S4wv60l+Y61tH0haXAQIgAAIgAAIgAAKrRQDN0tXChw+DAAiAAAiAAAisywRKn9RevgOzr6fVl+609PmUNiTLPrfKe6Usy25xv6v7PMySJmv3rfwvENH2/neU72qt0ATsbDaW3PbeeTt96fcGfaq8/5nyp7V3P7SpXBNlO0+f8hunRNR5Dmop4y5WF/lPeF+dnaV+c9W31X2majW7/vtB41J6u375Wa2lMSt9r8JxBYeW7vSt1KQuP2uUiFbZgdyb/iqdWRrm+tblfMa1gQAIgAAIgAAIgEAQAmiWBqGEMSAAAiAAAiAAAiAAAiCgSKBSc1jx62AaBEAABEAABEAABECgFwJolkIaIAACIAACIAACIAACILAGCZQd99Bj1+kadA1fDQIgAAIgAAIgAAKfOgJoln7qQo4LBgEQAAEQAAEQAAEQAAEQAAEQAAEQAAEQAAEQqEQAzVLoAgRAAARAAARAAARAAARAAARAAARAAARAAARAAASICM1SyAAEQAAEQAAEQAAEQAAEQAAEQAAEQAAEQAAEQAAE0CyFBkAABEAABEAABEAABEAABEAABEAABEAABEAABEBgBQHsLIUSQAAEQAAEQAAEQAAEQAAEQAAEQAAEQAAEQAAEQADNUmgABEAABEAABEAABEAABEAABEAABEAABEAABEAABFYQCLSzdMqUKXeKyIszZ868uBzc5MmTLySirw0aNOjA6dOnL546deqm1tqniWgzEXmq+98BHARAAARAAARAAARAAARAAARAAARAAARAAARAAATWZgJVm6V+o5SIjhCRi8qbpVOmTEkR0Z9E5Hm/KepfaHt7+/1E9JA/tuuzNGPGjCPXZgjwDQRAAARAAARAAARAAARAAARAAARAAARAAARAAAR6bZaefPLJQ/3GJzO/6WMq31nqv7906VK/keq/N9Rvli5fvnwDa+2DRHTcjBkzspMnTz6Ema8xxux24403vgXcIAACIAACIAACIAACIAACIAACIAACIAACIAACILC2Eqi6s9R3vNJt+P7t98y8nd9E7b4Nf+nSpdsS0c3GmP395mjXztN7iOgwv3m6tkKAXyAAAiAAAiAAAiAAAiAAAiAAAiAAAiAAAiAAAiBQU7PUP5e0WCzeFYvFjigWi8d2N0vb29vHl+4kRbMUAgMBEAABEAABEAABEAABEAABEAABEAABEAABEIgKgZqapV07Te+ZOXPmvaUPeOptZ+mSJUsmtLS0vBIAypZEFGRcAFOrDBlKRIvDfqjKeA2b/ldq2NWwqeWrlt0oMYCvyIMoaQA5q6NXcAVXLQ1o2Y1S3YKvOvkFrjpckbPgCg1ESwOIV7TihblLJ15rO9cPicj/X6+v0M3S0qfdl1r1n3zPzMcRkX/bfa1nlh5CRPfWuanpmxtFRG/X2a6GTfi6IkgabDVswledWIFrtLgiXtGKF2qhTryixBU5q6MBcAVXLQ1o2Y1S3YKvOvkFrjpckbPgCg1ESwMVW4Whm6XlVkp3lvrv+Q+FIqKHZs6cebG/A9X/txkzZhwZsFGJZqmOqKI0EaKw6GgAXMFVSwNadqNUt+CrTn6Bqw5X5Cy4QgPR0gDiFa14Ye7SiVeUuCJndTQAruCqpQH9Zun06dMXl+489XebDho06ED/39EsDUhAJwEwuehw1UrWKMULvupoK0pckQc6GgBXcNXSgJbdKNUt+KqTX+CqwxU5C67QQLQ0gHhFK16Yu3TiFSWutTdLA7f5Vn8gdpZCqJhcdDQAruCqpQEtu1GaYOGrTn6Bqw5X5Cy4QgPR0gDiFa14Ye7SiVeUuCJndTQAruCqpQE0S1e/l7uKhSgV7Cj5qpUAUWIAX3UmAnDV4YqcBVdoIFoaQLyiFS/MXTrxihJX5KyOBsAVXLU0oGU3SnULvurkF7jqcEWzFM3SOhPQE6pGEdCwiYkQGoAGVpQVjfzSsAlfdWIFrtHiinhFK16ohTrxihJX5KyOBsAVXLU0oGU3SnULvurkF7jqcEWztM6tQghVT6gabDVsYiKEBqABNEu1NKBlF7VQp25FiSu0paMBcAVXLQ1o2Y1S3YKvOvkFrjpckbPgCg1ESwNolqJZWmcC0UoALAZ04gWu4IrFgI4GwBVctTSgZRfzgY5mwRVckbM6GgBXcNXSgJZdzAc6mgVXcEWztM6tQiSVTlJhcgFXaCBaGkC8ohUvzF068YoSV+SsjgbAFVy1NKBlN0p1C77q5Be46nBFzoIrNBAtDaBZimZpnQlEKwGwGNCJF7iCKxYDOhoAV3DV0oCWXcwHOpoFV3BFzupoAFzBVUsDWnYxH+hoFlzBFc3SOrcKkVQ6SYXJBVyhgWhpAPGKVrwwd+nEK0pckbM6GgBXcNXSgJbdKNUt+KqTX+CqwxU5C67QQLQ0gGYpmqV1JhCtBMBiQCde4AquWAzoaABcwVVLA1p2MR/oaBZcwRU5q6MBcAVXLQ1o2cV8oKNZcAVXNEvr3CpEUukkFSYXcIUGoqUBxCta8cLcpROvKHFFzupoAFzBVUsDWnajVLfgq05+gasOV+QsuEID0dIAmqVoltaZQLQSAIsBnXiBK7hiMaCjAXAFVy0NaNnFfKCjWXAFV+SsjgbAFVy1NKBlF/OBjmbBFVzRLK1zqxBJpZNUmFzAFRqIlgYQr2jFC3OXTryixBU5q6MBcAVXLQ1o2Y1S3YKvOvkFrjpckbPgCg1ESwNolqJZWmcC0UoALAZ04gWu4IrFgI4GwBVctTSgZRfzgY5mwRVckbM6GgBXcNXSgJZdzAc6mgVXcEWztM6tQiSVTlJhcgFXaCBaGkC8ohUvzF068YoSV+SsjgbAFVy1NKBlN0p1C77q5Be46nBFzoIrNBAtDaBZimZpnQlEKwGwGNCJF7iCKxYDOhoAV3DV0oCWXcwHOpoFV3BFzupoAFzBVUsDWnYxH+hoFlzBFc3SOrcKkVQ6SYXJBVyhgWhpAPGKVrwwd+nEK0pckbM6GgBXcNXSgJbdKNUt+KqTX+CqwxU5C67QQLQ0gGYpmqV1JhCtBMBiQCde4AquWAzoaABcwVVLA1p2MR/oaBZcwRU5q6MBcAVXLQ1o2cV8oKNZcAVXNEvr3CpEUukkFSYXcIUGoqUBxCta8cLcpROvKHFFzupoAFzBVUsDWnajVLfgq05+gasOV+QsuEID0dIAmqVoltaZQLQSAIsBnXiBK7hiMaCjAXAFVy0NaNnFfKCjWXAFV+SsjgbAFVy1NKBlF/OBjmbBFVzRLK1zqxBJpZNUmFzAFRqIlgYQr2jFC3OXTryixBU5q6MBcAVXLQ1o2Y1S3YKvOvkFrjpckbPgCg1ESwNolqJZWmcC0UoALAZ04gWu4IrFgI4GwBVctTQQyG6TV9ir1U38JcTKAfOBjmbBFVwD5WyIXO0eCm1BW9CAjgaQs+AKDURLA2iW1rCI6OsjmFyilQCIl068wBVcsRjQ0QC4gquWBgLZbcq07duajv85xNoJ84GOZsEVXAPlbIhcRbP0v7A08kvDJjSgUwe0uGrZhbZ0dACu4IpmaQ2LCDRL+4aGwoLCAg1AA1gQ6mgAXMFVSwOB7I6bnT/gmYnJB0KsnTAf6GgWXME1UM6GyFU0S9EshQZ0NYCc1anb4AquWhpAs7SGRQSapWiWVpONxo8YDZtahQW+6kxaUeIKbeloAFzBVUsDgeyOayl8s2js861HjXyl2kTY9X6U6hZ81ckvcNXhGihnA+Zp6TDESyde4AquyFkdDYAruGppAM3SGhYRaJaiWVpNNhoLIg2bWoUFvupMWlHiCm3paABcwVVLA4HsploWHCLCprjk9fvmHT92ebXJkBCvQFwDcCwfEqX5AL4iD5AH0AA0sKKKa9RDDZvwVSdW4BotrmiW1rBARbMUzdJqstGYtDRsomBHq2BHSQPQFrQFDURLA1XjlZq9cJy19mcstIkQvW7YPJZ1R1xQZUKMUt2CrzqaBVcdrlVzttpitZf3ES+deIEruCJndTQAruCqpYHam6VTpky5U0RenDlz5sW+lSlTpqSI6E9ENMz/bxG5qPu9qVOnbmqtfZqINhORpwYNGnTg9OnTFwecxA8honsDjg0zTGPS0rCpFfwo+QoGKILQQLQ0gHhFK15Rmg/g6xrQVur2whhbpJ+y0CfMPECk+Avm2AlE8p+sm5jSx+IL8dKJF7iCK+ZZHQ2AK7hqaUDLLuYDHc2CK7jW1iz1G6VEdER3Q/Tkk08eunTpUv/ffjRjxoxsV+P0HiI6bODAgS+1t7ffT0QP+c3Trs/SjBkzjgzY2USzFELF5KKjAXAFVy0NaNnFwkVHs+AKrn3mrOO9ex6R+TKJPEMcO4xEnmehK8XI9KLQ2fPSySexS63XVa1GfmnYRN3WqQNaXLXsQls6OgBXcEXO6mgAXMFVSwPhmqV+U9RvfDLzm127R1fuLC211D3Ob5DGYrFbrLUPEtFxfiN18uTJhzDzNcaY3W688ca3AjRM0SzVSYAoTdpaCRAlBvAVeRAlDSBndfQKruCqpYEqzdLC7WzkfbLmfSL6HhE9RlYuE8NXstCsbDo+G81SNEuhgX7VgFYtiNJaA77qzIngqsMVOQuu0EC0NBCuWVo6uvw2/NL3um+7F5HTuxqrNxtj9vebo6W7Tv3mKZqlAQjoiCpKEyEKi44GwBVctTSgZTdKdQu+6uQXuOpw7TNnx3lt51uyuzOZ+VbsnoZ4MQldYGPyMzJ0butRySfQKOvXRhnyQCcPosQV86yOBsAVXLU0oGU3SnULvurkF7jqcNVplpbeal++kxTN0kDN0fJBGgmgYVNrEtCyGyUG8FWnCIKrDlfkLLhCA9HSQJ/x2mXWu+MaYrErmXkJFelxNvR1EfrIkn2nNZ2c1MfKBjVWRwfgCq6osToaAFdw1dKAll3MBzqaBVdwrX+ztGvH6We6H+LU1RzFztKaeqQrP6SRrBo2tSYBLbtRYgBfUbCjpAHkrI5ewRVctTRQ1W6TV9iLSK43xMtE6PNszIzsyxudS9O4A83SPhd5GrVbw2ZVDdS4lIWvqFvQFjQADawooBr1UMMmfNWJFbhGi2v9mqWl55mWPryp65b8HmeWLl68eK8777xzWYCF165ENCfAuLBDRhLRgrAfqjJew6b/lRp2NWxq+aplN0oM4CvyIEoaQM7q6BVcwVVLA4Hsjv7Zc1OXvJp9dMhOB14795hNDwqwhopS3YKvOvkFrjpcA+VsgBwtH4J46cQLXMEVOaujAXAF13pq4EMi8v/X64uDTKzlZ5b29pT70oc9zZw58+LexvXxnXjAk04HPkp/hcJfYXQ0AK7gqqUBLbtRqlvwVSe/wFWHa6Ccbcrkf8jM3yOhtlw6MTrAehHx0okXuIJroJwNkKPlQ6AtaAsa0NEAchZcoYFoaaDiFBq6Wdr9QCci2qzUoohc5DdIS98Xkae6b9EPOIGjWaojqihNhCgsOhoAV3DV0oCW3SjVLfiqk1/gqsM1UM46Xtt5QjTRkFDWTWwbYB2HeOnEC1zBNVDOBshRNEt7QtLILw2b0IBOHdDiqmUX2tLRAbiCa+3N0hom31o/gmYphIrJRUcD4AquWhrQsouFi45mwRVcA+Ws01K4iImTInRgzo1vEWBhB21BW9CAjgYC5WyAHEWzFM1SaKB/NICcRS2EBqKlATRLa1hE9PURLAijlQCIl068wBVcsRjQ0QC4gquWBgLZTbUULhahgUTk5tzEJgHWUJgPdDQLruAaKGcD5CgaZf3TKEPOImeRszoaAFdw1dIAmqU1LCLQLO0bGhYDOgULXME1ShrQmrSixAC+ImejpIFAOdvk5S9j4WXEdGrOTWwYYA0VJQbwFTkbJQ0EytkAOYpmKZql0ED/aAA5qzPHgCu4amkAzdIaFhFolqJZWk02GottDZtahQW+6kxaUeIKbeloAFzBVUsDgew6XuEKIfmQic8hMfvm0iPmVJkQo1S34KtOfoGrDtdAOVttwVrhfcRLJ17gCq7IWR0NgCu4amkAzdIaFhFolqJZWk02GgsiDZtahQW+6kxaUeIKbelooP+4TptmUlucMNUanmDE/EtYnso1J26uVvzK3tfQrIbN/uMaEmAvw9cYg5RX+KkleoeZLmcr+2TTySfRLK0aVI14adhEHkSrbiNe0YoXclYnXlHiipzV0QC4gquWBtAsrbrEDTcgSgU7Sr5qJUCUGMBXnYkAXHW4ImcjztXxCp6wxLkoG3JD7DEq2jEi/EpuUuKEENOiRn5p2IReVwS1KlunpXA6Ce9MJEcJ0Vda3cRf0CytmhFVuVa10HOAhs1AGoCvNRAIkFs1WdWxC22BKzSgowHUWHCFBqKlATRLa1yc9PYxTC7RSgDESyde4AquWAzoaKBfuI7z2r5jxZ7KwqeLoafZ0m7+F4uha5ntJdnmkQ8HnDs1aoGGzX7hGpBZkGFrjEFTpu2HhmlrITmSqHhQzt34UTRLq4ZMI14aNpEH0arbiFe04oWc1YlXlLgiZ3U0AK7gqqUBNEurLnHDDYhSwY6Sr1oJECUG8FVnIgBXHa7I2Qhzdbz8eSy8PQldLYZyJPQYC/2AjJxLxH/NuonrAk6NGvmlYRN6XRHQqmxTLQsvEGs3I6YjRPg7ren4n9EsrZoNVblWtdBzgIbNQBqArzUQCJBbNVnVsQttreNcndlt385NjP+mD81BAzoaQI0FV2ggWhpAs7TGxUlvH8PkEq0EQLx04gWu4IrFgI4G+oVrysv/RIi3ZUuXiKG5JDSPhY4XIxeToadzE5M/Djh3atQCDZv9wjUgsyDD1hiDlNd2iRCNIJIjiOyEnDvyT2iWVg2ZRrw0bCIPolW3Ea9oxWutydmUVzgy6yburFezdGwmP3puOjm/aiXUiddawzXA9SNndTQAruCqpQE0SwMWtqDDolSwo+SrVgJEiQF81ZkIwFWHK3I2wlzHeW3bWqIMCb9KbA9jkdeIzeNCsm1jI33nqe8m3g44KWrkl4ZN6HVFQKuydVraLiexg4n4cCty9Nx08gE0S6tmQ1WuVS30HKBhM5AG4GsNBALkVk1WdexCW+s4V+e2BW5u0kivXs3Sptvye7ZOSj4RQMMa2tKwqVULtexGiQF8XcfryxqqA1q5hWZpgICGGYICoFMAtBIA8dKJF7iCK3JWRwP9xjV1e1uzFO0JJLwLMRkh+nssxj9+5qj4r0NMihq1QMNmv3ENwa6voWuMgeMVriGyRGQOJ44dn2ve6I9ollaNqka8NGwiD6JVtxGvaMVrrclZJ1M4LpdO3FyvZmnKyx+YdZP3V62EOvFaa7gGuH7krI4GwBVctTSAZmnAwhZ0WJQKdpR81UqAKDGArzoTAbjqcEXOrgNcv3RzmzOwUX5FTJ8lsvsHuOW6fK7UyC8Nm9DrishVZeu0tE0nkU+I6Ahr6ZS5kxK/Q7O06hKxKteqFnoO0LAZSAPwtQYCAXKrJqs6dqGtdZnrNDFNW7Z5zPQ2ES83QrOfceMvlekvlAaaMvkjWtPJuwJoOJTdAPa0albU7Gpw1WIAX9fl+hIsaaOkATRLg8U08KgoBT9KvqJg6xRWcAVXLQ1o2Y1S3Yq8r00tC/dnKZ5HxNsbpknPNFdtjKFZuiqBKGkgUM42eYWbWKSNmI4XMRe2puO/QLO06hpRQwcaNgNpoOrVorFbCRHipbPeAtcQXLe/+Y2N1m8cdD0xNZFQjphHMBU3JOGrsunkr0qEG4qr4+WfyrnJ3QPUhlB2A9jTqllRs6vBVYsBfA2RswFzQCtWWnajpAE0S0OIMMjQKAU/Sr4iWXUKK7iCq5YGtOxGqW5F3tdxsxceYaV4DAl/Uaz8sHVS8u4gE2GtP7gC2o4814DX2dewNcbA8QoeCb0iJBNNsfjN7DGbvIhmadWIasRLwybqdrTWBIhXtOK1xnO2KbPgYhbehonesczLjNCdQvJtjvEu2ebEgbXM3U2ZBScym+NzbuJLVSuhTrzWONcA1106RMNfDZuoLzp6BddocUWzNGSBqzYcxSpaCYB46cQLXMEViwEdDfQr11QmfwwxHURsvkhSvCrrjmypNgmWva9RCzRs9ivXkAwrDV9jDFJe4U5r5Xk2PJHFHp5Nj3wuaLN0zE3SOO94Xl6H60e81oH6UgcdaOSBhk0tvWrZjRID+BqiFqS8hXeK2HlMsrkwn8gk95LlnwjTNRwzP8hOHPFMV14G5up4ef/uk6NzbuILAXI6sN0AtrqHaNjUyi0tu1FiAF9D5Ow6mgdR0gCapSFEGGRolIIfJV8xuegUVnAFVy0NaNmNUt2KvK9OS9tJLLKHEH+WiG/NuSNuCTIRlozRYKBhE3pdEbSqbJ1M/tdClGPmZsPU/Exz4m9BmqVOS9uPWeRwYcmTpfeoaK/NHbP5R8TTAAAgAElEQVTxoyH1VDq8qq812NawGYjrp9VXJ7N4RC49dGEN1w+uAXO2BrbIgwC1MIpcHa/wOyYzl8huKkJHsdhpROYxMXQts70k2zzy4bDN0lTLwqss2QmtzYlNAzDR0JaGTa36omU3Sgzg6zpaXwLkf/eQKGkAzdIQgQ0yNErBj5KvmFx0Ciu4gquWBrTsRqluRd5Xp6XtB2TttmTMJmLptwHOpyyfJzUYaNiEXgM2Xhyv8HsmelyIXCs8eW46nqvWLG26rXARkWxFhnYwlve3hg8xxF+2tnhe66TkE0EWVxXGaOhAwya01cc869eYXHP8CmigRgI6axjkwTrK1fEWnM3Me4s17xDLOBH6NxuTJyqOyDUnv1OiwkAa2HuWDP8kVpgtbPZobY4PD6DiQHYD2CkdomFTq25r2Y0SA/i6jtaXEHkbJQ2gWRoisEGGRin4UfIVk4tOYQVXcNXSgJbdKNWtyPvaeb4ZmwSJjGTmJ7Ju4rogE2HYH1xrgU3oNXCztO1BFvuAMKeF7UmtzSOf7it+W51xzwHDd97nfC7KKcL0Fzb8FBXlXGK6hAzNzTYnLgwZ/+7hGvmlYRPa6qtZ6hVuz7mJo6CBGgnorGGQB+swV8dr+zkxfZtElhFxI5G8xiLnZNPJJ8PM3eO8trMt0beI5ItMvKEV+ePm68UPu+dwXtaHmjW0pWFTq25r2Y0SA/i6DteXgDNZlDSAZmnAoAYdFqXgR8lXTC46hRVcwVVLA1p2o1S3Iu9rqiV/vwgXmekDEf57zo1fGXQy7BqnwUDDJvQauFlaeISF7xWWo8XKGdV2hu542ROTB39m2wlk6Uwx9AxZ+j8mcoXpCDa8ZbY5fmhITaFZGjBWUeCaaik8mW1O7BEFX2v0UVOvqFtYw9WkgSav7V5mGkLWDv3ceom9KjQ4+5xnnZYFLpE5VizPZJLTiGlHZnlchAs5NzERzdI+q4XGGkbDZk3aClAn4atO3QJXHa5olgZI6jBDIFQ9oWqw1bCJyQUagAb0fswjZ3XyqyJXp6XtF2ztIks0kpheaXWTl4aZEIOcgRnSnlZuadmNkl4DMXC8trlM/o9i2Z3YnJdz432eO7rVWfcdOHzHPc5jK6eI4aeJxBgyZxelOJ4Mz23FztIaUqDzI1HSVq++Ol7hnzk3sXWNEDQYaNhcZ+JVY5w0G8ZRitda42uT13a9IXpLWHbONSeOqBDXPn1tyuTvZDL/YZF7hOVOYt6cLY0jQ9cZUzxxzsSN/96LVjQYaNhEzmIdDw1AA71Oebyak2G9P34IEd1bb6NKC80oFewo+apVsKLEAL7q/DgEVx2uyNl1gKuTKdzObP4p1m4ihvKtbuKikHOxRn5p2IReAy6KHS/v33Z/iwgdbUQuzk4a+VAVTYxKZRZMEzZfMMSbFEW2IqE/mhhtZE3Dua1HbYgzS0MmVdfwdSIPHK/wTs5NbFIbApWGcZS4om6tA/Nsjdov/VhozTZ5hZsM0UtCtF/OTRwQtlmaamn7LRWX30fU8BzF6HdiZTgL7ykxuYatnJxNj3wOzdJeIxs6XgE0omET9aUf68uYWe/tGGu0B5Cl7ZnoH0bsg3PSyfkBYq/5xyhooJcAoFkaQpllQ1Gs+rGw1B6mlZ9EvHTiBa7giglWRwP9ytXxCvcRde4G3IGZnss2J34asu5q1AINm/3KNSTDSsPXGAPHK+SE5BdMPIlJrsy6yfurNUuJ6O1UZuFVQvZ0IvpYyL7GLKfm3I373JUaxG4dWK5W0yHg92vES8Nmv+eB4xUW+c33nJvwtRH2pcFAw6YWVy27UWIAX2tYa6S8/CVC/CUiHpFz47uHbZY6mbZbiGUQW7pGDM0loZfZmOkickTOje/WRyJrxEvDplZuadmNEgP4WpazjvfBWJLllxNxUVj+QyLbM3OHWLmw2lFHJbkGrjXUwrCLju7xaJbWSk4vSBoJoGFTaxLQshslBvBVJ7/AVYcrcnYd4Nrk5R8iS39gwzsJyX9wG37oxUGU6kugnE15hXlEfJ2QTLKWfjZ3UuJ3QZqaYzL5PWLMtzHJs5b46VY3cXVomqt+QIOths1AXGtgEXlfmzILLmA205j4DUvym0Edgy776zEbFEKw0GCgYVNLA1p2o8QAvtaw1kh5hZ8K0ygS2SbnJncJ3Sxtee/LRNY/w/xjEvkqEX/o13YRmp1LJ25Cs7TPKqahWQ2bqC815FbA+WuVeDle4W5D9k2x5nYysZEkxTGWZbAh2irrJv07rIO8oAG9ePXgj2ZpEElWHgOh6glVg62GTUwu0AA0sKI+auSXhk342kusHK/wV0PkWaLRTLww68YvCDk9asRLwyY0EDBnHa/wLBFdQcxpkeJNre7IXwdplo5rKexdtHSFYXrWCr3Rmk5cElJL5cM1dKBhE9qqUF/824DZ/3ehA4Tlb4bMC0KyfnHD5ZPmfWPUJwG1oRGvutvcyXt3/Xd/9ZPPb3zoOS8/5278ccBrCzqs7v4qzd3IA501UU1cUy35G8TSAGLes5czg6vqateWBbsVxZxFRF8jogKJ/X4uPfI3QeaDoOIOOK6qrwHt9MccU1O8AvgfJQbwtcfO0sITxsTOkY5iOxm6hYheIks/FSM/H/zZxFcf34fboYEABPRqLJqlgfAHG4QCoCdUDbYaNjERQgPQQMDGS7Cyusoo5KxOflXk6niFvzGZ+0hkI0uyvDWd8H8YhXlpxEvDJnI2YM46XuEFEbnYGE5bkttam5N3B/lxnMq0HSwkJwvT34lkSaubPDeMkCqM1dCBhk1oq/yHYUvhICI5l4t8ihjKkdBjLPQDMXy1Ybrrmeb4/wTUhka86moz5eV/ImKabMfS4WbAwEUiMr/VTZwZ8PqCDKurv11fqGETeaAzd9fE1fEKnhAtNMyHZ5vjm9ZaX51M4evEdCmRbJ1zk+sFEKyGtjRs1sQ1wPVr2Y0SA/haUgvG3DS3Mbbe5x41ZK+1FNuXRHYk5o1ilk4psr10QMOAA588avj7AbQFrno1Fs3SAAIMOgRC1ROqBlsNm5gIoQFoIGDjJWhhLRmHnNXJr96apc8bkUss8RhiHpRz46eEjJlGvDRsImcD5qz/9HJmc65YO4mYfplzE3cEaZY6mXyamL8tRM8y0QY1nlFZ+lUaOtCwCW2V1awmr3CGId6PrJwjMWoloVfZ0uESozNYuJB146cGrDMa8aqbTSdTmEYsXyNrb1n07KNvDR89fpKQbEbEf825iR8EvMZqw+rmL+bZVVCv01ybvPyvjMiLwubUnJsYVnOztKXwXRKaTMR7fPTyu0Ne/NEOy4LMB9VEHfJ9jVhp1W0tu1FiAF977CzNX0pkxhLJ+tRBv+aY/bqYWAeJvBBirQSuOr+PKpYj3IYfskpjgaG+wMDkolcANIqrhk1oIFoaQLyiFa/emqX/IuGziWkMkySzbmJKyOlRoxZo2IRegzdL/03MZ5KI3/z8Ta457gX5cdzk5U8xQrsJ8zISGpVLJ/YNqaXy4Ro60LAJbfW85XCqEB1hLJ25YmepPMnCpwvTFWT44Vxz/IqA2tCIV91sOi2F38XIPGKL9smO9g9/2DB4g/eIzTNii0cOfvWFgx6ftk9HwOvsa1jd/MVvGfXfMhqxqqm+OC2FP0jRPs4mdnnOjTfU3CzNFI4npv2JeM9iw7Kt500Y1RZkPqiD7ktNrDVcA16Xhr8aNmvSVgAG8LXC7wPHy99MbJqpKM8S0zbCNM8uee2gecePXZPH0kADvQg6ULN0ypQpd4rIizNnzry4287kyZMvZOYf+f8tIofOnDnzXv//T506dVNr7dNEtJmIPDVo0KADp0+fvjhAQvlD/INtO+3U+aWRrBo2IdSAP+Jq0AfipdPQAVdwRd3S0UC/cnW8wptk6Xg2NEaIts65iaNC1lmNWqBhs1+5hmRYafgaY+B4hdcM0Un+A55I6I/ZdPLWID+O/R8CTLQhCb9CLAOybjLo7sHezGsw0LAJbVX6YZjJ/4nZLBARf43/lli5n2OxMUX78aR5kzZ7OWCOaMSrbjadTH5OA8VOLxJtW2xffHBsvfXfI8vXS4xuGPzy83s/Pm2fIOfQVUNRN39LvkjDJvJgLVoTOF7hESb+tZBc2jgsvtlTB/OHZUILpAF/lzgT+Q+I2qNo7VfmTRpZLXcD2a0m+lp8DWlTS69adjW4wtd+zNlUJn+oMM8ipqtJ5HAmk8268aND6BYa0ItXjzBUbZb6jVIiOkJELupulk6ePPkQZr7GGLObtfYzRHQPER02cODAl9rb2+8noof8sV2fpRkzZhwZUABoluoEP0pJhYKtowFwBVctDWjZjVLdiryvjlcocNFOIMN+s9TJpZPfCThvdw/TYKBhE3oN+EfJVKbwFrFMFqHjmPnBrJuYEaRZ6j99mUQaROgjNlzLLuXyr9HQgYZNaKvCPNs0K78zxfgsZvouWVlGzA9YkRlz08kHQtQYjXjVzaZzW+E3Yvh5Q/SudCw7gWKNzxLxc8Sy5+BXnj8YO0tDRLr3oXWLVz804NYaXx0v/zQJ30pM17Axn8lOHFG+gSmQr06mcBEzbSrMu1trJ85NJ+cHmQ/qEvn/Ggnkaw3fGSW78FXn91y/cU3NXvg1sTKNrX+2u+xHxozONccPC6HbfvM1hE+9DY2SrxWvoddm6cknnzzUb3wy85v+J0t3lnbtKt3Ob4J2j/MbpLFY7BZr7YNEdNyMGTOypU3VG2+88a0AwNEsjXgBCBDjIEM0EkvDJn4Y6egVXKPFFfGKVrwq1kLHKywWom+w0Bhi+mrOTRwUpFiXjNGosRo2odeAzVLHyy8gEpfJXGaF/tWaTlT7w3dnvByvcDNZeVeI2pl5x1w6cURILaFZuiqByOeB4xUmELEnJO2tbmJIDXrQYFA3m04mfzIZ00wib9vi0i1MbOByJuoQsr/OuSOvrOF6K32kbv4q123U2LVoTdD58Ebha4TpumLDgG3mTRhafvt8IF05mcKVItRoDO1XJJox101cV0mkTbPbvmqKxf07li3dMdY4eC4x/zGXHjFnLc4BLb1q2Q0Urxp4a9jVsBl5rk5L4XSyNJaFriZjtxMyZ+TcxM4hYgauejW2Rxiq7iz1P1F+G36l/+6yfC0R3WyM2d9vjk6ZMiXVvevUb54GEAGapTrBj1JSRb4IBtB5tSFRihd8Rc4iZ3U00K9cHa+wlMTuTf4Dnoi/VcM5kxq1QMNmv3KtVuwDvL/GGDheW5sROlJYjvOPVcqlk9Or+LuiWdqS/zWRyXJRimJoz5yb+GaA6+xriAYDDZvQVi+1cLsb8kOGbMCvEvPwXHO8sQY9aMSrrjabMgtOZIo1C9lt2PB7bOXn2XTyZzVca28fqau/XV+iYRN5sBatCZq8wj/YylX+k+xjZMbOScfLNy8F0kCTl7+eyXwgJLsz009zzYk/lgt1bEvhmzGSc0jM0OWL2x5qGDpiKyLZgG3s0uykEQ/VIRcC+VrD90TJLnzVya9+4+p4hd8T8atsJSNEGzPTVdl0YrsQuu03X0P41J/zltYcU/EaQjdLS3eSdt+W3327vYjc0317PpqlNctLIwE0bGoKVcNfDZtaDOBrxCfCmrP/vx+MkgaQBzp67T+u08Q0bdH2hhHym1pjxFBzzk18OaSONTSrYbP/uIYE2MvwNcbAyRQ+YCL/qfaT2ZhstnlEtcbPimZp9xl5QsxMB2fd+PjVRKHBQMMmtNVLLRxzx9vxWEfj/5HQkI/Wiw958XCu9iTtcsloxKvuNp1M4Xi77ONvmkFD2nLN8fRq6j6SDBSbsHWP16fBV8fLv0xsziCRn0mH3af1mJGvlAkrENemTP5WJvIf+re7sMm0No+4u1ygTV7hYUP2r0T0meInH42IDRp6mRhOE8vIXPNq32GgVV+jZjdQvGqoPRp2NWxqxavffHW8wuNi+S5DkvMvRgw90NhIOz/13cTbAePWb74G9KevYVHytT7NUt9K2J2lS5YsmdDS0lJenCs5tCsR1Wurfqn9kUS0oA4B17bp2/+0+woGOhoAV3DV0oCWXY1aCF8r5MGwHfcYtNWZ9760+H8fOXjgplvvMnDEJhNajx71tZBzpka8NGxCAysCW5Wtk8n/3+J/zHGHbL7TUR2fLP77/37/S9XOLO202XTLG79d/smHf7VLPnp7YHzU4a3HfOZbIbVUPryqrzXY17AZiOun0dfNJly8ycZfO/5+Yl7vjZYzUu/8uWVRSA4a8aq7zbE3vTqdiLcSlpfnTdnixJDXWG143f0NUgeqOdXL+/C1ht+dO/z4L/s/f95e/nF2vb1Cc2267d15S1574ezBm213yftzf+v+64ap/y4zHsjm2JtevbHjk8XzGtYfllq+aMGfnz0r5T/TZOVr5NembrTZEeffsvj5Jy4ass24Y0zDoD0XP//4pIYhGw5f73PbnzT3uM0Or1FLUf3tjfkgwDqjRk0E0mxI2xo2K2qgadY7T7S/++8rl+XfeN0fsMEOe13x0avzf/SPS7/+TECf+83XgP70NWxt99V/4F35Q+9WuZ7QO0v9T+PM0k6GUeqUR8lXLbZRYgBfdfILXHW4ImcjznXnWe8PHxDreI0tfUUMbU1EZ4c8PwkaiJYGAsXL8fJLYhz7alHsVBL791x65FVVFs7dO0tf9B9eYJi3FkPfyDUnnNVccGvUbg2bgbjWwCLyvu7akv9CUfgRIhoQE650K3A1LBoM6m6zKVO4wC5ZtG3D4KEDs27SP1qsnq+6+4vfMmq/52qKVWr2wmOyE0fc2odoQtt1vHyBOTaBxP5c2B6Zax75bJn9QDYdL/8HIv4DE+1d6ViW1B0LRspyvq+BzXlFou9Jx7JtKNbwiP+gM2Y5POsmw/4BthKGQL7WkHRRsgtfddZb/cbV8QqLDNPBUlzRpBOW84jpjzk3eUtA7fabrwH96WtYlHyteB21NksP6b7d3lr7me5zSQcOHPiS/1Ao/2FP/i363bfn+w+CCggbZ5ZGvAAEjHO1YRqJpWETP4x09Aqu0eKKeCnHa2xLYesGio0VKa6fbY7fTMy2WhEN82OraVZ+Y47xc2zpAEvyeY6Zi3LN8e1DfodGjdWwCb2uCGxVto7XtswQfdmKPYGMeSnXHL8iULM0U/B3S5xoSNa3bC7IufEdQmqpfHhVX2uwr2EzENdPo69jvXd3MBL7NTGtRywTcs1J/1bdMC+NeNXdppPJX97x8QfJhiEbJnJu4hthLjDA2Lr7G6QOBPCr0hD4ShT0ltqV/FIthTOzzYmfhpm/q8WnszFTpINtTK4kY27ITYxnyj4TKFYpr/CwJbndkNnLiv1nazp5efl3pzJt1wnLTizU3vHx+/mGIcP9w1g2F+IHA8wf1S5Fq75GzW6geAWBWYsOQtqFr2Vrra7zu/NsaeVRV2LoIiF5vdVNnhSQL7gGWMMGZFl1WE3NUt9q1+7SH/n/X0QOnTlz5r3+/586deqm1tqniWgz/y9PgwYNOnD69OmLq3qyYgCapTrBj1JSaU1aUWIAX5EHUdIAclZHr51cU17bCSL2q2xi74uVBjayviW5tLU52deten1NuT20tdvt73+uo9jxFFs6WJg3I5Yrc27iiwHn7e5hGprVsAm9rohYVbaOV/Cb8g4Rn0BsX841Jy+roolOm06msFCED48ZGmZJrqhBS+VfU9XXkFoNdP012NSyq3H9/eqr4xXGEsksJm7oZXdbNdwaDOpu08nkpy//8L3YgKEjvph1E6t7Vi/yYFUCdY9Xl3kNuzXZdLzCGzk38dk+kiG0XccrLBE2X2WxP2eR07Lp5JNl9gPZdLzCE0z0C7G0Fxtuy7rxCyr5Oc4r3G5J9rPFjoKJNW5E1t6emzTy9GoJHvD9QL4GtFU6LEp24WuA9cvaqoHUrAXjKWZ+Rpaau30Upm8Q05Y5N+EG9Bsa0NFARfyBmqUBA1ePYWiW6gQ/SknVrwv4OohWg62GTXDVyS1wDdh4qSHXPvV5sMMlfzl2/c22PXo58eWNQu+IofNJ5E0i3j6XTnylBqYV9ervXDVCD7Clw6yhUUw0PecmNg9pXyNeGjaRswFydpqIub+lbTlbcoRpqhC93ppOXFJFEyuapf6P8w77VWIzgmN0fc5NfC6kltAkWseaRKlMfg9hvo6IDIn5Xi49IuzzCTRqQd1tNmXabl3+Qf6DARsmdsm5ib1XU/fIg3UsD/rSQyrz1h7CAx5mwz8VkpdyExN3VBgfWrOO11aU4vJxHGv0H9B3fs6NP1pLszTlFbIifDmxdO6Iy7mJXhugTZn835Z/8M5vB2w0qinXnPh6HfMg9PUH/O4o2YWvOr/n+oVr0+3v78nFjqvZ0tSV2mSbEjaHh5gz+sXXgLlTbViUfEWztFo0Q74fpeBHyVf8kNWZBMAVXLU0oGU3SnVLxdexN736G/+pyix0Ixm6iUjeI8vnEMtlVujO1knJWSHnrYqxSmXe20m4eDdbOopZkpb5lpyb8K8pzEuDgYZN6DVAs3S7u2XAkPaFH7KV3cjQFGF6O9ec6LybqI/XqMPulgWvtS9cylZSViTBDXxbrjmxcRgh1aNBEOD7oC2dObEiV8dbcDaROZJI2sWYC1onxv3zS8O8NOJVd5spr+1XyxYX3howLD4m25zYI8wFBhhbd3+D7DAP4FelIfA1xG34qZaFp4rYo4hoNIm8SkxvC5s3WpvjK3efdUEOxXXMTdIYW2/hx2xlV2G6xpJcPjedfKAsYIFsOi2F+VSk84l5N2GJt7qJ43vThuPln140/88XDxs9/uScmzioRg31l6601gRadgPFqwbmGnY1bEaaa8orHClEzWzpwpUxipnNxdqf5NKJrQLGDVx11i8V8WNnaUBV9tPiPdIFoHaUPT6pUQQ0bCJeesVKI14aNqGBFemrwVbDZqR83eUX/3dr4+BhC8mYd4X4FBF5wwidKjG6lNnckp044lc11N0eXMdm2hzDMpMtHcPMG1qWX+bcRCKkbY14adiMlAaUcqsqgzG/f3tw7P3GNv9cLTF0HDMVss2J/y7uK4tjVNOtC2PcYF9kS3uL4WFE8qucm9gopJbKh2voQMNmVa41coi8r+Nmv3eAtcUfEFHRWvrZ3EmJ34VkocGg7jYdr3DfsoVvPz9gxKb75tz4uJDXWG143f1dU/Wl2oX28r7G9a/xnN3J+zA5SJb8ljh2M5H9BRHNYUtnWMOXE8ndrW5iZgmPUAz2vjs/5JN2fpct7UWGLxemG3LN8fvK+Aay6XiFF7hoTrOxYoqEdmhNJ3t9HomTKcxf9L8PnzN8l/Hn1/mPBr36Oua2BZ+fN2nky9BWjQSwjg+UBzXQXcWukymcTkxj2NI13bbE2DiRuSfnJoYGtN8vvgb0pdqwKPla8VrQLK0W4t7fj1Lwo+TrGl+4hJSEBlsNm+CqsxAA1xUJo6FZDZuR8nXnq+ee05jY/CtUtI+w4fP9W5yZ7MVE/D1D5tA56fhbIetVxet3WtpOEpFmY+lEFtrANtB9uebE8JC2NeKlYTNSGlDKraoMUrMXDhVr32RL+xDLMUL0QS6dPK+KJkbt/ssCLV9Of2NLB0lMBpPwAzk3MSSklsqHa+hAw2ZVrjVyiLyvqUzbwUJyMjG1M9HsrJu4MyQLDQZ1t+l4hT92fLjwPw0bjNgn5ya2C3mN1YbX3d81VV+qXWgv72tc/xrP2bG3LTzExOzRXKSLhCnLTM+SpSmWi4cabhicdeOnlvAIxcDJLB5BvPRfbGm8ZfGPUcm0ppN3lfENZNPxCi8a4vOFZAsh2ruvB5ilvMJLH8x/+PvDdt73ilw6+aUa413pY7366p+LnHMTc2v8rkAMarCtYVfD5hrPg5BsNRho2OzB1fHyDxCxf8TRKnfqiKFHB8QaN3/yqOHvB2DRL74G8CPIkCj5WvF60CwNEubKY6IU/Cj5ioKt03gCV3DV0oCW3SjVLR1f19voM85N/7yGiXewIlsTEzFxlph+uxpPlu3ha6plwXgRnsaWT6GirCeN/Kecm1g/5PSowUDDJvS6IrB9sh1z0382ia23vr9DdF9hmcRsPsq68XOqaGJU6vb8+lLkh9nSISSmUWL2iZybGBBSS+XDNXSgYbMq1xo5RN5Xx8sfRkTHELEV5j+0Nsf/JyQLDQZ1t5ny2h5a/mHbKw1DRozNpRNjQ15jteF197daHajmUB/vw9eAt+E7mXePIzbfYssXiaEsEf2780icGE8qCg1pdeNHl3AOxXX3XxZGrfzjlaELmPjerBtvKYtbIJuOV3jN2OLJls14Yd6t1U2M6S3+jld485NX5v9w8JY7/yjnJj+/GjoKPBeM8wo3P+MmjqvxuwIxqMG2hl0Nm5i7+uk3Ysprm2VJXjeWVrm7Qph+WbTFQ+YdvfHfA+gMGtCLVw/8aJYGUGQvQyBUPaFqsNWwickFGoAGAjReaiyzyNmu/HJa8reR0GFEPJjI7p9zR/6pRqYV9epkCl8XpjOMpTPZcIMl+WsNDS6NeGnYRM4GyNndvHeTHRR7gS3tTzFuFpJluebE2dWapU23v5/kYvEOttJ51p7EqDXXnDCroVfEax2YZx2vMIGIjiThpczycNZNzAipCY1aUHebKa/w2LJFbX9vHDpirzrvqEMerAN5UFHz06TB2bLtz8TyDFlzBrF8ELPFI4ux2IUkcn3OTd5Ta7PU8d7dgij2BFv6ljVyDgs/mEsnbq6pWZopvGOo8y6DTYR5Ss5N9HrMhOMV3vno3387c8gXRl+Tc5MjQ+Z6X8N7zVnHK/wh59b8MKm614Kui9Cwq2ET9aWf6ot/9wEJPcJCfykVujBlmPn2rBv/SYB8gQb04oVmaQABBh0CoeoJVYOthk1MLtAANBCg8RK0qNaygK/BtkYt0LC5UltOS+E4snQ2MTfm3PgWNVxz6Ud6+JpqWXCIWJ7Cwud2NsPcY0wAACAASURBVLgMzc25nQ0uCfFdGgw0bCJnA+Ts6FsKoxobu26nN3QUMUmuOXFGtWbpuNnvbVG0xZ8bS1O6tPTUex98MOzfp3xxaQgtlQ/V0IGGTWirlzVBk9c2iUS+zUTtzPxE1o3fEFIPGvGqu81US+HJZYvyzzQOTR6I2/Dp7ZAxrja87vFaWxpaTqbt20TWn+N3FqKBRPIC+0eYpHv8gSoUg7Gz8gey4auN0ESJ8Xlk7aO5dPL6WtZajpdvM2KO7HxwX4zPyTbHd+otYE6m8MHH/3rmuPW3GndbHY5h6XP90v2m/1CpnJvcrZqIenk/FNcQ36FhV8Mm5q5++j3reG1PE/EtbO3/dq6RYrw9kxwtlncStoUYmzc7rL1jbjp5ax86gwb04tUDO3aWhqh4tUwuNZjXSAANm1qFVctulBjAV50iCK46XJGzylybbltwAhszmUhG5dxk3Z8s3rXr67tsadqKBhfP+WjQu0NePHyHZSHmMI380rAJvQZolo7JvLWZoQFzjNA3ydB3rUhDazp5WrVmqeMt2JHInM+WVow19NuGRnKe+m5idRonGjrQsAlt9VILU15hChHvJyTtRJ1/jLk2RG2JDNeUV8gue//dRxo32vjQXHPgJxsHRaGhWQ2bkYnX2tIs9f3Ye9b7w5eY5e8IsRDTeb3kSKh4OS0LvsQSu5OsTLSGziSSOa1u8ue1/J51vMKiGNE3i0XekGL26r5ur3e8QvviF/5y2NDt9/pt1x9eg2q82rher99/AFXOTWxfzQCapb0SCqWtgJw1bEa6vjhe4R9UlAuY+RX/QqyhGYboXSERIvMKUfFNEv42Uez0XHrEHOi1X/Va8cvQLA2Y7RWGoQAoNwhqD03FTyJeOvECV3CN9MKlTnVGNQ+cTN5/MMphRGbHnBvfcDV9rrCzNH+0iDmYbecDIPydpU+0Uzz5nMsfh/guDQYaNqHXFUHtk23TrQu25IbY42zl28J0BDEPyrnxU6roYVSTt2AcEU81ljvPNxXDDxUbBmw9b8LQthBaKh+qoQMNm1W51shgrfZ1zE2FTcwgTrem45f3pquU1/Y9EdmTDC8hoRdzbvzKkCw0GNTdpuMV/rZs4du/GzBi03Qd7gJAHqxKoO7x6jKvYbcmm45XWEoibxPHzs65I0pvv+8mEcru2Mw7DlPsZiN8NMXoNCv0v61u4uoyYQWy6Xj5JcbKvtY0DCG2mVxzovIfbqeJcbZsW75o/sMHDd153/u4aA/MHbPxoyHzvbfhvfqaamn7T7Y5vnmN3xOIQQ22Nexq2PxUzl215MHqasDxCs8YNtdI0b5Mhr8lYg9gMtcJ0QHEImzpWjJ0gSV5rdVNlj7crfSroQGd394Vw4tmaQ2qV5xcUawC/IirMWQoLDqFBVzBFXVLRwMruTpe4ftE8jUi2ivnJgfXWAN7/bHleIWpQrKvsdx5VpLE6JEBpnGLgE/lrOlHXMBrQH1R1lZvcXAyha2I+U9s5VBhOYwNbZBtTn6vStxGNXn5c0loNyM8uVNLhv4QEx47Jx1/K2DMKw3T0IGGzU9VLWzyCnsRyXeYeH8hfm3J0mLz85NHxqjCg21W1DDyHwjTLiT/aXWTl4bUg0a86m7T8fL/6FhU+H3j8OSEbHNi05DXWG143f2t9keTag718T58DfiAp26GTV7bd5jkbhJ5gdn8tMKDmELXF2dW/stk+FoWOl5YTiZjXqrwcMhAsXK8QkdMeLcOsYPYsH8+6NBK8d/uhvyQIRvwu4vmP3zosNHj7yg2LN9q3oRRq/PHskBNIscrLBAhrzWdOKsG3QZisJbYha8666J+4ernkeko7i4m1iEs32HmfUl4OpFtJuLhJHQisZ+v9FHOTZzei+b6xdca9N5f67fQtXB1rgXN0trpQag6xUorARAvnXiBK7giZ3U08N9maWbBWcw8TogPzrmJhtqnrc5P9sjZVEv+VLGcYqHOHScSowcbZND2T7sb5EN8l0Yt0LAJva4Iap9sx3lt21qS37OlI6yRQ1h4o1w6MbWKHkY5XuGbTLwvWVnReDf0G6LGvXLu8FdDaKl8qIYONGxW5Vojg7XO17G3LXCNiR0vQhsQ09ZG7NvC9I/8o7N+9J/bfvBM+XU6mfwPiGhbIm4XpgWtbuKikCw0GNTdpn+L5dL8azMHJj/3g5ybSIa8xmrD6+5vtTpQzaE+3oevIZule9+dH/LxEv4nM71MbLxc84jyBzGFri9Ns9u+ytZewpZPFkMn9PKHiqqxOuzuu2Ovte+zjC05toENW5nT21rky3d/mFjavuSlRfP/PHHozuNvsRTbdV56o9dXQ0ulH+3VV/+cVGK6I+cmTqzhu6oyqMFm6HgF/I6eazgvf2DWTd4f8PO9DeuTgePlj825yVtCfkekuYa81qpcx9z03rDYesU32NI+K9bavD2JPYPYXE1F2Z4M7cOWThCmq4jkN7l0cnovRsFV73dXD+RoltaeCRCqnlA12GrY7LeJsHaZrvJJDQYaNsE1WrmFeCnHqynT9kNjaHtrZQIZOai1OfngatSEHjnreG1nE9nt2XLnWWZi6PdsjJOdOOLNEN+jUQs0bEKvK4LaJ9tdZ7+3Y9EW72FLR/m3ihHJyKyb6HxoUx+vUU5L4UgmHk1FuW7FjwG6u9jBB807Ov6PEFoqH6qhAw2bVbnWyGCt89XJ5B8V4fvZ0JZEdAIJ30piN1j+yXtt80/cpkezoslrO59ZPkeW25ntR1k32XlMQ4iXBoO623S8wstL3/73dQNHfeHinJtY3SNTkAerEqh7vLrMa9gNbXP0rR8mGhuWvkQkWRJ5oMKDmELXl5T33oFCxbPZ0hnCNLmXP1RU9XXvWTLoY1P4wAjv3rVGeGpw8aPhjx+9hX8G8Sqv3W5/+3MdxcanFs1/+Lhhu4y/oQ71v9R+RV+bvMIZJHQlG36bRR6gWONN2aOGz1vD9SV0vAL628mg6bb8KWz4ACKxRDwoxuaCOc0jng5oo9KwnmvDlsJxYmk8Mw8TaxNC/KO5kxK/C/EdVbUVwlZVHdRoq/tj6r463rtbEMWeYEvf6v7Szh3fxNsT0zvMPNaKnWPYGFNYMmHO6Z9d0ss1qfu6mixDxWrsrHf2Ng2Nk8TapDG8nEQeyrrJag+B1GLQ49LRLK1dDVpB0rCrYVNrEtCyGyUG8FWn+QSuOlyRs8pcm7z8+Sz8OWJKU5EPzx0dv6/2qaviztIbRMym/z2zlH9D1BB2N6BGfmnYhF5XiKdPtmMz+dGGeTZbcq0hf7foZ3Ju/NgquhuVaikcK5Y2Y6Ebu35U384SOzyb3ui5emp2NWz12w+jOvi4Vvqayry1h+UBlxhLZ5Kh463wl5ltjoSftUs/3GvulC0PLr/2VEvhYhFK+LtLmUmyzYnOnTUhXhq1oO42Ha/w5pLX/3Hx4M22uTrrJjYIcX1Bhtbd32p1IIhT/fhjXuP6q9bCGhmE9nVM5r3NGkxxjlh5UphzFc4WDe2rM7vt22LtCf4Z0tbw0UR2caubPLfsmqr6mpq9cKhY++bKHXGGHiYZ+MVceujCcj673tG2TbFD/rBo/sMnDRs9/mrD1PxMc+JvNXIs/1ilht7VJDSahPYkkb+RYX+u2bRo7UnzJo18OeD3VmUQ0E5Vf2u0U/qxUSkvfzKRGWdJ/sBFGikxamJmy7Hi97MTRtY6167CoOuP6N8wQk9Yw/555S+TUDsJXZpLJ/4Q8DoixbXSETIBr7OvYSsZpG4vjJEiZ9hKuvQD/lFHxPwVItlRiK/s6Bh0/fxjNij0YXSd4bprps0pGrmKLf+byT5UJLMFs+wvQk+0phMXrgEGPb4SzdLas2CdEWrtCPr+sbWW2UW8dBo64AquoRfwAWsDtNWlLaelcBEJ+Q9TmMjGbJqdOGJxQIaVhvX8seG1XcpMG1JRbu38gOHZEuPTckeN+FOI79GIl4ZN6HVFUPtk2zS7rYmK9hb/wSDC9HVi2TLnJldZ4FfQxignkz+F2AxmK5nO92M8yzId2zox3hpCS/3yg1P7h9FqXG9/XH9VDfTm/7hZhb1tjC5hS6eJ8X/U8EQmekuEc9Lx8bi5x33uK+Wfdby2R4ilQSzlmGVgzk1We1hYfzCoe31xvPyCj19/4ezBn93+ptZ0clAdNVBzvKr4UHcGXd+nYVfD5lrDdWxLYWvj74ok8xgT/TvrxjuPMil7hWLQ5BUms3Qeo3IexbhZSJblmhNnh7U55o7F8VjH0n+yJf/sdCJDt4qYqZWe1u3MLkxgS6d+MP/hi4aNHn8pi5yWTSefrFMurHL9/gOsDDf+nK18T5iyZDjLRTlFTOdtzI/k3OSPA35vKK4Bbapo6wsnzdx7o9S3fyJMp5gOsWLoUhL/2mVXFpPLuvELQvhXOnQlg8Pufn7Aa+0bPy6GfsFFGU1Mp7PIXcRmWaeG3MRxAb8jMlyrrYkCXm+lYf9tlmbafkhGDqMi9bhLxzDHitx5vIV/7ne11zrD1WkpXElC27GlFUfzsJxlxM4scsOlxA0T+jjCSYtBD/ZollaTY+/vawVJw66GTZVJAIusTgJRihd81YlXlLhqaTZKDFR97dyVZXlDYjmqt90cIaayHr6mWhZeRbbYSMItvh0xdIel4iFz3Y2fXx27IT7b21BVrnXwr+IPjXXBrpNZuCtR8RcsfBwxHUhM22XdxHerXJvfLD2HiJew0F3+WGtoRszETnlm4kZPrQYXDR1o2PzU1EInU7iL/UrB9G8RnlQs2hmxmNm7ve3V3z93hvPT8lg7LQV/9xezf2YpyYY5N3FCSD1oxKvuNh2vbeGHr8z73gZb7jK7DudLlyOqu79Yb6qtuUPHqun2/M5c5DuE6K8s9E4unZhWIUdC2W3y8pOY+Dts6UfCNEGYTKub8B+2Fmru2v2XhVHLl9Pf2NJBK9YIcqfY2LdaJ414oUeu+3MH2xsWzX/43KE7jz/fiL04O2nkQyHzPdCaIOW1+Q3go9nSWWIoxyLPk/AxxHIMsdkg68bdgN8bimtAmyrzwQ6X/OXY9TffbiIV6UxiOkuYvmqEZxT92ZZ589bq83RVtqnMgp2IG64na/2Hi7pi+CQmepCZ7hChCVk30amDAK/IcNWuhdvd/fyQIZ8kLiDD+7HlinfpiOGHig0Dtp43YWi1B6KtM1ydlrZ7pNjxrH+Aq4nRsUL0d7Y0TQxdLWwub20e0duxY1oMesgazdIAmd7LEK0gadjVsKkyCXSx1vBXw6YWA/iKBmSUNIA80NHrSq5OS9uPycogYppYZNp5XnPindqnrp5/jHEy+emlDS4x5FlpmDg3veH8EN+jodlQNlOZ/DHZdHLF7ti+X6HsVjOmOG9p5VZVu2NnLRhvYuYnbOl4f/cgEX8p5yYOr8bVaclfJsKvGUud55pJjK8nofNybvzRgBwrDfu0x0vj+qtqoK94dT0A7AYi3oxJNhGSvJCZ3erG/6fSjl0n0zadmD5hkaXCsmnOTVY70qH86zUY1N2m4xUWL34pO2notql7cq/EG2ka29XQfSQZKNbDusdrbfK1+w9UQvQXP1cq3C4fOmedTOF4ZvkaWb6MjPkucXG9bHPye2XCqso1lXlvD+Liz8iu2BEnhm4xxMc/48az5SId11LY2wpfvmj+Q9OGj/6af1bqDbnm1To6qPQrVvG16baFh7OxJ3aeyWr4aSJ5mS01i6FpRPxszo2fHzD/qjIIaEc9Z3f40UPNgzcffRwLnS5GfkzCbxDR+2T4Cyz8StYdcebq+rp7S2Hr5SK3UrHjh2Qatyam/yGSHBszV2znH7vWuSa0ZrPUaVnwDRJzFAlvRCxxInqdhO5kob+Uxkpi9Espdny7ddImPf4IETZnV1cDNX4+9PrN8fL+sxI2Jkv/R4bPYqGnSOgsidG1JMVpOXfj3taOWjnb4xrQLK1dDVpB0rCrYTP0pB0CtYa/Gja1GMBXneYTuOpwRR4oc015C08Tsk0itHcdnizbIw9SXmGGEOfZym+q/RDqo45r5FdVm51P6V2y90Rms40l2Z6KMqX16OS7VeabqnZDzFfdQzVsauVWVbupTGEfYfKbpd8jkq+RMWOybvzQalwdr+3XbO2rRNy5u1AMXStsLutjd0AQ1BpsNWxW5RrkYiuMWWt9dbzCfURmJxH5XWs6flpvPzibvMJNLNLGFGsXlq1zbnxiSBYaDOpu0/EKSz564a9HDtlhzx+OGDFivwcO5NU5MkW98aLZIFA45qLu8eoCrGE3tE3Ha/sKif0xEz1OzI1ZN1Gp6RXKblMmfyoxjzOWfirM3yEjI3LNialhGy+7tuS/UBT+M1s6ZEVdl+kicmFreuSfy0XqeAv3Iyqev2j+n388bPR4vzH7y5ybuCNkvvc2vMf1O17b70REmKmJiIlJbhSRA4pFe9q8Yzbu0cztxXAoriGuRcPuKMfL3+hrhC1tRMSXCckUYt5QSM5pdROrNOBq9dXx2m4nkU2YOh4TapjIhthayrPhGbnmuBfQrsb1R2qe3fr7d+w/bPT4i0XkdiO0pTB9gZkXWpGdTUPjqbS8Y+UcIYZvYJFzsunEY9XWWgr1dY1w3dVbsF+RYheSSIFYdiTL7xHze0zSnk0nepx/XsJFS1s90KNZGjDbo7R4jbivayRZa5eByi3zWgVAw66GTWhAufm2GnoPvICtw3dAW/89s/QsEt6BiPYu2uJXQjy0oFIYKvzYKMwmoX+xUOeh/WL4Rhbz/Wx6ozDnjGnEq0+bkx6TQS+93jZTWD7HRHkh3oWE3hApXtw6aeNH+tBgv/u6Gvmg4WvVGptqWTieyF5ERTpV2E5gju2UdePjqy3gHa9wCxP9iSz9tVNLMbqCLU/PpuO/XcsYrBGuNTJYa331d4UI0Y5EZk6rG/cfHFPRV8dr80jkFWZeSkRBGu/lqDQY1N2mk8m/+vELfz11/R2+fGc72cRz7sYf1xjzQLW7DrbrzqDLJw27Gjar1sIaGYf21WkpHCRCZxqix4h4RNaNn7q6v+e6HtKzPVv+ObE9WJgr7equ6uuYWW3bxGLyR7a04u4CQ5cLc8Udo+NaCt+0Qqcumv/wVcNH7ztZhB/IpRM318ixah34ckthk6VWLiXmZt8zEXnGUONV2fSGYeacqgxq9F/D7qh9737v4w/bi1dZkQnE3MBEbxDJuTk3eU+NflbMg5TXNotI9hDiOIldj8icmUvHrw/xHRrXv9bkbBAOu/zPv2Y0rj9shL+7W5hPZJYNSPh3wnSCCLUakc7jr/yXZbmEiDKt6WTnMUZ9vNYprk0thaNY5GISM5xYBgiZO9Z/5blTH5+2T/saYNDjK9EsDaL0ymPWKaHWiAEMdJpa4AquUdJApBYuSjtpVOPltLSdS0KfJ5K9Yw180JwJ8X/UWLN7WxD/isjOI8ud54oJy/XEJuyt0xoM+rTpeIUrhGizFbtm5DIiM1aoeKch3jibTnbugOnl1e++1jNeq2Gr9KN9Mhg3+70DbLH4Q/9WP4rRPiK0Z85NfLPaAt5pKfySxP6Srel8oJMYuZQodmvOHVHXH3F1YKChgU9dLUx5+VnEPNKKvNLqJk/qtVmaKdwlIn/3m6VsaI9sc587RiqFVyNedbfpeAVZNP/hA4aNHn9PHR7GV86h7v4qzYefujyoINjQsUp5bT+xIvszyZ3+2ZO9nOvb95zYkj8p15xc2cxKtSy8QKzdjOX/2bsOMCmKtP1+1ZuIC+z0LKBgzgFW2B4MqIdgPj0TdyrbAyKKYM7pzBkjKBIUmF4MoKeeGE4WT08PYXqJBjwVA4LATg9hyRumvv/p2eCyOzszPWyL6z/1PDwKU/3WV299Vd39dtX3YQIEzmDgIFNXL25kb0Jb+xprDxesvEGMaNxqSbhLkHw9qOfXCz11mJqx7gIgckn54jnPdCoY5JfgeaW61z5q2xKlWVsLDWsrAVkgHmAWeaMf6xyUhBw4wEr6PrurmP0Ma0UEXAqmpaV+1RbadqXE/tA1ff0DHIn0IsJpKcRhbpW87gqJja/t/cyyJ7NzPXkAjWXIh4gyqgF+hYkvJfA8SHq97hoWuM5OUmYO8YxL9Kz1R9lZWtfPQiNkh8woEERHBIvUA5MYA7d8q0nTabE0idFopopbg+QGrhuYbj0MuYXbmjhI25oWS1uTD6TnrDv+Ws+rVmzdTYzuDJxALAcH/fmfp37rihGz1LBmRY/+SXxs49pHpwHxoKnnfeCgHTd8NpFY+jYjMkdIZa6dlIrscZA4EYRnIhQZGSdB1W9uqwMeG1d1w9aEc7bvtLVnCaFcQxI3M+EEEAaYunpmogd4zbD+CaZno4k27GLvQGJ+2/R7Ez38x4N2gwM3MBPymqIf/G5t1YpDbxCLLQ0yJMd+4S4OvwEgSEwVjMgppu49zSEXbnDQopgXzGRlxY5wRfnikjNzC05+Rancvt+8S3usd9jP9DxonoEWHa8GzbiB6xhTM6yLAPyNWHzIJI9oJuN482LhtNDxJEQ/U/c8Vtc3LRCyj/V3AtMUJjoFxL1jxJ5OaKtWvKEXy+pXBSMaPoMVupWBf5cWRWMU71R808NDWPLg8sUl4zsVnPxXyfim1O95pIXmQbO2akboOwCdSfJFKSSUSshBiva7gVuPqRlWCIRiZmwp1dWabOKpl9hrtxF6AKAuAM7hTKGVXphnx0hNtrjR/1Z1nz3s4fmj2u653wXCTsil0EMc4e8VEgsikFcReJwtdNeRycJO/CTXm7o3UazdPxyvPiN0P0BtGDjX1NV9k3Awtzho0nRaLE1iNJqp4tYguYHrBqZbi5VbuK2Jg7St7ohPaV7d4TU9Z13mVTPCDxChMzOfQBL+4FB1Yeq3rqZiaaERmg2JdwQomrGcCWOY8FSprs5y0I4b8ysups+w3mXmf7FEO1LoQVuaI4m+9s5YzsAVpRd7l9TZ32ciZy68nKpq//6b2+qAx8ZV3bA14ZwtNMrOBWikkHQbBPozOBmBq7tmhEuY6F4Rkd/X+BLfwUTvl+rq5N8ZB7uF1xQ5+N3a6jPCsyXwLRHyzSLPBc0fww+9w6CPbLEU4L+YfnWgQy7c4KBFMfcfy9ldOoU3lS8uOTu34OTp2TnZh3w6uIPlsJ/xqreovS6uhQnXlxQ5caP/vxtbC6eFhpGgs4ixnYEDTb/aNwZPTTgoNEJXAzieQH8mou9Z8lTTr46xr/UZ1uMSUITEdCYeaMcvNXX1nEa4CXn1vWT14QhNI8lDo+u6oKuByFemnl8vzNZhasa64WD55/IlJRNyCwbZx8RXm0WeW1Mc86Tuh30mLshU2uy1DeCVguja+UVqNMGgg5KQAwdYDau6gRvFLCxedwyx/JA48jRIaS7GrROzY9rqKw49x1JsBvHJxHx10O/d3eGZfjdzNklyu2uGNQaELojwgQz8LIRoC+bvwXiiIQYTn0tAt6Dfe0kCbDf8arfyap8UA2M7BEaaRWrXJLh1i4MmTafF0iRGo5kqbg2SG7huYLo1qdzCbU0cpG11R3xK8+oOr+k56zKv9kMEgXKY+HgicUVwSN781G9dMXaWBkL/AdErJFFzdJr4ISYxsVT32LvBki1uzK+4mNFdMyQOBvAtA2eB5SYm+oIYuaZf/Wud4X0DoQKAhizwqzfU/ttvbmuyJMao54atCedsYXFosAANRQR/l+BjSRFnmEWeUxI9wGtG+DMh+WoGfrHrSoEbAbLjWe7KMUw3OHADMyGvKfqB67YWvhTqzVUZ7RYM7RL9YJJs0YzwXLD8GITepu49I84x/P8Q0SdMKAPz+aaunphsG61lzh5prG2XAyVUvrjkvNyCQYEIoffCInWNw37Gq+6GH7iB2Wrnwe4cK63YupyYBgH8FYP2NHXP8ET3A1/xumuY5cWIREqgKDfbGcuZOYME/dMs8j6kGdbHBFRB4lYpcCIBJ5q6+udGuAl9oJ8R9knwRJKI2sSEESQQChapdzW20Tc9PIoln1i+uGRKbsHJp4OwzW2x1Dd9XUeWchUz/wSBB0qLvDMdjmVCDhzi1VV3AzeK2a/YOlGCSsD8JjN9XOr3jE/Rxri2+gzrVQZ9AZYnE4kXgrqnSeiFOO260f/Wt77cw2t9+4RGMom7APqeQB9Ayncb8yYF2ycuepfq3oTJNP94x/Ctp4jt2Lu4x/SrHZPwZbd8q0nTabE0idFopopbg+QGrhuYbi1WbuG2Jg7StrojPqV5dYfX9Jx1mVfNsJ60U7yCcTxLvqF0qPeT1G9dMcTS4vA8kjQZLKPHgVjgXgKmB3X1VQftuDG/EmJqRvhFgE8CoADoCNAChejv84ryPusXCP01QhguSGSCuZcE3iNk/t3UO9lJZlY76FsyVRPamgxIopfjFDFiXRZfiK47EipxLxMfDVAyuwHtLL1LiZSLEJHR48dMfBWE+Nos8jy6C7a7wa0bmK1uLfQFwoVMPBxEKqQEEa2Qgp4oHeKJfjhJVLRiazGk8jIoYsezG9D8zlLr38zydYVElQR0U1f7J8Ju9Lsb49WimHWCTfniksG5BYOmkBBacEjeKof9jFe9Re2tbcgNzFY3D34P94OaHaJ0tGAsA3BY0K/+LdH9QDPK3hQsljJjFisoJclvMmguAQPb/PjlWdv2Ofx5IloLyW+BxHFM8lRTVxuHwEjoA32nlR1LQowVEpfVPiNE456aunp9Yxs1Y911gOxTvrhkeqeCQQMlU0ap33NtC82DmLYWTg11JQE7PNFyCJ5gFuUnm629zqyEHKRovxu4UUw7CaO9pgKYBcIis0h9MkUb43KgGaH3BcT7krkfCKWmrj7loB03+t9q1xfNsJax5HsEKHrypmnhfizIPoZuP9P+1veC3cqrvYOZmJZI4DlTV7OS8DG3fKtJ02mxNInRaKaKW4PkBq4bmG5NKrdwWxMHaVvdEZ/SvLrDa3rOusyrFgiNA4ltDB4IQU+VbAC8NQAAIABJREFUDvFMT/3WFTNm6SKKyKdAwn5Js8XSvxPoH7+DHQRJzVktYNnhAtqBcOiWHN5/2WDvlugRNRl5HCTeBWNfJv4zMf+XQB2CftX/e3g5TnIMk+IgSayG1eKLpcVhHSzPJ0n3SoU0Ylxg6h5bDIv7AK8FrNnE4npArrMrSoHLiLHG9Kv3pGBj3Je4XcBza81yC9cVH9jnirH91X5/ewygTwncjiFymKUgQT2TeFmL0q8Z1jcCsI/6Djd1tV9zYqmv2PqvZAQEc4SBEabfe7TD8XODgxbFPPqF8i6RrMrvyxeXXJhbMGiyiFT3nz+s208O+/lbvyC3KAcNjHcD1w3MpOesZqw7xUEcb8e2+oqtG5lxJDEtA6EwqHtiJSncCVcLhD7LgHJDhGUlCywAYxvZH1UFjWv7wxcDtu57+NSo+Mp4L85Hr4S2FhrWCQSMIYkros8IxPdBKO3NorwTGjusb3r4Vkh50MbFc2Z0LBh4PDF1Mf3qyBaaBzFt1YyN+wBVnzD4a4BeSyHsS0IOUrTfDdwopjbNOgOEF0D0HiB/MHWvHYpoV0oz3IbmEuNFkOjFRBVmUd7NDhpxo/9Jz1kHdrqFuROuZlirBfNwZgrFso2JDgfxlaauFiZ61qp7htVeWncKpNwboO1mkcfpR4LGzbgxXklhagFrMggfAXYMXjql1O+ZkywHDsfZcfW0WOqYsvoLkhr8FODdwHUD8zdZWFLgr7lLWhMHaVvdEZ/SvLrDq1trQXq8asdLK7YmMPN6AvoD/ICp5ztJvJTwYUgzrCVMmC4i0QeVqFgK8CxT977oYA12Y7ySwozuLmV8AvD9pl/tadusFVuPCUn7M/ODLPhBQAykCN8oM3B25epvZiy95bgJDvqWTNWkbE0GqFGd3YLrC6y7hInPIsn3M6EvBC4yi9QmL8aNbdWKrVWohEYKOOpLxH4IsavHMN3gwA3MVrUW9h731Zisjt4CYtzCAraYfQZJFLLAGPtoZ6KkXLVxAn8AcIv9x9TVXnF2lpoc4fEkBENgtFnk0RzOBTfGq0UxjzHWeqshlpUvnjMkt2DQxIiUAxYOzW9mB5HD3tdUb1F7ay1wA/MPaatmWO+aumqHmkimOOZVM0J3ALQPAV9z7OPyTXj1BeyEeviUBa8AaCaYP5EsXxIkzm3741dnbtvnsJmACBLzHBbyJIDONnXvsU7vMZoRHgCWDxLTlbXr+ikQoqA2TvFOcFrAuocI3TYuLnkzt/egfkS0V1D3DEuGtCTqxOS1cNqaw0gobwH0JZj/nWjtitGO4/FKwlZX54FWXPYXSHoKTP8iQeGg7vl7kjY1V605sfQLlrhfEB3EwCGmX7UTkSVbWh2vyXbMQb16DrRAaCskTiWibTGvJ96HiR40dfWgBPjdD53Jm9pvD00k0F4g2s5k3x+4tPchP4+Y1LdvXXx+B2bu3ntMYSD8tCCuZuBKKTF4wdCEcYfd8q0mnKXFUqdu9Gt9twbJDVw3MN26CbiF25o4SNuafiloTT6QnrPu+Gs9r75AeAoQWcUkjicojwX1Lu+lfuuKubN0OYhupAhHs5xKwbcRaI6pq04ERTd8NilMLRB6AySeBfgfpq52tvtQ85Va2U4yEoDAJAaOAst7QUr/itXfvbX01qN3JTt7LPqTsjWFcdstuD7DugygUyD5IRI4Kpmj07l9TtvvoGuMz0ni+Lp+SsLfBFFWUPdck0Lf6y5xgwM3MFvVWthn/DcvKO06tSEWT0LQbWA+EsAqEEWY+P1ExzoPfS7Uvn17WsEkRxDEo6auHhBHLF3CEmMEETHx9aauHuXQH9wYrxbF7FNsdVOAxeWLSobm9h74vKyuOnXB8D2+cdjPeNVb1N7ahtzAbFXzIFkRWguE5jnYEe2Y18JA2X1EQhWgryXLM0y/N1aM6J1wC43QnYLEGcw8D8B1YHwLQeuZ5Ueluvd2W+AFMIck7HjBBSQwNFikHtfIyRLa6pu+7mSW8u8kUXOcPpr0D6fEONIPLRD+gCHbbVoy54Hc3gOPak5UTXFeNCPoWX0BngrQ5wwsKtXVnRLnJNFWQg6SwPitnguitvqmrztfRuT9AvSBBFeV+tWbUrQx7n1WM6wVkBjFkD1JiL86jDfd6njdRQ6b9YHox8W2e2+jCNsnMGIWoQg1IqWdoK1bAju6F04L3USC9qNoqCQMYEY+CToI4GWmrtofMFMpboxXUphawJrAxOuJaVRWRuY+/72404ZEHLhwQixmk2mxNBVXqrkmqcFPAd4NXDcw0xy45wetabzStrqzFrQmXt1aC1oTB67aWmhYr4ia3SYnCMIzKWR6bXgramKrL2D9AuIRkFRW+yJ0owTPK9W9TpLyuMFBUpg+w/oIEjeyoHmm7onGOupnhO6UoAEkcRMT5gAEYmlIon4bP//Xnd89UVSSwv053iVJ2ZpCm7sF12eERtv+RpIeZcG9ET1m7T0mnv17nnXNkd0vuPNDiuDUunoMPocEeYO6Go11l2JxgwM3MFvVWtjriUW3ZKk9ThMSN7CAHYduHRhHgXgVE+4vLfL+K954aYFVeaDsnyHlFRDi7wnE0misNgIpTHxbqd9rC7NOihvj1aKYhVPW9RCZcv7GRSXDO/Ye+KxQlLOCQ/KioU1aqLSovbU2uYHZquZBsu9zmhFeZuqeQ5McS8e8asXhRyBlWwL/j0nYSdBihT1pgtuv2LpHSj4bhIMA2sSgqaW65zbbTi1gzSGiNyF5PsBHshCXm7qnsViT0FafETqdQTeTRE2SRIE+DBTFij0cjbEOoHxxyexOvQYdzoQTTH+TpFJJ0tikWmyxNBC6ikkMESy/YoHldnIrhw0k5MAhXl11N3CjmJph9QXjchCtB6GtWeS5KkUb49qqBax1QuI8FsLDJB8wddVOqplscaP/rXJ96fPyJo9SXfENSZzcHHnM3BYKvW/qavt4BHc/8cKD97xk3BRFRhNwboRCU8H4jpmnkuBb21RvHfjxsH12JDtIDeq5MV5JYWqGNR2M5SBcwRHuVTrMuzaB/UnhpsBBk0tSFksvu+wyO/FDNNssM58/efLkf9j/P3LkyD2klJ8B6MnMc3Nyck4fN27cpiSNteOzRHFauLhBqBuYrXIBaOGxSnPgjviW5jXNq1s+4BZueo2tP4Yffg1SLmbCiSTE8+YQz5u7sO424VUzQmHB4m/MXPMll3CtJCxxuDvDjfFKCrPQsBbaiSeY8EpbueVI+yGxVriYCKYMtrO5gz5llodFE1f5vfau0nSCpzgcFAZC15AgH0XwhP2SDaKRQb/qi+d3ew99tJ93wCWvkcRf6usRTmfCwaauRhOCpFiS8gOH2G5gtqq1MGfv3nsfeW/JowyqJOYTgMh8KMrpgJhrFuXF2tW2E8XRnZSMVcQYyIQ3and1xxYzDGs5WN7ETJkkxN2m7jnsdzBeLeoDWnGoPySeKl8y587cgkHPKEI5f96QLl847Ge86i1qb21DbmC2qnmQvFhqrTJ1dc8kx9Mxr4VGNBu0FIT/McMf9DfZAdosr1qxdSkzDQM4v1RX96+zUTOsTwVgsMQihjwMQlxt6mrfRn1IaGvfadZZQuAakqiJV0l0CEPeYPq9BY35sBO1sMTm8iVzPu7Ya+CBEDizVPc2KxAlyWddtZi29nspPFBG5L1g+gICa80ixzGyE3Lg0M649qaItROmLxA6jomeJvD7DHQzde+lLYHbGEMzrB0cof4KuJ1U8E9TV3MdtNPqeHXQt2SrRjk4uji0f0SihJjiZrpnAXOvHE/Wa4Mp0lwDOd327XnkI/NfJaarQHwcQDfbuzKrWLksC5ExQb+38e5xR7YmWznJekn5gFYcfo3YXqcwKkNRjvvs4s4rEuAnhZukjXGrpSSWjhgx4i4AJ9tCaEVFxSEAXgNwQXZ29tc7duywjwfOnjx58n21giomTZoUK6NfLMPSYqk7go5bDtWacNO2pn0r7QPu+MAf8sXI4Q3WVd/SDOst2B8hBf0JwBRT99r33FRLDLHU2sySzxCgrTYoCzwGRtnvIDZVUrzaSWZI4iIWKIlkZB+48KKOYbsfvilrDoWS9ThDHkOCv5ZMWaW62ifZl2OHBCdlq0NMt+ZWQlx7dxAxDgbj70x8OIgSJh3Y78opA/K0Pz9vj0VdPxnyJAhxjKmrvwqozklwg1s3MBPy6rzr0Stcs/VIY211Dik3gvlKZvof2TKIEG8Ei/LuT2Rrv6lr9pYi41tAnACSH5m6mtP8MfzwSjBfQSyzWYiHkojJ1rh5NzhoUczoyzCLOeWLZ4/MLRj0pGS+eIHfuzgRjw5+b1F7a9t1A9Mtn92tthYWhzdwBNMXDE1qB59jWzXDGk+gcgK+keBRpq7GiusbE9dnWNcy8/EQNMAsUjvV+ZRmWKVgepaYv2Rh7zzFzaau2icFGpaEthYaZecCNFJIiu5YJUF7SXBd6I2dwOwY4kT8y8ZFJZ/lFgzaG4QLk4h3new0iP0xptg6gxk3CualEthe6vdG7XRQEnLgAMsRtyngRm0tnB4+iaS8n0BfSqBHqa6elgJWXFv7TFzdVmmTWU4S0d3ILPCfLZu567LR3i1JttXqeE2yX06qRTmwdwIz8xQR/ajRfGHCh0kcQ+/uM6wnmfELEdozozuITibi9xjYbhY5iiv7m/hrIsLsRK1E+JiB0ZJw2oIiNVEIG7d8q4mpKYmlDUXQup2kzHy9oijzpZT2sZ1LJ02aFBwxYsR5RPSkEOKYCRMm/JKIKABpsdSdh2K3HKo14aZtTftW2gfc8YE/5ItREvcrtx8w6nnVDMsE6AtA5kPSS+ZQ9RWH9sW1VTOsSgHqz5KroxUJl7PAL2aReq+DdtyYX0lh2hlGSeLPLPCWyMzoP//CzvUZqAuLw1cQ8+lg+QmITjB175kuiU9J2eqAz7qquwVXKw7fAikPIaZxYHkoK3SdqXvjxpk8+KbXzux4xIkPkMTw+n4SH8ckTjN1T/3R/N8JB7uF1xT67tb6uhOuZljbqIpP5gxxLIT8i1mUOFu9FrAOBGEBSfypwW6Y/Fi7tu0PGpC4B0zbocgnTN27n0Mu3BivFsXsMzV8sKLwu+WLS0bnFgwcA9AwU1cXOOxnvOotam9tQ25guuWzu8XWwill+1Jmxs1gOQJgC6S8I7nq6QV61y/jDJZjWzXDeoEYq0nYYiluNIvUJrs2m/0YUWzdTYw9GBi6JcfTftlgqrRt8xnWMilpnACbRLy/JDtchufwRnYntFUz1l1AJIchYid/BKQiVOLINFP3dm3Mgc+wXgXjq41LSko79R7YnUlcFuPof6rTIqathUb4XCJcbp/AIaKMoK7e6LCBhBw4xHPz/l0jvtULxPQBSBYGda+toexKacJB/5mb1YqKHd9RBCfZwEx4UxE8YF6Rd3mSDbU6XpPsl5NqNeMVKLsJRDpJGhrvYilouiIjl84fmj833vrim762J3PGA2B5JJH4XjIfQcBPkWroCy9RFzkxsEFdN8YrKcxCIzSbWMwC8WhiOTjoz/88QR+Swk2Rh50uS0ksbSiCSintIwnRnaW1yC8IIU61xdHLLrvMPrIV/c0WT5MwOC2WuiNmuOVQrQk3bWvat9I+4I4P/KFejJK4T8Wq4qpvaYb1PjH/y47BCdBrpX7P9BTtbDJWF8ycqazY8adKkvh1F4ugYUwoN4s8dzhoxw0OksLUDGtTVLAhvBKRkfMWDutaf/TVToBBEPsA/CFAt5m654i0WBod1bjcakb4DoD3IYnnmegYEF9h6mrceH1HPmHemKPu7W/4MsAE+8jnRaZfPcGBLzWumpQfOMR3AzMhrw5tdPOFu97WY1+0OlRlYg1JRMeIBX3WNkfmfTw4/u6hvsb6wwUiH5HEqfaOo8wqdJs7XO0QSyz1GeH1XI3zOYPbEWicqXv2dsiFG+PVopiFL687jKrkm+VLSq7OLRj0CEUiI4PDus532M941VvU3tqG3MBslfOgOeK14vCbYN4Kxt9A9B6xtJioa9vIlos/HrbPxmauc8yrVhyex5JXKOA3JdFdpq7GClURE7f2JECECRdzdaWv9JI9oskaNcP6HixvJBY/QxF7M0s703bjmJMJbdWKrQvBuIjsDx62WIqMdiSq3zX16HzfqWiG9SaY5pcvmb20U++TPCzEDc0Iv6lMjdj9r7UPjIUg6mLqnqsdgifkwCGem2t31FZfcdl5LOkyYiphgeNNXT0rRRubtbXfKxv2llXV80jC/sgMKTBJMF8T9Hv/G6stbbp1JhG2Bi9WP7ZvJYmeM3bBXjfGyw3M+rWw0LD+TMB1dhz9eP1mgZeTCOFSK5iX9QIrH4L5vyAcCfDXpu49ozXyqhVb/4HEywwaDQXDS4d4ShP0w63xatJsSmKpjVIrmL4O4Oe6naONd5KmxdKU3NWNwXcD062HIbdwWxMHaVvdEfXSvLrDa3rOusyrL2CVMPhtICoIvl2qe6eldHepuWinedBnFrdVNoTDJNG/DlMKDBFAxOHuDDfmV1KYmmFVk4SPFbwAKUeZ/nw7M3C0RJNNMFcqRO9HwO+autcOnJ8UrkOO3cB0a24lxNVqdip1h8QkCBzA4DtM3WsLzc2WIx78aGibHocX1ce1qzmueQSDrwjq8eOd7oaH4tY0Xq7a2mda2X6KELboeY49DiwwAYKeNYd4AvHGpV+xdZRkepskn82C/0UZfHjwonylmZ2lWxDh05Ah9gHz3aau/uF2lmrFZb1Yilc3LSm5rmPBoAcVoVw9f0iXeLuDHC4x/+/XLVfnQazB0AzrIjuJDjGuZ4FSIipBhG9nQWMA+ZKpe19sZhAd26oFQm8wYCokvpXEj5hF6oExsJsTS+1dqSuYeDCxeDRY+0FVM6w1gvkSZgoxUw8o/LjZIKZpLX5CWzUjPJYAHySPsq+RXC1IyQiauioa21gYsN4jQkn54pKvcwtO6UAs7wv6VTtkX0uUmLYWGqGhYDpHEM1n5r1MvzrSYWMJOXCIV1fdDdwaocz2TeBCIjGHOXKaqXt35fRGzGeCwmlrDiOhzCJJ0Q1xLOhBEvRCcEierf/Ul8IpZccgQ9wqiDpIMIiJJapfXaB3fceF+PAJn19+R2NVb6tmhC4A6BKSuDOefVLwJMFoVpBuOGdrQr/Q13aYBCYeRUQrgrp6X4r93628+gJWEMwTWNBoYr62OUG+Qd/cmFsxqUtJLG3uGD4RrQLQZGfp9u3bLyouLv4hicE7GkD9S04S9ZOtYh8Lqsny23LFDUzbOjdw3cB0y1a3cFsTB2lb0/OgNflAes6646/1vPZ9YdXM6nLr3YyOnY+vKg/NWXqjtivH8Hfyra4nXd6pp37/Z+VL5tTHFm+731FnkaJkL7rigOiRuySLGz6bEDP3IC37oNtnLStf8uE5HQ/vf/+2lcue+OqeUz6ps7nvxB+erNq66ZsdK5fN69jrpFdW//PRE39580n7Be//8zNBwjl71HPLbibK7Lzlu9JXstSee+V02/eG0mHdT4znCwff+g9/+/37nrT5q7mP19Vru/eRJ2TmeoaZQ7vGPcKfwMcS+kGSPtqwmhuYCXlNwc5UMO3juz0A7FH7YSCrmXbbAtiW7dnT0/4An2/zN/Pn2wFL2+9XcBTLSPX2sh+/375yWX1Ii8YY9nUdDj6m/6Zlcz/peOhxJ2xcMnt29ZYN0sZsXFf9U9FFm774aDZlZGd1OEA7xvr0lZ1etpPgJWprEvWcVEkW82cA9vuNnZ232VNyB98w44gOh/V/JvTh1Pu8Jw29afMPi+//3wNntuTOUjd81g3MVHw2mXH7zW3tPfarazPb5h616atPHs8tGPS+3Lbpjc3fBCd3OOTYG2Tltm8WXXlIc1nXHdvad/LPgarN6z+TW9b9mNPz0PtLh3aLlVAvJm6fST9NimzdUJrRUT1j+6plT31198n/sQnVAqGvt363YHj11o1bMjp1y2+716EPlA7Nb4yb0NYjHgv+Nbtz19M2L5sbzXRvl9yCgW/87+miIzct+mCnedn3hZ9nRDaFS9YvfH95x4OPzc7pcfA9pUO72u/3LVFi2tr78YVDMnLzTqjaummB0qbdgYsu3+8Gh40l5MAhXl11N3CjmL3GBP+Wkdv1lMiW9f/JyFVPWzB8z2jS7V0oTWw98JbXeuUefOzTmz7/+Bobt8PBR4+q2rrBXHr9UVMattP3xZVvcKRy5Zavgy/mdN17/4z2nsMop03hhrmvP/v9lOtm74JNzV3qGq9u2drrsXnnZXTqfuaWr+c+Fa+Njof1v3v7L1+P//Lukz+MUy/a/4PvePfoDvsfNWbT5x+Nardvr5NEdtsDF1y2zxW70IfdxmvhlNUlO8p+ej7b22PotpVfPbbsnlNj7l5u0LeWsnUzAPtPs8WxWNowRunkyZOjmevrxFMhxA3pmKW74KI1l7qhlLuB6ZatbuG2Jg7StqbnQWvygfScdcdf63nVApb94vMyEZ/MTLNNvzpxF+40O/lWwYtW98xMXkSS6o/uMPG5TOQp1dXLHbTjhs8mxNQCm/JAFd+RxCAp+GES4nlziOfNOrs1w3obkl4n8FcsMAUsR5r+fDvL5moHfUumakJbkwGJUWe34GqB0CMg0ZYkB2qPbyZMylNzDH+fY0nigfp+2Ec/pXzY9MfcJZUsJW5w4Abm72EtHAjgkSSJzQRQpbTvlJvZQc2v3li2JqOTt6vIyMoBCSGrK3dwpLq6cv2qlVxVGY2B2LBktOnQPtOz594VoZ9/yPb23LeibMX3snKbHfe4qnHddnv36rN9zfKvRUZGRlZej322/fzl0iRtrKsWtdXhNYmqp4I5CYD9p0npGwhrAnJy+ZI5t+T2Hng3SNxh6p5/JzLCwe9u+KwbmL+HeeCA1ubfu/oVhwZL0JWiKnKTzFDmgamEmG+HoMdJYNr85ndfO+bVZ4RnM2OWIui7iJRTTb/aLdn7QTTeH5QZgDwHhJfMopq45pphVYDlicSiEoIOZfDVpq4WNsJNaGuhYY0g4PSd1nbCeKEol84b0qU+7E1tm58KwNiwuGRl596nkqTIi6au2m20RGluZ+nVAnQ0E80Fs2bqqu6wsYQcOMSrq+4GbhSzMBAeRZB/AmgOCBebunp8ijY2a2uhYZ1AwBMkEX0WZIHhINrQMERTobFuBEFeaB8vZ0F+Ap/ATJ8AkR6RbeUbFl5xYNyERina7BqvKdoT77KancAB61IQTiaJR+NVZoF7CZge1NVX49RrsLuYhpPkm2sTcV5j6uqufJjebbxqRmgpJE2DwNmQGGMOVd9NMBZu2BqzScdiqY3SzM7SF3Nycp7esWPHewBmT548+b6G9ZJ0vnTMUndeut1yqNaEm7Y17VtpH3DHB/4wL0ZJ3qdiVXPVt3wB67+SECBgEDN9XOr3jG8pW6PJKxTxMXHNEdzoAzHhzxC0t1nkiRuI3ukLVwo2J+S1T2B9zwxE5oFxFgv8HSTfMIvyjbq2onGQgMcogrVM/CyTWFiqe+zdQGmxNA4HPsN6XAKKkJjORD2J+LGgrh4QbwwLnl5yV2bnPQ4mxhMNfKkbCBNMXbXj26daEvpBCsBuYO7utdCJUGrbGhULMzuqeUrbjp3BMgJSMmTlti323yuslT9ldfLms5SRCmuFvbtyp5LRpmOHzLzuPex62WqPvSvCq1bIHVtsUXVnUZOI2u11RMH2Nd//TwhFyVL32m/bz18scThmqQibiZpIFTOmYFpYXHaMgBi3cVHJHZ2OGnQnIvK+4ND8ltxV5YbPuoG5u+dBonFv/HuzHBxprG2Xw2IKkchmyQNY0AoBLGBC7taKzEu/ujR3fTONOeZVMyw7zuOrxNVhRsbTpj/mmhkTVzPCcynC41jgHAj61CzyPHvBTFZW7FhXQZJrd5KKPBZyuqmrXqf3bs2wRjJ4oJD0cP3aHo2tGDl/3pBfY4Tbv2nFYRMSz5UvmV3WsdfJVSQw09Q9eU4HxQmvNclzhJ3gxt6NNiCoq/UnZZJs1/F47UbcOvHtehAdRUz/ZkRGmP7ESfkS2NyEg8Li0KmQdKd9LDx6LeFsJtrL1D3+Bs9YlxPTeZB8G4gvYWBvgA6HwOzqzevlolEHOfnoniStrW9jmc8Ij2bm44nxWNxOCrqdmRNtiqjxgWLrejD6kMSTQqB9BLDjCNuhplItbsyDpDA1w1oOohuZ5SjIyAulQ7vNdOqvqXY60XUpiaVXXXVVR1sUJaJjaxuYMWnSpOjCVLfzFEBPZp6bk5Nz+rhx4zYlMqT297RY6o6YkZSjJjlGDau1Jty0rWnfSvuAOz7wh3kxSmENrLvEVd/SAuF5BDkZRIMkeF6p7h3bUrb2M8KHRFjOEkz1R7iY6BQQ9zZ1dbCDdtzgICGmbb8EzyKJv7LARGYsL/X/+qKkBazFHJGjhRAVLMhO+vCVqUcTZKXF0nhiaXH4aTBXQ+IVUGRPJuUpU1f3jecPBWO/fCSzU1eVJNeL+UTUWRJm7OLLckI/cOCnv8mcTcGeeJck2387VtnpDtqOioVZnbvmi6w27SgzK6d688awLZpmdem2V424KURG5+57VoR+WM7VVfau0fqS0S63Y2anbntUhFeuyPbs2TOydeP6yo1lGxqLpSSE0qbHYUfuWPvDNzZelnfvA7at+GKxAzvtqqkKm/GaSRVzDYA/NwYunBY6nhTxePmi2XflHjXoNin5kQV+7/sO+9kSfuCkyWR9ywnmH+qZoGDmZjWzYsczYPzF/pbIzNOqMzIfW3xxZ/uEQnPFMa9aIGR/9HuBiH5g4E3Tr3aKAd6MWGotAeNOIpzFhF/MIvXeY1+0uldlYqmdgM3GkaBOJPg1U1e7NMJNaKtWHL4SUvYnpnqhx/74GGv3dGEg9DkxPVy+tGRDpz6nSJaRe0zde4xTB2pY3zd9Xb/gkDw7pEVMWwunhe4kQXuT5Ln2BWT8AAAgAElEQVQs6GxTV+2xclIScuAErEFdN3CjmD4jfBsYBzBHPoYQ9o5hO5nirpQmtmqBsnMAMZoYt0SBBS4DcGhQV+tj3Pte2tiHZfXYDEk3ViPyCIgWEqM3E+1baa2cuOSGgnqBfVeMc+qzKbTlxljVr4WFhnWDIPRGBE/Hs40FrgHjC9Ovjkm0vmhG+FFiZIO5uGZ8qBiCLqmdKylQsPtEaM0IrwDzaAiMJE64s9ate0xMzlISS1NhP8lr0mKpO2KGqwtAkmPrpJob9rqB6dZkTduangetyQfS88Adf63nVTMsE0zPAXwyCAtMXY0b8yjBYruTb/UNhAoE0XSSqD+2xoQBDBxX6lfPdrBwu+GzCTE1w+pLRFMQ4WEgXAuBpcEitT5mpv212hZSo/0g/I2Jsk3dYx9TToulcTgoNMLPEmMLMb/GhG4ges7UPXvF84eCZ78em9ExTwhJU+vrEbdhQompe9s48KXGVRP6QQrYbmC26FpY+FLoeIqI4bJiW0+R3cbeLfJygrlvh8aKO0aNeIqKhdl53feAUBSR1bZ99ZYNli2WZnbutldlaMVyyVJmddmjx441335jy0QNr7eP72fl5nerCK/6OatL9z2rNltlkS0b7fiFO+0sJZGZ0WbPgw/fUfbDt4KEyMpv9WKpTYP9vrKTWOYLWH9iQQ+VL5p9b27vgQ+zQm+XDlHvTsE3m7vEDZ91A7NF50EDMnabrYXF1n0A/YWYu8bYmRlrvBzbWmhYCwXoaSb5E4HeCxY1zTTfnFioGdZ3qI5cTopyGhNnm7r3at/LZflcLb4gidOiOoq984wxy/SrHRsZnNBWn2Fdywxtp1MDAg8QEGh8XFgzrG+IxO0bF32wtfMRAzbIDOW/pq7aa42jogVCV4LRH4I8ABRmfr7U7/001r3bV2zdxxGoEPQjwEebulp/UibJRhNykCTOb3bvKjSse4mRD8Z/IHCrqau9UrSx7rKmYmmxdSGAiymC6DomwfsJQfcG9Z0TdvkCoYcZ5CPQUYB8g4l6E+GAb+46/vCNP34d76NCqia7MV5uYP76HF8cvh2M/Rp+TI7VeRY0nATWBYd44uUMiNqqFYenQeJbYv7AxrKTMzJwY6muRmMWp1Dc4CApTDsZHUd4GCk0kkD/COqeGgG4+ZIUbgocNLkkLZamzqJbg+QGrhuY9QtA6hQ2e6Ub9rqB6RYHaVvdEZ/SvLrDa3oeuMyrz7AWwn6JAg8Cyy9Mf368L86JluSd5oEvEDofoPvBGFJ/oUB/Bk4xdTX6kpVkcWN+JcS0Y2oJ4DFIjGLCSBLi52BR3v11NvuKrc3M8nySIswkBwDieNMfjcWaFkvjcKAVr5sAyeuI+Q0IzgfR5GCRaicMarb0mfTTa0qbDlspIsc1rGRnkY6VNTlJv/p/ub4UvhTqTdX0JAHLt/7yTbBdz4NPZynziMgMFqk3x+DOPuYafWFyUGrEUnWvnpCRCDKycgQI1dvLN2R2yt+zYv3qnzPbdsi1vzLsCK1o8sKrtO/cKbOjml+57peVWZ27do9s3bCuavP6LU3E0oyszDZ7HHjIjrU/2sfsqE3XfQ/a+tPnixzYaVdNdRdovGZ2BfOOxnz7issGAeLujYtKHuhUMOgGJvmcWZT/lsN+xquecD1MoS03MP9wc1YLhO1YjOcy4YxIjpK3cHCX8gRcO+ZVM6yvAApwdeS/lCE+NHU11gemmLi+YusXYjo3AjlIgA63j6FrxsZ9gKpPSEZ3xALRD1f0gamr7RrZntDWwmnWjYLQC/zrrjgWdA+YF5p+9Z6GePYOMQG+csPikqpOvQZZLGDulfNR1muDB0eS9U+fEbpNMs5QKONjWSUXIouvtXfQbf3lm2lf3nbchMY4mmE9SqAcZl4BwgBTV89Mtq3aegk5cIhXV90N3Cimzwg9y0AHAO8A4l5T9xyaoo3N2uoLhC4B4QxIiiYyY4XbQmJ2BsnCz/SuXzYa95uZ+WEi2LvpVxLzMdtDK6e3795t5mcXd29pwdQ1XneRw1iX14yXLegzVJJ4IW4b0Y/6NR884tSrEUsN69/M9Lpgrkk8SLiLFXrDbD6WcqLu7TZeNSMcFhyxNzRcAca7Qb93pyRiMQx3w9aY/KTF0kRu0/zvbg2SG7huYLr1MOQWbmviIG2rO+JTmld3eE3PWZd51QKhpSCyXwYGScY3pf7ozshUy07zoF+xdaJkPEISo+sBBfdj0Lmmrp7koBE35ldCTJ8ROp1BN5PEDUw0lAhbgrrntjq7NcPaSqycAo5sZ4UOI+ZrgrpqH6FNi6XxxFLDMojxExj/ZCE8gAyYuto1nj/0mfTjG0p2+6XE9stbg6Lg482buNuy0V5bSEulJPSDFEDdwGyxtbAwUHYfQdGI+Y5IxdYHlDZtj4OkE1nQcxLVly5o9KIKoA+AuInfnn766e6jRo2KjuH48ePXXnvttVZULM3fdz+u3L41UrVjR2YHj9c+Nk9KVjZHqio4UlVVuWHNL7Ji2/bGHGd26NJZaZ+nVq5fvSqzU343uWNT+WP33JEzevRob2ZmZvT9Yt68eZuPP+mU1ZlduvewY5qeftqp7SY+P75nhkDViBEjfnz77bfjZqFt0OauCJvNuceuYDaJW6oVh3ViHr1xccnduQUnX0vRDwx50US4LVTc8Fk3MFtsHjTibbfZqhnrrgOkfcz5zAyl6sgkxB/HtmoB61tBdCsxVkWI5zazGzMmrmaEN5DkgUx8AREGBXVvn8Jp6w4jId8iiWiYPCaZBVI+NnVPtlNeteLwLZDyEGIaJzNIQMpbCHYoPqoEy58gMiaYRV3qkkr9AMId5YtKNtSKpZ9Gtld5Fl7e3d51nlSxY43LKvmyIsQCFjRKAJWSmSIVm/MWXrbvBY1BosIhQzJhOZE4wyzynJJUQ79WcjxeSeK7gVsjlBVbT4BBYPkpQGNMv3f/JG1qrloTWwuLw1cQMIAi/Agr6EuM8xl0AsDLIHkpycijwUu6LbMB+04rO1YR4gVIDGEFZ4IxgjmSTZRh73z8KuhX7SP8LVVc47WlDGyAUzNeAesxIsqG5PqY+rHaYrJj76OTqasnxrGlTiydTywmgWVNwkSBy5mxuvEHDAd92m28aoZVLiI4mxW6kplLkkhk64atMalKi6UOPMjpzSVFaDcG3w1Mtx6G3MJtTRykbXVHfErz6g6v6TnrMq9awPrSzkLLCgYC9KOpex5M8f7SZKzsAP4Euo0iuL4BZh8WKDIbxKVKoj035ldCTM0I2S9Ol5CkO+1j9iDOCureaDKCC2bOVFbs+FMlSWj23yWzSgrZol9BWiyNH5tKC1gvE4n/Qcp3waILK5GXTd2rNucHdtwyWbl9qiBlMUA7xdRlgfc4wr1Kh3nXJuFHsaok9IMUcN3AbLG1sLDYmkGSfySm1yKRiimUkX24YGgs8ARH5NjSYflvNOpzQrH0s88+O/Doo4+2dyJFRcxjjjnmR1sszel2wIFy+6YN1du3bLWz1SvZ7dsr7XPzIts3l1euW7OaZfVOsUrr2s3qlO8VbXM7R3eWdlLzBx53dOTF8U9H4yzaQujFF1/c5Zxzzsl7bvzz4dufmNhx6NkD14155KGu7dq1E6FQ6I8nlgasM5lww6bFJY/mFgy6ipmNUr93Rgq+2dwlbvisG5gtNg9+L+9dmhF6AKAuAJ1BHPlz0J//eYJxdcyrFrB+ZonRgrCaRTTcTqx39Ca4x75odajKhEUSxzLkYSzENaW62qdwerhQMF6MhqiJ3v9IkMLzTV1V6mw/0ljrzdq+bazIaf++6fcGmuuTZoTuAGNfYhrPhDFE1JYZ3xKhHTNMFjiLOHKfqed/oBnWBmKcu3FJSXatWDpHqdyx37xLezSXDGunZjXjp32AttNJ0tXR0yAk7gTjXwpQXFVdccuC4XvWx8usu1AzrOcZvEEwr2IS55u6OsDhvHM8Xkniu4FbK5SFx4J5B0H8j4lvN3VPi4ulmmFdZ+ugYLzChHsF4zsG7NBH94L5DCbR3tTzort4fYb1Nwm+hJhLCDSEiUoh5TksxLlC0J1SorxU95yfJG+JqrnGa6KGU/i9brzetKVtinDc53cWdBLAxySIu1snli4XoJtZcnTnrp2clYH9Sv1qUQp27tZ1WzNC24TMGMQichUT/ddOUtfSa2yKnCAtlqbKnMsvx6mbFfNKNxYVtyaVW7itiYO0re7MrzSv7vCanrMu8+oLWF8z8V0EGsiE1Xbyhl24R+w0D7TisB2HbTQkbq3DJEFHSPAoU1ejImOSxY35lRCz0AgNJbZjyeF+Bp8DQr7p946wbe49dUOnLKV6BUnUvzixQvM/v7n//jvWtHgcrYS2Jslj42q7BVczrPkA/0ySHpWIdCKR0WxG49odLseC5SGAKCOBX0Qk8oCEsjH6AC/odYXkoHlF3uW/Iw52C6/J9l8rth4D40BiOZtJPAeQJMkaK3hSMj+6QPe+1wgrrlh61llndZg8efI+WVlZ0ef+yspKHj58+Mp33nlnQ5s9Dj5k6cfvZHbv1lW56dbb165c+Uv15Inj97SH7vLLRnxv7/5cvnz5Yfvtt19OVVUVl5WVVebn52eNfX7ixjsfeUapXL/ml6xcjyqrqyor168O1x3Dr9vJumDhwm1TZ/wz66kH7lRsodRu/48olvoC4bMZfFX5kpLHcwsGjbIzm5u6+nKyY55EPTd81g3MP9wzgWZY4wlUzuCziPnyoN9rZ12PVxzzqhmhMkDRScowCwTb9vDkfPwnavyhoglun5c3eZTqihBJFIJoTyb5tKl797FD1BAwhiSuqDPUPhJv/uDJxD0kC42yGwTT+bImo/pHIM6UEX5iwbAmawu0YutuYnSXwAJiHkUQT4BlIRN6E9P1DNwCQWtN3XO1ZljbhJSDNiz9sENULFXwbgQoWFik2onREpaCF63umZn0GpO8X0jxZ4bcj0jY68aC6oqthy4csVeT5E01sRv5J+Ko0Oz0Q69b/uoWbo1QFrAmMPF6RPAJKZhm6t64Jz8SEh/jObYwEL5VEA5i5vUEHAfQOIYcDRZvEvhDFvwESQSCQ71T7VANJNCbwG0YlE1MrzLkWIIYBuZVkvgZSHFd6TBPaRK2JKrieH4lAmwuHnAS1yWqErW10LAmElM4GtooTmGFjobkv5h+dWCcanVi6QaAziPJNWFBBPqAoQf96nGJjGrm993Gq2aEKwXQX4KvArAwidwMbtgak5a0WJqiN7k9qVI3K+aVbjlUa8JN2+qOoJPmNc2rqw+ELbwWtkpb647nSbDOoA2luie6UyTFstOctXcDMFBEEnfV4UkFBxPjJlNXeztow421ICGmzwiPZubjifGYBJ8GosNL/Wr02GHhlHU9KEMGSf6auZoFntv0dfCx/z18ZtwHVgf9rqua0NYUMN3y14S4mmG9CdA8kvwhMTrIDLxlFjXNzmxneLWPpgqJGyVXzxAiKwBETmGIEHHNDgoWMCTzkAV+r9MM6G5y+7seL21qqD8UPMqMNZDVR5DI7A7C9yD+3izynhvDl+KKpfXC5YIF0VAIffv2bf/cc8+FrrvuulVtehxy+NKPZlH3rl0zGoqlRODLRoz43t4hOnjwYI+9G/WRRx5ZY4uunTt3zhj3/KSNdzz8lKjcsHZ1Zoe8PLCUFetWherE0jqBdcZrr2/8cN7CtjePvpSN6S9vvPnGG7zbtm6p/qMdw+87rew8QXRZ+ZI5T+UWnHw5AW8kkaTCybLghs+6gZlwfXHS6QZ1d5ut9npIkk0707pkvneB32vHZYxXHNtatyMTjE2SeG7GuorO867v0Tj8RRPcowPhPSLE35FE/+hareCfpq7m9g2EThOCbm14aoQFfbYlJ69Dm+3hYxXBDxGUSSzlBGIcA4WKmFG4V07en14bTJUNO+czQvczRJ6U8itF0CVgegrExwO0HyTfTAoNlFL6TL/3XM2w7NikvvLFJZ6anaX0JlB9gql3tXeyJ1U0w3oBzAcAXA1WFhDJcyAoVGH9/N6S6/tE42c2LJoRmglgKZGymllebupqv6Qa+rWS4/FKEt8N3FqhLPwigVcRy08lxAzTr9pxq3elNLE1KpJLuQcL0Z6ZPYKFISHvICI7ceY9TPyQfWS6dGj+4z7DepxtuY7QB5LnEcSXUlbfK4R4EExLWeApYr49iQ8NyfTBNV6TadxhnTph8yUQvqVIozBFjcAY3BuES02/9+g47XS/YCaXrdgRrj85Fa1L3AuCLgkWtUax1GKS6MsKXQXGMlP3PNbSa6zDcauvnhZLU2XOHYHEtqbVLQCpU9jslf/fOXCj/2nfcmdupXmtmcZu+KwbmK3SVs2wvkdE3sAK2V+aN5Xq3tt3Yd3didfozkzQuSRRv1vVznhKgu4xddVJwgA3xishplZsTWam/YXkG6HgT8w43tTVs2x+fNPXHSojkbcF01/r+GKBiZu/mfvg1w/+5c1d4DDWpQltTbG93YKrGdY7YPybGP+R4HYk6F1Tb5qdWTOsDxHht4joM0ZkFoieIihrGHyTotA9spp/hsB4CdzcGjO0pjBmLTZe/V4Knysj/CikzAWJdkwo3ZrjOXPZYIoV+zWuWGofwbcFUjtWqd0nO3ZpaWnp1mOPPfabtj0P77Xkw7dk9247i6V2vcsvG7H8ySef7NmzZ8/s2jinq+uwxj0/sfyOh5+mqFjavnNnCFIqrJX27rGquiP/27Zti9x4y+3W1Df+1aFy3aqfLx8xPPexRx7qvm3r1j/cMfzC4tBgARq6cVHJ2NzeAy8jgVnBIu/UFHyouUtazLcaNOAGZqu8z9ZxohnhAabu+XfDQSg0rI8UlrMkxOkgMdHU815r6Rf5mvjafAqYtrPAfzKr0G3ucLVxTN8m41X40sZ9KVK1kKQdpif6cSq6K3XbyrD9sWoASYxscP/7JNLZo4oN4aeJZXti8YS925QZ7wjGfbb4JRlvLxjqfW6n/gdCDxNEewX8gRT0ELMYD67qClIuIMm6nVgGAt9szi67s/2O/C0kcfTGpSVqjVjKMwWqz5yvd//ayVyoFUwH2xvRQZQviB6YXxTNkN0k3rhmWG+BMZeI1krwtXYYAidtufQM6+o88BnWK7aoJAifRBizTL/a0WGfG1dv6ltGyBamOxLERrI/RtsiOXAywFlgjGFFjGWWj5Tq6izNsF4C81dEdEQ0kRFomoxU3Ewia6pQ8L2UfNsOkmd/rne1P6jtanFj3XIDs94HfEb4dXvHJCTPjtd5Bg4kotuCfs+Rcep1971cFuFqYYfoOrVhPUkw2/X0ZMfYlZ4M525wkBCzz0TOVNqEt9rrBgt7J3xS4cYS4ibT4WTqpMXSZFiKXcetQXID1w1Mt24CbuG2Jg7StqbFt9bkA+k5646/1vMajWVGGC3sY/jADlP33JL6rWtnYVsrti4npkGQ/HD9CxXJniAxxtRVJzGw3PDZhJg+w7qLGT2IMcE+vkTMZwd1dZDdl35G2CfBE0lieD1fxPdvX/3dO5/fduz4XeAw1qUJbU2xvd2CqwVCHzDhXSFpLkHJkaK6xNS9bRv3obDYeo+Yp5KkH5gj7xJlPAPCSkl8fQbjLslYw4IeY/DT9gvV74iD3cKr0/5rRnhsZPO6nIwOXfqAxK3BorySZjCaFUvrjuDb19m7Oe3/2rtD6/4+Z+lP+y+Z80Z1Q7H0hUnj92AG1Yml3bp1y7zppptWjh8/ft2vYumk8jsefioqlma0y80VmVk5O8p+WjVjxozu9k5UG3/mzJnhi4ZdvjEzV823E0H9kcVSrdi6EIyLyheXPJdbMOhyEN41i9T4mY+dOYQbPhvF7DvNupAEn2cLdQT6uaqqctLiS3cpg7VrtjqjLKna3Qun/iihtL9CEO3NjDMky5sXNMjGrBnWkmisTsYFROKfwaK8RCK44/5rhlWtMB0jmSOs4MMskbnPfy/utKFRD5rg9jPCh0jIj0jSGXZdFvgXZcjDUUVnQNDZiOC++nu7oHFUQYM5R14NRgc7MzcLlDJjVo1YGhVMXyvVvdMatmuHBSFQFiJcbIsZDC4gOyYlYwgItmh3MJO8RVDGlyzlLyRx4q9iKYpZybio9OLOS5IajQaVNCO8SkZwm1D4CVNXvc2JmpoRep9AH7BEGRPfVur3xhOaWvv9O+oDPiP0D0gsIPAnUhElZpHa5P7skO8mvmXvFpWAgmq8RRm4i5m2MMsKInGwAP/IQoTMorxo2COfYZUw43WQHeKRRxPE97K6Yi9Sspcz2AvGh6VD1XpfdGhb4+qO51cS7bmB+etzvGHNIuBjSHwczxZm2QMKPWnq3n3j1OteOG1d54YJ3GrmPg0G+EoQzQZk6Q6Wz3yud92aRN/rqrjBQULMPrO4rbIhbMddPp4JI5hkWamef3cCuxPiOuh33KppsTR1Jt0aJDdw3cCsXwBSp7DZK92w1w1MtzhI2+qO+JTm1R1e0/PAZV59AesXkDKCERkIBpt+1T76nGrZaR74ikPXsCQfMZ6of6FSlK7gyARTV3s4aMSN+ZUQszC680F0FJKnSoGjBMFfdwSpMBAeSIR7SfLV9f0gXFu54ZefFl/b++8O+pZM1YS2JgMSo85uwdUM69/E9DqYg0wiCyQ/MnU1p7F9hYHwFEFcBYlJTPgMzKNAVEgChyOCaKItFriXCa+UFqkv/Y442C28Ou2/ZlgzK1Yv/zS72/4nk0IzgkM805vBaFYsnTFjxl514mXja2fOnLnuklse7LJkzhuV3bp2zaw7hv/CxPF7SECMvGzEd83tLB07ftKmOx5+kqs2lq3JaNuhg8hu1+HhW67cMXr0aG9mZibVJpH6NrND585KuzxP5YY1v/yRxVLf9PAQlnx++eKSCZ0KTr6UwXNMXZ3gdMzjvSC7kZjOF1ivM0VOZ6AdwY6nR4UAdVAY+jy/55cU7XdjfrmBie4nDj24x/AxTzKjEhLtidCXib8A04d1WaU1w1oJxhVEsBPXtHjykRPv+Shj276H7yAJX63o8UF2TvYhnw7uYDXivwkHWnFZL0gxixjn1K63M6i6+ixWMuwdZ32I8WT9vV2gBFxxACltzpaSi8Bsi21XEWgphLiTOXKPIjJGzhvS5YuG7WqG9WRNchrUxuCVf2NFaGD0B8tXRYYyZf7FnjnHGGu91RDLSNIpDXaWvkhCGRkckjffiS/5poYOYIWWkUQ/Fpi/JcfTbtlgsj/CNN1ZGgjZGeHfBPFKYrov6FcPcdJWa9xZqhnW20T4REj6JCIw1yzyZDrsc+PqTX0rEBoLQTsoghlCEWqE5SVgPghE+4HxeMOs61rAWgDwOGL6komOAeEMcKSAQWUCPCHoz2/JD9S7vhYwE4i4AQm7jhl7AGrF7fBsZjmLmD6LP04ij4WcXvtxoLmq3QsN64CGMYmZcD2I9gFhb4CXgrEDjErTr9afrErCP2JyUFhs2c9vFyZxfawqCXltmF9AimhCumRO0CXETdHeJpelxdLUmXRrkNzAdQPTZq414aZtdWe80rymeXVrLUj7Vq1vaYa1liM8VNhZMgVlBos816Z+62q8szR8C6Q8hJjG1WESif0lRa4xde8xDtpxY7wSYkZf4uxQTRIvQdChDHmdqXuPsv9Nmx4+h6W8Qki6LfoSqWAEGOcycyYBHxGJD4O6Z6fjhg76m/BFYxewGl6akIMU24mLqxnWpyRhH3lcSNWVOTIr81VT9zYRz31T1/aDIu5jkMKME4n4M2LkMmiafYS/9uX9FhL0cXCIJ9WXJTc4cAOzxddCzQh9svmb4FMdDup3HgOLS3W1/qNGo3FvViy1Y4c2PEZvX1cXw/Tnn1dWHDngL5lzZkza0bdPn7bPjn9+nf37laOuyAuv3wBbLG0Ys3T69OnrxowZ0yMzM1OMnTB5050PPS4rN4TWZuS0bzfo1NM8U8Y+mun1ejO///77Hfvvv/9XNlZmR08XpW1uF3sH6h9ZLLVDmoDpnE1LSp7P7T1oGBF90oLrS4v7lg3Y4+L7CrudMvI5WUUPiAwaCnAuMW5mQQ+S4M+CQ1LeCebG/HIDE72e+fy+7M7djiOJm6DQXSz5JCkyzhSIPExEw4ND8pZphrWFJZ9OQtinFL5q6Xh6NUmadrxNkuzkJmDB71VVUcHi4WpjYbAJB77isvOYxZMkEY1lbIeaASv3MEUKiZFPjMl1awUTv0+ZbY8IXtS+TAuEZjCwp2A+goVSZcdEJik/DPq90ftlw6IZobGgGtGs4b+zwHsRQu+65E3R0xzE4yiCK+rEUggaL8GOw7BohtUXwGySGMQCbwGZx5t6p4rYx/BDc0HKVMjqdQCNMf1eJ6diXJlbtTy54bNRzLrdtJD41N4dbBZ5lEbin9NHg6ZiqWE9D6L1FPk1KRFLyoXCb5j+nWOYa4b1AyLyeiKxsq7h6u0br1PadlreUFR1alQz9XeJ177FZXcTixOJOQNCCIVw17whHjtMRBMhvgXsrRmvYus/kHiZGAviYTJzWwj6l+lX28Wp173QCF9J4IF2AjcS4iiJyGhi8TgjMoxA5v+x9ybQUVTZ//jnvuosrAHS3YGAgriPjoKQbtxGRsHd0XEBF9IBFffdcR0X3BD3XRFU7Aq4oCOO4wqMqCNIV1DQcRdRFsV0dSBhCUk69e7/vEo6pJNOeklq/PL7553jOZJ+dd999933qupT934u1Mduje6HrC8NlfR/LsV5JAZLg+bbZSWeY1OUkfaz8fDn1nuyXNo36iMLiIslKFpW4rkmyXgd8oF05tIFlqZjrfi+Ti2SE3KdkLlD3lwyX+42r3TCtk7IdGq9unTtAku7fMsZH2iyq08Pm0TamcxyDIN7lAW8l3TgLIvbsw0E/hgIxtNNMgm9meg1I+Dum8Y4TpwFSWXGqhRD8qtM8jAQXWwEvLsqvf165BGGLLJfQIkvBngkk/hZRmv7i7qTx+kAACAASURBVKzc+SAcyZY1q2xiwVNpzLOtrkl1zXCM30WuTzeXEvOMxsIM6lnRMAIeu5J5yzZK/3VvsGuCBF0DUKnQ8BHX85fb/YkvZmClUeJtVZgjRZs4YQMnZHb6WejTza+qli+4us/wI4+RzHXtvEAkBEsvuuiifAVubtmyRTYvqBRLze/Ro4d25c1TpSu6JXzftKn9VbX6jRsrLZVIWVNbZ0eWvvHGG5tjxZqi0SiXl5fXFRQUZD/61IzNN019oL6uMlyu5XTvduedtw+88oJzXCqqtPm6frxkac2Yk8+qURGo28HS6ujkyef+pGSn6AMqaiqaYt9Uu3VE5gwA6r+m5tPD54DphKoVC6b3Hj6mBIylZSXeR1JVJoV+ne6z+9390bm5A/c+gySuZeAeEAqJUSwFnUKQXiPgPTcFvRJ16XRdnQrQOOCp72e5evTbTJKDLDCdGQcIhk8S3UNs6Vu6e1/qWROxeTilwHnEWJ8C+JPW/A+ZU9m3zoquivGOSsIbEnUHfloycE0L47YGS1/YsB/qrZchMUH1lYRppNGTKhUezHVgvBSTwQL/IiF8oQn566Ywi7dKKx5iWX+mEFpPxTtqFHvuS7SYze+zzX9noT6K0W2hknzFx4gRsyJ7aZp8mySdth0sxZOS+IGyYq8qwpRyU9yxAM8gifEsUEokLg8V56sPMAkiSxuiGgGqANETRsA9OOWBGjqmtV5pyHZCbgP4FjQXAvw6MX3CAks2VFb2XnnZ7gpMzrQlAkufYeAXIfFG/Lrjgzpry04rJu1SGfu7L2hWEvBXVaAs9rfolorJWi93TVlJhz7wd+r5UqRHHhfgfWDhaU2I1VHB1xPLfpu/WfzAN3f/9fVMjdfOdbZd/UEzBObpAH2RbAwWWGYUu0U74HehTw8fA8ZxxHQXC5xFBB8kTQfxccyIEuMRFrgSRKuNYvffk43Z+HsbYGn5RQy5jKRVVzZpULp0Gkn3wMEvmoXRKBTv8vEAzpBErhR8JqncFOectFsXWJrURG12cGqRnJDrhMwd8uaS+XL/T/1gR1qvLl2decjakezq1FmwI9nAUV19urmBpXUahDiCQH2NgOfCDpxlcboWNRZuIOYmjrIGjkprvhFo98t2SxWcsEFSmT49HGTJPwuIN0igUBI9ZhS7hyjlikojF5Jd4EI+wkQPkhDvISrrJOonCnKNA8QZUmBgWSA/0/Si5jZIqmuGa/a7yC3SzU+V3QjCjg60I1dWuV2YQjLRPA6as3FwNFr3iYA4odXvggJMXGsUe679P2SD38Wu6c7fp5vrq5YvmNRn+FE+htzDCHhsQCRBa7fAUxvXZImc7q4c7+ChteE1cZWqBQmRXTBk9+rV/10eS+NX/KPjx49frYBTxWF61Y03VwVfeo3rKs2wlp2Tk9W3cOfqNV9+3RLUzO5T4BW53XuqCFSlR27BkN22rf/hW47WxVXcTmKbjgCbbYnuiMxWYKlfN88D+KjK5Qtn5g0be6cCGcpKPCemu+bJXro7UR72nfrhOd0H7V1Mkq5m4peIRH9meSeE2JsYVijg3s73nN7ATuwvJ2TigKdX6lnd+mZDyvuY+G0i6gWJQ1nQfcx4Tgr+t5D8uWA6pqFiPNcaAU8y3vC0dB1Rag7QmFeQJDt6iwXmsSZHl51VsKqF2VvJLZodKYIlnxVMKn0VUvANBF4ICFUs6mviZlGBhHkgq6ky/ajSyIX10ZpJwpVzAAlxSFup8r6gORNE5SQ5rjAiC3qUGbeWlbgXqrFHlZoHSEYpSQSa0vAJ90DIx43igrSAKF9p5DowB5Qs1nAPYMsw2ogs/S8kTWVNbCSWs4yAZ0B67roDgqXNIhVVQbDuudz/g3HeRMX/UjVFArA0EiTmlWC83VwIC8wh1s4NlfT72P77FBa+oZF6kihq3i+6OXy6K6/AawTcJakqkWK/tPZXTObIYHi4AJ4kpoaAA4HzAbme4RpZX1X+w2eX/qEjWVttqd4AbuvhFSzpPgF8m3SOgp7MJj7pP8UeVTAxUSv0lZqng3EASTwkBc4gxmEEegQsiyBoP0j8jQWmgMQPRnH+VUnHbOjQ+mOMHrmBwYqXdh2RIGa53gh4VOG1VFvStfIHNxwCsmbaH3wEnQqSvUPF3ouTDJBUbqoKJuvXBZYms1Dbvzu1SE7IdUJmwk2VuTnjrnRCXydkOmWDLl27AMgdyQe69oEz/tpkV1/QXK4BN0siP7Psb5R4bUL9DFucb9lp7AwmjnGRAYJIs4gXGwFPOhxYTvhsUpm+0sgrkHI5Mb0HyHwWoonrqUg3rxZEw1Bv6RCaSl++lyEGwKqZRCKrGCz7sUZTjID34Axt2fyypLpmOMbvIrcoGP6CmO4m4Hult+KMs7at7v7p+SMTRvcdOHvDH+ujta83gNDxjQUpLr0Bxv8PgJfOjlDy6WZN1fIFJ+UNHzOCIQ4rC7iPbMOPMgNLc3tm5+QPHFwbWfdzS7k53sG71qxf+e0Jxx6dqwpCqfT6WB8FnBZfcEWtKupUVxUJU1Z2dk6/wp2q13ylXgTjfCS774ACkZXTra7KtKsg5xYM2XXb+pXfcbT2/ymwtChYfhGRGF21fMFzecPHnAGIVNK10zkWnDgLCv26GWTQFoBPBPNmIvEqWO7JbN1tTBzwVjoKNuvriK5OpMnue8t747vtPuIyIXmxBCYS8DUEtrBEz7ISz+iRevhYwfQwMc5ggXFg7maUeLfzYCc2UFrzHzVr/RCpuRT1yUkN5y2/CqajjBKPff62Z1d/MHwIEz1MUgE/ABMuIMJaBvyqqE6MDqVBLr1KmjwydJb3B/VvBfDX12w9UcvtcSgxTgyVeBYlmo5PD/+HiTaIZsWiGu8LcXzUCvRgsmxdmsBSDbcRY3Yo4GmKcE3Fp/x6+FhmXEdMV0HwjRL0blnAo/wxUWTp98TyBiKtSgp+0Sj2eFIZw2F/VeLT8oMUdW4E3yJLAPksSVrBAgu1uppdPzl3pw0pykjUrTVYGjRfIKL/tqzgzoIfBbTbjUD+e0pQQxq161uSiLs/1W789fjs/MIiI+BREYOd2TKyq680chIYV5Dkq1XUJQGnMOhRhrS4rnrYsnOHZJpq3t7cGtfL/I6ApxRtQjJDKHoLtnj/skle+wNjglZYFCy/gCC8imZDI5FdT9ZTYKwiScshcCYzz4Ymjge0C4zivp8nG7Px9zi7jtQrzhMkz5KSVmvMj1hUrwkSdwPaz2k8zyVdK/+c8O5sifkk+VQIOgngglDAc14SnZPKTXHOSbt1gaVJTdRmB6cWyQm5Tsh06ibglNwdyQZdujr4gJH5lv+fngU7kg907Vln/LXJrv5SczPX87EQdASDdi4rcZ/dAT+OB0tLzZnEHIEkO40u1ljAGJy7KPuVceOsFMdywmeTyvQFzX8RNVQYleAeQtBboYCnl9K5KGjeTMDOBJVeKR4UlnxDpeEzW89AyxorII+WkndLkwC/LXMk1TVFO7bs9rvILQqa3xCJW0hKO7KJBRZ3t7b0+WDSLjWJ5jHy+fKDSUanC5EzseXvTDwGRAcaAY8NBGTQnLCBEzI79SwcGYz4BPF/qpYvODFv2JEFIL7ECHjiInea2TIjsNTVo3euK2/AwLqKdS3TfZFbsMvu2379/muur0sIkGf3KxwgXK7suqoKU7hcruz8nYdWr/mvikSOB0ub9VP6NoKl33O0Np2U0Y5Egbblch2RmSANP3InwMOqli94vM+wI8eB8EMo4L47A3//X54xhSNmRXprGk9TUbFEVM/MYSnx4LKJ3o7wOTuxv5yQae/ZkXrF8YL4Kkj2gCAY+N6V5brgkzP6Li+aHTmCJO4gyZeCcKIkFJQFPDYw2U5LS9eRpeaeAnibLNgfm1jgJZb1J5VNHGBH9jdrrQEtla7O8q5YtJyqiM2QPQRjGBEFWeKzZvf1l0jUnxiaMEBFgMMXLL+mvmaL39Wt9yjJPHlZifedRHPyB82XJPCVaB1hqCLWlhkBz0O2PL38KEDcRBJXbC/whJsZ9HpZwN2UvZLKnvDp5pkAziSJWyH4Emb8YJR4lYxEYOkalrhYAzZLF143iuP5NFMYL631SkFerIsTcmPgWxmYH7cLKgm8Qy75x9CZBeVp6Naya2vfUh+jLauMIP7dvLMk3CJIvhoKFChec9j+y3iHJE5r3m9b+Kc/5/YfcqIR8B7aAb0SXZqRXdVzikbiHjAuB+E+gB5hwhEAD41WRVYtv3TvZB9BMplGbL1+tIF/5nVJhWj0DwE55pNi78o2+hb69fB1YK1OFVizzwwNiuP3LEj0Uvz9kPwfAj0fKmmzKGRSu/qCFa9IyK8EwcsStQKYLUV9TyJtKjh7ghHoE5eR0pauyT5yFT2/fh8SrtdJ4nQWuAngfCPg/VNnnrFJbd5Ohy6wNHPrZbRRUxjOCblOyFRT2ZHkdunqzHp12bXLrk6dBV2+FSvwVGpWaxBjpMQRTHIvI+A5K4V7SVtd4sHSoPkyQD8R8yvNL2CBj7Xcmn6fjNtpW4pjObFeSWX69e0VRhsjYpcYAY9L6ezXI3czo6eiGJCKu0nyfhppr1kyOplcWS8RSxVR+lIo4Hk4xTm21y2prhmO8bvI9evmD8x0LTHbIBoLfFQDy/tFoP/WRPMoKq04muu2TdG0nFapUyxQBMIZRrHnsP9DNvhd7JrO/Bt5vD6rWr5gYt6wI7uB+D4j4GmrcElGYKnWs0+PrF4eb92GX1u9wKnI0tryVd/LupqEoGZO/sBCCJcruikSEUKInIJd9tj68xeqinYcWJqTP2ggBGnRTRsiav6Ncn+QdTUJgfc2bNQRYLMts3dEZoI0/IorFEdy1fIFpXnDxp5CAmtCxZ470lnz3+HlsGkf+ErNSjBWCmhzlwb63dtBvZ3YX07IbHp+Gamb9whgbxDlMMuvywLeK9WPNmhHOJMs3MqCjoZNh+FNllaclq7+4Ib9QNt5R1WaM0iON4oLWkaEtZI7Mhg+Rgi6nizYqbaSeKwgUcTAHpA8NZYdYK+nwGywNj5U0s/mTfTrkTvqt1TurPXMGwWi64xid8JUeb8e/gdYKHBuQXO/UJWrBbA5FGgoCtW8qOL2yFK6noH3y4rdaXGD25HaoD8T0zTFyajkGwHP/YnT8M1yQAaIaSuD3ktSHCeRa6e1XmnsDSfkNoBvwfDnULy6Et9BwxsyWjeq7OyBTcWV0tAx1jUBEG++AcYHzaOT7c4armCJ5UaJxy6wWaSbk8F0qWC7knlTq1n/XVHOwD0vNAKe/TPQp71LMrZrUWnkOZI8xC5uRtjGQlTCsrKrf1z+8Je3HxVXwKyTdI6BpWshcQEBbUWLbh9OYDaTPD3B/m9aK58emQbiH8nCm831ZCH+BPA9WVHOX3yOJ1VO8IQ+4Cs13xEsZ0rWjgNhFDEWgLkUAg9p2VmTlpze58cUbJR0rYrmhIeRJV4gycUs+GgA+xsBb7JU/6RyU9AtpS5dYGlKZkrYyalFckKuEzKbHjAyN2GbVzqhrxMynbJBl65dAOSO5ANd+8AZf22yq0+P1JJVf5h0CcUtt6dR4hnTgXM3HizVzdfBWEyM9+MfuOj9Omvz4OYE/knGdMJnk8r06eZHBMyGxKdKPxa0ZEtufq+vx1GdKvDUvMAFC7oMbO0JYB+Q+BZErxrF7ns6YMvmlybVNcNxfhe5Pj2ymsGXCNkQxcMCH5AQA0MT8puKNzSfT1FpeBzXbrtAc3VvVcGUBfYkoutDxe79/g/Z4Hexazrz98+u+ANL642q5Qsv6b3/kVES/IoR8PRrQ0ZGYGlWr369tB597Ur1LeXmeHbapdZcs0rWVif8YNIAggoR3VRRoa7N7T90z+rVdmRpXHp9jnunQer36OYNdopojnfnobXlq1fKuur/t8DSUvNvzLRf1fL5L+QNG3sSE8rLAp5b01nz3+uMVR87IK3XiehVAn8VCng7GhHrxP5yQub2+6xN6cKfEFFfCd6tLOCxuax9z5tXgqAqyz/g1Iv8yOB6nyDXTJKws0ZYw1MCeGRpsWdOC59oZQN/MHIigy8lRgOPqsAIBooBDAHjQlWQKibDLsgkeWJoose+X/p1c5EV3eairG7dNSHuXTohPyFY5NPNN0jiIwDxafqEEwEaFGrMdvEHzfuY6CCSfFkzztKrQNujT1PdD75g+EaC2A3MT4BwLBPtZQTc6v6SKLLULi5ERNUS+MgIuHNSHaexn6O+laYuybrHwLevWfIUAfqRCfPYlZDjNpmsdp9h/EHzbYDfA1MDN2ljawmS+58vP1IS3SKYLm/eb+vqL/7QfZf9bzcC7l3SUSSFvh1aL1/QvBekdOVf7P1m8UVlk7zqA0Ir30pBl2RdGtcrXA4oDl5hfzRsr7HgmUzaJWXF+Uva6Ffo082nCQ1ZVS37KH+QAmOXFXu+SzZWe+eLr9R8gUA1kJwF8CYQulugzwX4tDToq5KuVXPeZTsTSQi/Uew+OYnuSeWmOfc2u3eBpZlb0qlFckKuEzKV5XYkuV26OrNeXXbtsqtTZ0GXb8UiS/VIPVs4EEIeoSJGQgH3KZnfuuLPbb8eWcAs/6kqqjaXyYLfc0H+YUmgv80zmEJzYr2SyvTppsEWPykUr1YDqPd+neUavGJS30qfHn6WIH6F5KZoGRV9Wle35VYtt+c7RrH78RTmlWqXpLqmKqi9h9cMZSS6rF19fUFzDUn5d5Cw0zWZ8O9sV9YuH5/VZ2MiYT694hxZs/kULbvHza0e3IH+pGFGqNgzMEP9nbCtEzI79SwsKi0/iFg8XrV8wY299/tzBWmukBHwiDZsmBlY2tudp3Xv3btuY3mraJcc906DayvWrZE1WxJGEzeAoEzRzRsbwFKVtr/u2+9Y1seBoDmewTtDWlZ0y0bbd3LcgwbXV4XXR7dsbKqknIJfdCQKtC3xHZHZOg1fFaSRcu+qFQtf6jNszAkMVBol3lSrEDfp6NcjqojQn0DYnYHvNOb3l5Z4FYjlhM/aMkc+b/5FCLwK8HQGbewEkNcxXVPwlXS72LqqonZCiqlScC+CTXmh0lrtDAUJ2UtImsWEw0F0sBFwJ6MUSWv+vtLwoWB6kCQuaLyPPStgnb800D+U7H6gPlQJ0ERYsM9eJr4PRCqyNIcAVS19Tiz1lzU8Q/XWhaFJ/Zeqvj7dnB2tDP+W1cfrB8mZRnGBnvh8N98h4L2WfIsMvhCC9jUCnlENtjLPY+ajVYXuGFgKoosZcqVR4p2azsL4Ss17iSkHknUJ/IUEDjMCHpWanwAsDS/RWN4soVWy4JeNgLetCPy2VEhrvdKYhxNyY2DpR2Ceq57dWGCuZdFxn05yJy8e1LbyrXT1lUbUmv+LmOOeDxWvJIMHGAHPufa6B8OnMolzSXLceVf13ZLBvfc+6Jl2PvKlYcq4rh2yqy9YfiBI+5ClNUdoYvdQsecQh87XpmcCnx5R98nTSHJVsklLwiOC5e2hiQXz2+irCjy9CIkXiLGs1TOXwHRiXNsWB3E748fZ1a9vOBawbmFCP0jtPSJ5BFhukETBsoBnZrJ5NP6edK1sGichHhUS50mB0QSMNgKe1sVC4wdMKjdF/ZJ26wJLk5qozQ5OLZITcp2Q2XQAZG7C/6ltdyQbdOnq4EtBl7869+W0k23btQ/sfcDrfXpEksRI9aJGwCGhjlVYjrOrLxj+hKDNBMu4dD8WeJPr63xppHU5sV5JZSYoRPRWNIoDlp/j+dWnm3MB/pwkvdvcN6PVGy929exrplDROB2XTqprOsKa9f1d5Pp00yRLngkSdjQgC8y3XNE9Pz2zMGFUhE83r7Rqthzqyu55V6t5EndjogXgnEFGSW8bWEuzOWEDJ2R26nNRQ4ETuq5qxYK7++w/1kwCWGcElmb3Kegjcrr3rKtUUS/xLTt/0M71G9f/Ur9tU8JUvhz3zjsBzNsjRgcPrfntx584WhsHruYWDNlFRutq6rdW2S+JDRGra3+StVur0/CDjgCbbQ3TEZkJOEvDfwfE0Krl81/JG37ksSBUG8Xu69OYYwPYBDobLL+F5poPrlcVzfcWoCeXBtzqxbmzI5/sfeAvLT+FWcwk0HQmiHT1TjBHJ/aXEzKb9qwvGA4LEidYEj1J4FUj4O6rfvSVRp4naa0Bi39C4FAGjjICnmOSrGtauvpnh09lFteSxRcquVLwDJZ82bKJBYtbjNNKrn92ZAJbPJ5Y1STHVQweBcZAgLYKEkslZHfBuB2MTUx4mqA9Fyrp96Q9N938V7Til+VZ+QP/ROB7QwFvXNXz2Ni+UnMhMc2DZBtkjTXWaB9mvrws4FHnD/y6oqLgIpL8YDPO0nOJYIaKPbeksxd8wfCzILGeJM8jDXtJxjVGwKMK8LQGS3XTYqt+lCCXZIHQ4Fx3zivjKFW+9U49t5OtVzo2aKNvDCxdLYBLWOJXFnhOaHTb0rPcr3VAfmuwNGguZMjXBIs40J4Jh4FwhBHwHGeve2nFJGZ5ouL2bT6+8oG84WP/ZRS7s0HEHdCt5aVp7a+WF/sUzy94HjHPbvZRq0My25lbbL02seTjBSjhx8fm10tBdxPjKaPEPa8tH/Dp4beZ6D5hoRVAzgK3A5hjBDwvpGnz1udLacVYZvkIgAgIAxnihrLi/LlpyE1q11Gl5mhL4h7BuAjEhzCJY4yAW6Xjt9eSyk1Dx3a7doGlmVvSqUVyQq4TMnfIm0vmy93mlU7Y1gmZTq1Xl65dwG6XbznjA7ZdR0/hcPXQSA1J+Fs+oGZ4nsXtWX8w8gUzN1U9b3oJIsyzWP7504kFqXAS/W4+4AuGvxckrmfJq5USLPCaRnyEIsb36eabDCwSLdKU6irLT8vqVzDUCHiScSKlY+Id6SxMul6+oFkpBE5iCzZQlqyAhC9o3mpt27S7K7e3Xegj1iToYBI4nZn9IFpG0lpsTCywufXSaE7Ytklm0ZzKoWVn9bELWXVC6zRdY1yJVZ8teNwGSwVes6Q8vI09mRlY2rd/P5Gd272uUnH+xbfsfoWDopvNcmtLZcJImAQRo0NqI+vWydqtcVQNuf2HDpW126rrqzfZf8/x7KT6/Sxrtvw/BZb6dVOBQYMqly94rffwsUcJwAoFPH9Lx6eKguYCQbyUmTbFqFFYw5lg7Gk0VAd2BizVzdMZdC8IT7CUA8pKvFeko3eCvp22D5rJdkKmfRYeOndztLamZr26zzaed9NJ1JeoQkg+PfIuEb0DS34MIj+DTzVKPIcnsU9auvqDv53I0Jqn0j8pgWvLAp4PW4zTGtDSw+cAdAIYbxL4MkDcy8Sq8M4qYrqVwVeA8BFJzGGBJ4hxQyzizBcMf1gbWfd2jnvQ4SS0GaHi/H8kmpev1PwwURQbEwaA8JQR8OykrvPpDR8MSPKTTZGlGhUzqM4ozr82HZ/y65FXQfw5LLzNQH8mzCgrsQvcxe2BEU9zltYtspUkDmxcu8X5bnfeO8dSOgXk0lqvNObhhNwY+ParYD6HmcIs+Hm2rLPLJg0oS0O3ll1b6Vqkm4uI8VLr6EXeD0JcEAq47f1SFAyrgkmjhCTFKdvUGsHSedY2rf+n5/dLGlGZhu4dsqsvaB4PoicAfonBPcoC3kucjyw1t3G9PEIIkdQvWWAKCXo5NKHN4kyFPj3yiQCujD37NrcdE64GoSxWeK2jdvXpEZ0kP8KC7koBxEzqVy07+EsrxgLyVlhQ1AijWNDJRsBzRGeesWnYoFXXLrA0c+t1aKO2M6wTcp2QaT9gOPDg5pTcLl2dWa8uu3bZtWvPOuMDtl2PeZsrKiKRTSRxUBpfXNu7s8XtWZ8e/olYXNGyQicLvEz19X8Jnd1QNTeF5sRZkFSmT4+sAfNFMV42FnhBE9qpn0zo91+fbv6bwK9BUlw0TI256rDcgl3Hxx70U5hbKl2S6pqKkAR9fhe5vmB4KwEqqs3mq1SRxllZGLH4DE9CsMavm/fXbdmQl9293/TYHJhlEWvaxQLWJ8x0okvW/61eZE0iyF9CJQWKUy/V5oQNmmT6guHHjBLvpakq8796gC8qjVxIwOFVn81/VoGlqjiLlHx+2USv4g5s2RKCpZf+YVR+W/pKsCZze/Zi4dK0uuqm6NEvK826/5Sv3Zbdt3+htXVjRXTzhoTUC7nenQezZUWjWyrtdPrs/IE7RSvLTau6yo5GjrXcwj33Qn1NTV1VxKb0yHEPGlJb8cvqttL729C3I1GgtkhXj969mITgupqaxqJVHZG5EEBc1GiRbt5GjIKqFQte7zN87BjJ5CorcacMOo6esii3epd9Fqmq5gxcCGJVpfk1F1yvRsm6vyzgVZWmHQFLfUFT8UpeREwPMvEfjYDHjnDsQLP31/Dn1nuyc7QiWEBbUYtpjOHEOaCGLxylR/Ik+H2SON4+7wjPsBAXK85An26WkYSiQVjEmhhOkBMb03bbU71NXUcFy8eQINcnxd6mjAe/DVZjgl35vYF7+1EWuKVsgjuuCnmi966mQkiEHxg0hpgeleAggE8EaDrApzIoSszTWqb3+vXI17UVa1/O6jfoAKHRK22BMz49sgRSPkugFc0nLTSRY7H8txHwdFN/95VG7iIp+4DpuWacpeMB7pbuGevTt6f+SylzyCXeNwKeoS33wMHPmr3qs/ArJEY32K79YoRtLJpjvuXYnm2W/cECTxPzFaESbxy3aBp7y94HLXVVILlgzGaJz5rLkiAfND6rrCF9HUV65CaCHEKS4op4NYKlpRrTsE9K3DY/aCe1Dq1XI23AFGJ+mQmxoqkdktnOvGLgdj1bdKAglkltIOgGBi80Ap6m56kW1yiw9L8sMU6AW9HZMNFEIrklVngt6XjbOyS0gS9ovkyMe9W5ZATcqjBqOi2pXX3Pm8dB8DUk6WomjAThLCPg+VOSQZLKTUfJ9vp2gaWZW9KpRXJCrhMyEx6smZsz7kon9HVCplM21wtaUwAAIABJREFU6NLVGfCpy67O2LVrHzho1xH/4kptoxkhSYcy8YEAndTJBZ7CJOUEQMSlR0vCbLj4jLKzvHEvR8keCDvpHhATk3TP+vSwSgu/kCTZkYFM/Jwgcd7SgDuk+EzREBURF52z9efle3cfOlxVFh/Qifom1TXDsX4XuQ1FxegwkLQrm0vCG8gWo8rOyE9YbdevmzPqNkW2Zfd0b+e8U1x1xLsT09MMvoWI7oDkr1ngYWHh5qWTPK0KE7RhIyds0CSzSI/MLwu4j8xwfVpe1mm6+vXIDWDsXrli/tyGyFJ+GOA7jUDBewl0TQiW/jzppn28B+yjQMFWjZmJIQgEELOdIinXhfn4l55aq8DSb776Yg9ilnvsvptdOTvWVq5cuY/6f4spqzwcrh99+Bh772X3HVBobdlQFd2ywVT//stf/tJr5syZu7y36GOEf1tffXbgrJ5/v+XW8ufnze9TW/HLWlmzeUsaNs8c2CQSOd5ddiHN5Zrx4N05xeNPbrLH3LlzI+PHj7ej0h9++OHCiy66qH9WVhZVV1db11xzzdonn3yyPdqIOMDUFwzfRUCfyhUL/5U3fOyfm0UspTTNEU8vy9K6DX4XFk+HwCUE+pCJhkHKf0LQqUbAc45TwIv/eXMECwQh5b0Q2mFGwK3G6kgrLNLLzyAS4yGxBQTFtbvVlZ11WYoVlBON3Wl7q4XwwqI5YS/q6UXBmNB4H5kCiFeNEnfQp5u/EjBFFRFk4n1BpPhMVYRje62VrkWlFQrYOFdC2ogesVSMB0+GStz/9AfDZ0vQiXa6fAPg9xATTy1rBqg2DtZKrl83r2CgiICVDDqWGI8osJSAzwn0IIjPV9y3JPEUCzxA0O4NBfrZ6fY+3fyhZu039+QO+sOxTPxOWzyEvqC5DIIeJYtVAbe4por/WbnaoE/H9asq0s2HVEQ1JF5siixV/JbE/Y1iz+R0HKp18UZ+7Ld3p1+65oVb7OJUsaYA+SxX1jck+ahG2y2ytm3a6dPzd00nktEx33Jqz9rZHxKqkNxmFvwYM99SVlKgzqRMW2ufDYY/JsIskvEguQT3IEFvGwFPTzVYUUOxoZ4k8WDzwRvB0umWRUd3kE+15Zw6tF7+4IZDGNYLIDxEzGNDJV5F79Ahme0YvfC0uVy+uiZSRxK+lBZHoysk84qygOeBNvorsPRnARzKkutb9SGcyITCGKdsSmM2dEoMluqmDsYqEE4yAp5hachrU2ZzGb7SyEnEfDEkrmfwMBDONUq8dqR4e3Z1YG8lHK4LLE1zxZt1d2xTObD4O5KuKW2sDJZtR7JBl67O3LS67OqMXbv2rIN29c+u2MLS+oUkjZaQPhJivBHw2BEUGTZ7H4xexLnVayMTAXoUZN0FFm+RRBOnlM2BBeu8BAUm2hrWif2VVKZPNzdpwAlSvZA3vGSqh7pHjRLP0z7dXMES9wnEczo1PMAf+caGyo29Vl62e9KUqBTtnFTXFOV06ktBpg+aPt1U0Q++mE+woNdFlnbo0jP6/pxIZpFuvli/sfzn7LyCV2O/M+E+Il4NFv9mYCuYhxDwkXphZ0s+WjapIFV+NSdsa8s8cG5VP6u27muWeEK46IvQWe5/ZrhOscs6TVefbt4D5m5VKxa+3ZiGPwWEF4xiz4sJdGwTLB187Tm56NU9+bSyXNjywGwrBpYGdX3oSccdlX3dtdeujoGGF110Uf59992305tvvrmx5LLrNRmt3RbjIs3u6+1fv21LdX2VGVcsqtvAvfa+89qL6yYVT+jVAJa+lxfd8Ou6+m3/G7BU0QWQKytn0inHbrnp738vvG3aA1v0ufP4mYeman894dgcBYoq48TmpcDTJUuW7OH1erN22223VuBQC0M2Aaa+YHgaSHSvWj7/7d7Dx/yJQH3TjdC01xx2OrH6yHCNJL6NgAqCfDMUKHjGqfeDpgJDoAUMTlvvls71x2kfTe5WuHcxAU9C4gf1uxR0K4EphcId/8t7jP384i+t2IfZmkKSLrN1BV9CmiCj2D1RnYUEnKnmwcAeTHxDWYl3vyQbKu4cOLA0vJvF9AJJ+Q4g3mi89nQmOiRH8Mm1kk8B6FAVvdV4H7sPjAeNEs+bLcZpdb74guHrIMTeZPFjIDzJKtKMaDRAywToGwnLz5KnCYhvmXAPgR5TAK2S69PN9dWrll/Tbejw48C8tKzEq7gJWzWfHv4coHtIolV1bbtoFMS1oeL8BX49/A8JWiMkZjdFlmp8PRj9jYD30OSH0PYeft38FKCH1Qe2Rpv8I/Lx3AmrZlwcFz3pn10xiKU0SKKhIIygBSI3a7dPxuXFRbins17p6Pk7yLV9wKebW4m5IftDw/0M3G8Ue97qgO6tfUsPLyHSZsKScR/MGtfjPzWwPF8E+m/16eZTBNoIyXE0Do3PWg+qKvBGwNOqEFG6uu6nb/bmYtvkusry7tl5/T9JsD9SEllUWnE0Qd5AEoYEH1hW4nW0wNPoWT9VV2s9F5LE+akoqPYpCL8ZAY/98aZlyxtxzK57Xq7/lyQS7qlGyq4/Z3DWJgZLSyOv2XtM0NlGsWePVObQrE/SZyKfXnEakZykitSxBkUpcqwR8CQDlpPKTVPPNrt3gaWZW9KpRXJCrhMyleV2JLldujqzXl127bKrU2dBl28BhYfMqdxWZ9WvIsljSIgDJKR66EzrpaPly5Z/jjlAWnS3AGephypm/oIk1rFL3CbqG1KEWGA6iK8yir3/SfE26cR6JZXZMgKSBd0rZf0jyyb2f8MXNL8nljcAIg7ga3yAfwrMRxklnu9TnF+ybkl1TSagjd//53JHL2JX9brINrJgVzhu9IfXXNlZh7cVFebTI4tl9cbvtNw+TzRdQ7gARH9QhQpA8iSGqFWFP1jQE6zJC37vqGX/rPJ9pEZTCKSqXq8j8C8S9E1ZwJPSC43T6+ULmjMBrqlasfCtxsjS6wj4MBTwNtm4mQ7tg6XdcpK7X7ecOLD03AsvGfzAnTd3e/uttypi0Zcvv/zy4OOPP76vAhgvv+rqncrLGyJLX9BnDRg/7rQ+apBYVOa6devqVGTpDz+v1Ybtuzd6dO8utm7dKq+86c7o+tUrzWenP1GgAEl1TSzCU8kfPXp03uTJk3964403NjcDLb9fuXLlHm6325WXl+f65JNPNhuGsSUWCRqNRvnJJ5/87Yorrvi1OdApsnNzst07D6nfsH6d1qNPX1evfgX12zZXcl31loklgfyH7ro1WwG/SocRI0b0bA8cJZHlYhltHcUD2ICpv7TiPsnStWn5gvf6DD/yYGbub5SkF02n9FBcywCOJeYvmWhfAs8NBbynO/TM3Qi8lB8FiJtAWAjGrkbAE0juMG33GPH0j/O0bnm/gdlFgvpIC+8LsMGEB0FiqhHITxQdnWxIx85Cn26OJuYJYGqoKK/RGDAfaAQ8J/l0cx1JnGgrR7wLk+Lt8+yZRNk4XX165E4CD4fELUx8EZHYBsmzmPguJnxMRLVg2pckP2rLFZjGRE8Yxe7XW96/WwLm/lLzZpbYmRjTmXkoNCgO0zEAbySi7xj8L7LIjjhkwXcR45lQidf+qOULmpu2fm9M6rFH0QkMfFtW4p2WaF4+3fyaJU8RoFYc5izwlLRw7bJJng8UWAqpqnPT/GZp+IeDcLCyZbIFbv67Tze/JeabwPRT4z3o6c3fLb7rm7tOiit60wBEi4VkA872s8u7Llj7LAn0t2k/UmyO+ZZjHzh0s44s608gLaqikJnE02WBTi7wpJtLGTxdSPpvSzuywOtcLw8rO7tgla/UfBlMX5DkuGKajZGldzJwdQL+3RSXpqGbr9Q8DpJuIsJmWbNVUm539QXwq2OL3RdPIUqe2t5sNJ8ePg2gswn0AoOvNAKeAxw6X9WohQf/09wcrcKv1EgVkWziLHCW6mMEPAn53QtPuX74oBOvfpckVERs60Zifwh5dgp0IS2vTQyWKt5mlu8w0d9i/MTJ5tDs96R7q6jUPIsY40niNhbYE8zXGSXe/dM5Y9PQJ+2uXWBp2iZruiDp4mco2gm5Tsi0DwAHbgJOye3S1Zn16rJrl1279qwzPmDbdcQLm+q0aO13xDgSJPZn8GSjxJ0sPaW920+hL1h+P6DV2RxkGt4Di/MYPJGJ1wpJj6uL7bQuIW5OwJnWlmwnzoL2ZU5h4RsaiTZPbVLE+ABeVFVA/UHzF2acR0BcpFvjA/z9pGl3hs7q91KG9+qUHjI7QbYTdm13z454+tfuWvesCFnboxZY4BUZrTtm2TkDW0UW2S8yuvlBbXj1u7nuwQticyZBf7TAlxHjW7LwLbtwHcCfEcRnoYD78jRs44QNCv3ByFNMWA3ms0nQYlh8I4QNloRCAffdaejXvGun6erTzTnKdpUrFpTZYKmGC1hiTVmJJ67icOPgnQ6WZvV2u79Y8u++GqE+BiKqFPxwOBw96KCDvv9u5Y/DFFj64osvVtx1+20Fz5a+UHPTHdO2LXrjZRuZnTZt2noFlr67aLEW+W1d5aRAcZ6KLJ312ru9v/jw7WxBkEquAkj/+te/5iuwc8CAAVntgaW9evXSFJCq5CvZH3zwQZUCcpWMRGAnZeXk5HgGD6mr+GWtlp2Tk52/01CrrmartTlcfucdUwddMjmgzZw5M+zz+Xrm5eVpQ4YMyenevbsWA3yfmjFzU1Zvj5tcrmwSWVnRTRWmVZ2w4NXCIt3MIYasWrFgQd6wsaOIeHAo4J2Urh8VBcPjSdBUQLsJbN2rOEwbIwE75Fu+hkJABzJgEeMzFX0fe473BSN/ZcKFQspFEGJEKOA+NV29Vf+i0vA4YjqVLWsEubIsSIVhsKIy+JCYXmGB+0iIaaEJ+fMzkN+h+bczXmFRMHwaiEYJCbtADQk6RgJXgvA+SXkQIK4D8zcEDJSCHjEC7l3SeZFvKHyE/cG8FiSuIuAzWLiPNYxnicWkoQdJDARDrYkC/O4kIZ4NTchvitRvHK+VDXx6+E6A+pHEszGdWNB8MP+HOL46OQuoSOXZoYDHvu/5dLN+8xeLTuz1xz+fwITysoDH5kxt2VS6PlvyOkHCpqxo3pRMJrxYVuyZ08ATTq9B8tKmNPzUq1vHyS0Kmr8I4smQZBefU8Vltq37+h//vfFPM5t3PPDFjcOtunrFqXhGo+3eikZxwPJzEvNrt7FujvmWA+/JjR84TCYJ9aFPceyqrAP7uSeDfRW7pJUN/LoZguTpACWKLH2WVJGnCflL/aXm22AxH1LGfVxvfNa6kcDTOspZXBQ03ybCt6pQme1bw8fuw4zRYLxvTPTEFZZMZoOi58OTQHSSgChlkncaAc9eTmIavuC6WlDODyQxNplu9u+CT2ISO6nI9kT9dzl/+p88B5/8PElSPNatmv3RRNCtRoln35TG296pDbDU/AiMOQCmGiWeNnnQM91bRXp4IoFOVmCpBO9KgqYYAc8fkuju1J5tNWwXWJqmFzXr7tQiOSHXCZnKFDuS3C5dnVmvLrt22dWps6DLt1R64OyKPmxZHxHTUSrKCMSp8KW1eWfb7cInD+s3atw0Yr4EzAUsRCkBqpLpngweSxIXN75wPJTmA64T69WuTBvU65YViUtFEnwjQO+FAp4ZPt3cwNI6TUCLI8BXD9q9h429UBC9Ggq4VdXgzmhOzN+pvdWu3BFPb8jTcq21xPhzzDCskQ6pvva3Sgu1u/iDZqimfNVLud6hccWHWEBx+51GEn1YoJCIzFCxO1kKa8v16HTb7n3DvJN67XXIlcS4igWWAPw9SZrIgo8m4IBQwGtHKWXQOk1Xn27+i4APKpcv+EqBpZL4YhKqqrTnggR6dT5Y2qtv/rNPPNxr7OhDXQqgHDRoUPZdd901KBgMmiqC89sfVg4Ph81oM7C0+qap98va8p9WKv1inKXvfrDYVfHbug0Ti4v7KLC0Pqt7v4fuuDn7rbfe3KCAzlg/BXyq69oDS9XvCmBtfk0s6rWttcodsPsesmbLJpaW5ertLgBLPvygkbXPPPpAr59W/bhVAb8qGnXkyJE9Y9GpChRmgP546DF1ADPX1VSLnB69GMxya+WGuqqwzcvavA095+G17tFn/VD12YL384aP/QvAuxgB7zHp+pB/duQilnwCSdwkBe4nwhyj2KNS8DP2LV+pOR2SdyGiDWD5A5MoAnO5UeK9UYE5jZE9p4OxSBWWMgLe49LVu0gP3ySY1P75xuL6I0CuwQL4klXkLfGRZIl7WeOLu1tbjv5g0i6tipKkMF7G808iu9Cnhy8CRD+S/CwJOlgCk8FygAJimGg0AWuY8DRIrCWWs1Lgu47TtaGgDF0Cxi8A54PEGGJ5tar6LJnv0ZjOYKKeJPnOhvsvPUrghaHW4GUrGxQFzVJB3A2Smj7wsOBXEgIphFvQeN8bPYtztwqzctOKhSf1GX7kMUxcaxR7Elas95VGfhbMl7JsXWCMhapgTV8aAfe9zVPnmyJLG+4Bp6dLH6Q4OQn4KxibbJsQrq2rWPf5iquGT22+nj7dHMnMswSTDSwl49duwxcc8y0nwNIRT7OpdavYSlLx2NvUAzeC6M1Qcf6sFPZRW10SAPFmGVv8hKCEkaXqQ86j6kOOTzf/QxLqWSqOT9YGS4eNUR8dnjEC3lcy1a0oGBlDgq8nC9dB4Axmnkygd1jgG0DsaRTnn5mObF8wfCkRHcyM2Yq6wgh4du7I+ZrsfCmau0VSzbbP24wEbSGAiceojzdGwPPXRLL/eH/Zld28Q84hiZJEv0sWHhJyhlFizyud1hZYuoyAGcw4wChJ+PzR3hhJ91aRbk4m5mOI6S4m2hnE9xoBz+7J7OrA3ko4ZBdYmo4LxfdNuvgZinZCrhMy1fR2JLldujqzXl127bKrU2dBl281gKWiiY+LaG+GvNoo8Q7P8P6CXSc/cpD7kDPuBdPlbMmdodFTROJv0LAnSxxOkhs42+yXdHokQRpgyg/amerY7Lp2feDAZ6r6Wdl1P5LEmNg1LHAlGqKmHvTp5jaNxBHSknG8pPYD/AFHns5Stpl2mIHuO5K/trtnR7ywyd0UzdxoCBaYQyzHhUoKWkWYqC4+3fx8268/zOjef/el7dpOYLYqTC5V2jtjPQhvphAN0+m23euaV47vvd/oa8jCVUxYTETVkDyWBR0hpRy5bKJ3XAY+0KlnoU+PvE9svVq54t+rFFgKwrFMtJcRcNspei1a54OlPfv2LZlwRo97ptzYTQGkKvpy1113zY2lyH/7w4/DVZSpSsO//56pnksuujBfFUdSf2se/fnOosVZG35bF5kYKO5rg6Vat34PTb0lW6XlN5+DSq1fu3ZtbXtgaSyqVV0X409tHgmaqCBTVq9+fbVebi8REYRw/fnQQ3KeefBO3rJ5c3SP3Xez00tbcpSqSNVjjzsu/6q/37Ht2emPr87u4+2v+lk1mzdpPfrl16xf+QPYDpuMtev9pREb2KlcPv/DvGFjDoAQw41id8LIn/Z8yxc0z2ewXzA9AUGXAPi+MdI5o33gL60Yy2zdTJKuZMLlqgCQGl9xB1ev/Vr/8u+HPWe/rKrUf9BCBp9sBDxHpOP/B71UuWt9XX2plDxNA36RbL1NQqtjUE8h+CuWPJyJvhXEeqg4MS9mCuNlNP9U5PpKzVuYeYOQ9I9GoPJLZhxNhJBtKaCeWfRlrr+XhPaKEfD0SyK3la5+PTIL4FPA/B6D/CCuAuhjxWvr08OPgqiGLLzcuDY3E+gfCT7mJQK0HgSr2oZoiipkwc+RpLNb6igJtwjwP0Ml3uf8c6p2l1bdS5uWL/h7n2FjJquaU0ax9+RE8/IFw+sFcDYztU5tFyqik7JUtoBPN1fBklcRibVNkaUQ+7GQ5xsBTxOtSwprou4pTWnmqr8kTJM1mzd+ev7QuLO5aE74T2TR/SRxoW07wjyQdZgR6G9HoKfYHPMtBwCdwv3036pyoYVJwq4Yzhpdz7DeLysuiKtGn+LcY90S+dYySBu4T1TYS431raLs8AfDHzPjHQIlSsO/AEzzVLG0NPVp6j5ypjla5OImBZZKwumorz2IsrL3JMn/kqS5ykrcxenIjhVPlIw5RDy3MVrSMR8YEdzgcsH6BIy/pKSnoFHtncP7THn3zB5DD1CFTa9IJE+C+pDAXCPg7pQoUEXDAYk7IKAbAU/CgpHtzCupXf16+GIGDiNJ90hGIWl43Ah4Bqd7xqZk2ww6ZQyWTp48WVU2va1xzJdnzJih+HRwwQUXDJRSLgGwMzMvzs3NPfaxxx6zvwql0NSX/Dhy4BSuSaVL0oVKRUiLPk7IVEM4IdcJmU7p6pTcHckGXbp27YMdyQe69qwz/mrbddSs9dlSc32sONNUcQnS6IYMIvOa374K/bqpKpZWscQHJHgqWNzMJM8C80ZiYVffbOAsxVtGsUeltafSnPDZdmUe/KJZGI3iM5LYHgUlbAL9daFi9x2+0ohF0o5qiWv2S9ywsUcwcY4R8NrgcCc0J+bv1N5qV+6IUnOABiwna7tdWVBQEAeWFns+S2QrxQ9bs+6be7sN3Ht5W7ZkgXOJcRAThgqJWyyNdiPGCAl+eFljWmgb1zph20KfquDL8lsGnQqifoJVOikdBKLPQ8X5iVLdU3GTTtPVp5sGg5/ctHzhb3YaPtFBRDghFHAfmUCRESAxU2RlZzFL5mhdnerz86Sb9rELPGXAWerqkZc3dswRvZ577P7cX3/9tbawsDAnlvauZCuw1DTDdYf9eYwNSmg53XJdvd0D/j33uajiIr3qqqvW2Gn4KrJ0/dqKiYFAE1h6z5Trs/RgMKwiVJvPpSVnqYrwVL/vtttuNmdpc7C0veta2sfVo3dvV17/AcXjT8198I4bXSs+/2/NoQcfqPiKo6pvy3EbwNLj8/92462VM59+6rcc96AhIis3t27j+jVa97x+9ZvCv9VvrYq921wPYKGvNPKKAtw2LV8wL2/YkfuDuM3IoPYcqUg3byMSBWTJmVLQKQTObeSuy8i3fLp5JYMPFhZ9DAFFCxAG43omXB2tLF+9/PJ9bygKhlV2wShi+jeIJhkB98GpOHusjz9YPgFCC8DiG0B8iKyPXkRZ2dPBmAyibio6V2HSbRUsSXGsjOafguxCXzD8MpFYKWT9bIu0+wn0ABNfTqC9wFKH5vqKpTUR9fJmuOhWI+A9KIncVroe8Mza3VzZuZ+B8SGAPQD+aXA3z3GvjCOrKBh5TgheBwt24SUWuJmY31CgZotxWgNawfBjAG0jbgBaG64XD5GUV7bSUfCNzDRfUTAMf+bXwVnZWYurli84N2/YkYdCcH4bUeuKL9KkenkmSLQqmqQ+UBJo91DA7VcZBizpbiJuAksl5F4kxDXpVNH+w9wve/as8apo/4aiTTYISidb1RuHfHrh7nEfi5qK9Viw+R1Z4B9k8djQJK9dWCzF5phvOQGWDpu1sTrbZf1MFtsfNVhAUTuUhQKeh1Ocb6JuiXxrOUE8oCgoWl7AGiazRLisxHOL4vWFxPmJKY/GnM0kFpUVuzsC5MKnR94F4VMCRtZv3rBe69F3VxDyJctZy0oK7ktn3r7SiOLuzSNpvSiFWGAEPIr/tE0fULy4zCJracDdyg4pjFt40EuV3errou+TRMKPEa1smySLbPjDK27J6ls4lrgNsFTKHGj0flmJNzcF/Zp3SWiDWGS5BOYNznXnqDMrDblJ95Zfj0xlyP1J0i1CEx4rg+j9NPRJu2tGYOnkyZNPIaIHhRAHZWVlba6pqXkbwEO5ubkLGv9//syZM28/77zzbE6UGJCagnZdYKkzL91JHTWFtUnpYM1QTsvLnNDXCZlKbyfkOiGzS1dn1qrLrg271wmfdULmDqfriOfLu2lCe58knywhRxOJ842StKtRxj0M+YPhoUx0G5EqvKH4gbAKzGFI111EVrX98K3R35n5nbKAJ44frJ0z3on1aldm0ZzKoVQf/YAY21OVBAeYqHbLJr69Zy8qj0VeNNe7scDTfoBdwCNhmlMG9zIn5u+Uv7YrV71Eu7KylohmURAs8Kym0XmfnOU2EtnGp5trt65a8feeQ4YlrB4uuV7AlTVdML8J5j2ZKYeAO6WQ5xFTjlHiTcjN1TiWE7YtLJr12wgSQqUvHgDGNhD/xsAnPSzPhR9MopoMfKBT18unR75S+3TTZ+9tssFSyH1YiMvLAh4VRRrXdrv0uWfX/WOairhSz/WM+pqamvCa1R0CS7v37k3Z3XosmjdbO/DAA3vFeDxj0ZsxsLTMMLYoIPTGW2+L6P9cmL/wpRnblHKKs3TGzJlD53/wMSLr11XGwNJZr77d84uP380VaOAsffjhhwtVoaZ58+YpbkvE+Eu///77WlWhfv369dGWYKmKKm1OCdAWZ2lzIx132lm7PPPYg32++3EVH3HUsT9bWzZujYGlzeW9//77mxXIW7l5i9hv1J8rZLSmJrtPwSCQENGq8nWiW+8+0cry36zqKkUbYAOlahyfHnmWmH+pXLFgSZ/9x+7LAn8yAp7UIomaKVpUGnlOqHRtya8r4JFJjDYCbnVOZbQPioLmzUTkYymXNHCh0vfEdA+T/Eu0Krx2+aX7XOrXwzeAxe4gLJLgKxL5WHv7wReMlBBxCSSugcB59duqh7hye5QCfCZI8RjwOwScHmqoOp1py2j+KQymPiDOkURzXWytkqzdB+bHIXAiGAWqIrtk3p0EjgWLy0BykRHwJAMhWuk6qtT8i2RcRRJXS5J+gEaWlXjt6E+fbs4F+HOSjZF5Kq0abNPJtNC/NaClm08xeKOKio31ZeIpxNTqQ6fNL8oIKd5j/+yKP7CU/6xavuBSm2NX0M6hYneraFRbv1KzUgAnsYXNre3J+7GgC1X1ap9uSrbq/YJcshlnqSqKFeOFTGE5gEPmVPaNFbaMXSAFRnNt9THLJg9uyiRRvxXpkZOJ5fnEymY23/pcgfoZ1Xz+AAAgAElEQVTjlwYK0wG2HPMtJ8DSg/Tf6utJ+4osHG3bR9AlkuV3bRXoSsnoCc4XlTEC4B6SaM1VLlSUJO0cCrgn+XSzmpiPBJN99sdaQxr+WBX1+anK9klRj4TdRs2JnCwtvh6gP3C05mvKyvaASesut+zxwaRd0rpf+3VzEatgZYlrWaDMKHZrIBrQqnjaCxsO4br6y0ijQpasQdBPUtY/vKxkQMLnoDbmVzhKj+RJVWhNYnxKNmijkJwvaB5PROdKK7o/iazeEFgM4DmyeG1LuSxoyYbKjb1XXrZ7XGZVkvETg6V6eBWgXQfI52tgeb8I9Ff3zlRb0r3lK41cByn3JqbHiKivJLxkBNzuTHRNVal0+mUElioQlJlfmTlzZlwUaGNUqQrBPnfGjBmh5qDq9OnTf0lBsS6wNMOHod/JoZJugBTWPFEXJ+Q6IVPp7oRcJ2R26erMWnXZtWEHO+GzTsjc4XQdWWr2Eiq9SeI0EjRYgu9OoRJve0evbdcRT//qFt2ybifgBDCeISneA0k7ykq15unsKZ7jTqxX+2Dp8+v3IeF6nSTszBa7EZ/KJPLqgcdc4FKSdqRpXGuILB1TCKLzQwGPP8X5JevmxPyd8td25aooCgmxEFZDdWHVpMAMlvKyZRML1MN5q+bTI5HqlcbFPYYW2XyVLZsqjMLEdwDiPobcFwSVQnZ4Q8EUXJ4k7dcJ29oyi16s2Inq5GIQ6sD8cRLQNpkPdOp6+fTIarb4kk1fLIgqsLTRVo8aAc+Q5or49PJrN3+79IxVMy8bGN0UiQiXy+XKKxjA0W3bvju+pFfGkaXdevYUub3ypl1/yVYFZq5Zs6a2ebV4GywNh+sOO3zMTx9/sHDnA0eN6qH0+q08bJ1/3mS7avbMZ57Z5Z33/6OFPv7wt/umTbVT2a+66Y7a9Wt+qnzmqcfcKgJV/U2l4CvuUPX/KppUpfsrcPbnn3+uzcnJEYkiSxVAOm7cOPuFqjmQ2zKlPmarex99cu8rLpjcLSvLFffuM3fu3IjiPY2BtjEqgXMuvLRi4dIVPbm2eovWIy+fhCtLRmurUV9Xt618lZpfE1CqxlAFucD4vmrFglDe/mP3JsLYUIkncbXidjypSA/PB8SbQvJiCYwmgcONgEdFz2e0D4qeq9iJsnguWJoAHQXmekC8BOI/mov/8befnr7gI78euYOBfGb5IQlxi1HstiN602lFuvkBmFcBtIfcXPmNq1e/NUzyFAF6ToJVxuFSEqJfaEJ+qtmGLYfPaP4pzEFFmb9JoIcg+WsJ/I0EdgXoG5LWzyDtBwZfAUGfaBKlFrGKkHUlkdtKV79u6gzsTRIXQHABk7jZKG4o1qj4iRn4QEh8oP7Ngq8j4MNQwPtEi3ESgaXPEONXcENUqt00ugwWP9pKR42ukMwrygKeB4pmR4pgyWc3rVh4bd7wI0eAeT+jxJMQzPHp5lZiPqolGGbrCvQnwoxa6donW6tfTRKHq7/HwFISKJSgx42AO1labZO6ymdFllwKa3vasl0wsL728rKzB8bREPlnRyaw5HGqOEyD7fCChHbKskC/L1NY+1iX7XadyxrSi5xrbxgnfLbwwKCqvyiXEdPx9uAC5zHhV6PYE8v4TWPqTV0T+daX6qMmJFpH6RL5JfFpclv0OK1bVgVJtPoQ0vhh+jRArjIC3rsyUar5NT69ciQjGpLVVbNFt97fENHdLlgFSwL9W9NDtDOYXzdnMChMkucx4aMasgHAvOZgqU1HVF8zl0A/QML+aCGJLhbEO9Vvc5/46flkBxak0Ar9wQ1ukPUyJCak0B+S2UManjcCDfQvqhXZz7vaTGL+uH5rlVf06NuXgB4g5JBEq3R8FvwuW/hj2SRvXIHTJOO3AZaamxg4gYB54JzdjZLe9ofNFFvSPeDXzVsADILE08ToJTX80wh41Hp06t5S2Wi1ljhISCvPKPbMAlFzKp02x0obLL300kt719bWqojRrwFc3SjZTsM/77zz1EvHM0KIoxU42vhvReh7mgJPUzBqF1ia4cNQZztUCmuluiTdACnKadnNCblOyHTKBl26OuNbXXZ1xq5d+8BBuxY9v75vEyBINIhJPmgEvLtmeLbGrZWKyADkBULSDa3kxdLZA57bUxzLif3Vrkz/7PIJkOJSSFzUpKPN64i9LClv0Ugsios6bexkF3jab2wWafSEEXCnS4DfljmcmL9Te6tduSp6AeDbiWly02QFnpTAtWUBj0ohbdV8wfDWzd8smdB7r4PXJPqdiL2SaJrGNFMClRIcFNI6WArtFIIcaJQUtFegwQnb2jJHT1nkqh66bw1AQbD80SjxxhUPSdH3m3frNF19eqSCJcZt+nx+lgJLLWKvINzcMgXYp5vzKpa+umbd3KnjZe3WrVZdbS1lZWdn9XJ7vzl6XPaQa8/NySQNX8vt0V3r0Se/5tfvW0cVAcgt3GNPa2tlhVWztTqrV36+yO3ei1zZubJ22xZlkOhms5yj0WiOZ6chteban2NGyu7bv9DaunFDdPOGVim97dhbgapNH3MyWBfkFOy6K9dt3UJC00hzZdeEV6sgjv+Pve8Oj6ra3n7XPpNKIEBmEgggVQQL1UzACgrovfYGFjIDCNZrQUWvgmJXxI7CVVSYCaJivV4roKKokAkIYsOChZ6ZCSQBUiZz9vqefZIZJpPJlIT8vsfnyf4LMvusvc5uZ5/3rPW+UW0md+raxZTRyQLSFG8lMfv9NSV/bZG+SsX72SDqL9/peVWCv6/YsHJdh8Fj+pMmznAVmE9L1Fer0/0dJD1IwC9S8DEEutZlsyg6kWbPrbzC0vEk5f0g7g6QQot/ZaI5rgKziordaS30LAVDQpdvQCP1jOmTqN95i3eeRJppJksaBen7jbQUSYRPoLMhoscCz0rme9bZsz9M1HZ9/Wbff4z2lMDTajDfQiy2alST7KfU2YDsD6Y9EJTCLL8Xkh6tv49AJJqiFoj7eZDn8PyXBH1NOq+UwAASuNVlswxWBqyF3pXEeFupyBttEG4mIYqKCrIMftmQEgnQWgLGr8R4L1BPAhMFDH7ohoXoWhB+VRy4+Q7PaCY8VL5hxd2ZQ8dFzbQI5w8NNSrIr+lkWiuSTH1krd+gDFK/h3CWZrGQhS6bJSfecR/h9A4Mj8QzPhZBzndNyukeaiff6bnC+Agg2di7WVAh6/LS4snZG+NtL3Rt5ReW3lJUkGWM9SEorTFnc0e8sjdZ1vqVqNK5dfOFJhHJ/UW27MZnufhvItLc+hkQs0jK3xuZ0UQvhnyITeJUqpXfB0Dy0Hr1YOnZBFlaZMu+M35XItdUAD9JXqqioY1sC4G5zPRSsd3ceK5Haczq8CxVQnRgfMAC75AQpxVNzFKic0FamDyn+3oBOldFy7Ogm4hZgvEkC5rLrL9RbM+ZH+f9qI8xuQAvUiKScV1DWhrD/7HLnm18gFTFWui9A1I/mVjcoVdX3CHSM6uJ8aH6kCOE+B/rMrj+6+YEXpGknd/sjwYhjlqdnhqwHAUSb2lMx66xm+MJgAxYiLkGrA73AwR0BNNLBC1VCj1AjRCtu2LaDb3Y6vDMgODzibkryPQDs2zHwGPFNsv/Yo1Js8DS+lR7KD7S2tra9oqjlJkNrpBAen4bWBqr65v8PaHBj7OV1rCpmv472W3ztXXGq61f2/q1tfaCtrmlBJ4ce8xM+jKSuIwJXUF4Ng7i87gOGNbFJTYicQEYjQFRjQqk5Npiu2XG/8fnTNQ5YC10nwhJTxCHRI+qVD1gFGt8J+m0lCQaEf8bB/hBYw7UgQIGCHEoSsLz9bjFW/vWIvUSQTBLoh9klXnx+ispHLxJ2G6cN9Ok3WMd7qGC6OXQvlOiJ8z67GJ7jpFyHF6sTo9etvHTszoNOqWkqfZZo1lg2ZNYc4DkLVJyIQmcTBBLi2zm8AiqUDOt0QeGTRVhraUl/8xgp+L9K7aZjVTOFpRD5qvV6akGi9HlGz/ONASe6gCnNftTzRk/jieDk1QVa6Hn813vPPqqZ/Wr94rUjA6yan+5r8LrTc7qdthPp11kajZYmpKaZmpvya7asTliOmtqbv8B+oE9XpUDamrf2aJXVuzV2mWa/WUlO0RKu3RKTs/wl+/emdSxS26Nd3sQRE/qmNNVVpWX1VaUJhKd0mKwtA7c3VOqwrDqQWAFAMQEYFPMPbpTUmq6EnSSvupK354d6oVaAaUNwNI8p/sNAbG+bMPyDR0Hj+mrlM4TFUoyxtPpLRWMCcy8VwrkEgy15h4tPXMbH0EIC9QrvyTcu95ueSFgM7/Q/SxYVID1Hxh0n8ue3bs5ayB/aUkO+8XvtXt2PZqcmfNlKMclE18D0FaXvdnRb4dsbYXdmwJLNwkWF6s+D/zGRCNBSGcpdgjom4N/N9ZgScaP448OrsEIfdUYeHJ4tgJ0AzFvrRNg4TdcNkun+jH/CqCXSEoD4GNBNxDxpqICSzhoFwHQci8DcDCFP8rASYErqD4C0er0XAWigvJvlt+XOXTsQABj6iOYI+3vjFrkkaYCSRsX1ugTqfNyIXAqpJxOED8EI0tVpJiJ3nEVmDvGO6eUwj0RvQSdFceuURh0KkjeS4S5QohVayaaP1F/z3eW3siQeSRhpHmzoMUAT3bZLOvibS+wDvJeKjmONPEqaXiBdfrOZTe/nYCNSFVbY87mWh2eDEXTQEwXGvdMUHQXVM9t3FyXI4Glv5GUtwEi+LHr4PrAWSDcQczzmcQEkmQHZIM9vR4s/ScIla4Cs4rEb1GxFnrPBXh6+TcrHqrj8eaZENSbWayC4KXFE83F8TRgdXrVuK4hyZ8osBTQT3LZuqh09RCw1PugIB4Ixodg/heT0FjiGRJ8BgGuogQCCayO0p4g+SxJHPwAHcVR1sRZzPIuCJoja32O9ZNzN+c5Pc8TcTLpNE9K3yLSkvcSaCGTvJ5YfALmN0JNMvEzrIlZxfXrJJ5+ifiMYaYA/z8LvKVLecr6STlG5kicJeYayHd6HpWAJiSWCClS9CSe6yqIyZsd027Av+EOz2gBPAzQDwQ+H+DXiaicQcfpVVljYkUJtwQsfSKQhh/gJlW8pW2RpXFOnaarxT34CbTUGjZV838nu22+ts54tfVrW7+21l7QNreUwFOhp4tkqHRyW3103osum0X1TXNLsF/zCr1XE3AK6fxwI2OCLmBmi8tuietw10rPg6hzIH9xyThJ4i7BuCHov/IbPJglzyFBjxkpj2El8BLHgj4mk35U0aU5TQJ8CXRyQvPVWug5A4pjjVhxbZVAKYACu4Qv+do1UzNDI+4Ssnso/M1ftHsEa9p/SOLy4IuR4CeY8GBxQXYDtVv1e7+nf03p3LFjRfmGFecEQL2m/FBcuJCyN4ToDZbbiMgRARAIv7w1+sCwWafiXfspAS8ys9llb7Hg1yHxdfhz65K09F6VpPOIgxFaiksY7yeZMOyrSyzBlzrFd1i24SN96yuzT9Mr95UrASJZs79CpdBvPn1CUs8pF8TiVwz29/7/faGf+eqCbatLtlVpySkppszs3KrtmyPy0KblHjHAv3+PR6S176iU5vXK8j2m9lk5+oHyUn/Vvv3Jnbp2Y722RkWb+vbs3B5opA4s3VdWW+H5PwVL07oPONJf7t6lwF2tfVZ29c6f1QtfXGCpAkpZ9/spKSWlxrNV8cM1AktVhC9Aa8o3LN+UOXRsLzAucdktJyewJjH8uS2ZprQOywPR8lITKcQGR2ZKS/dYa6HXBmYFrrQj0Fv1HyiM+ar4Vhm8HZK+aKaKsnGb9dGKc8s3rJgVvhcw4RSQweMaFO1JpG9aev9R2lLg058kxUmhVDRN7mGCV+udLOb1Z0VNw22wDwxycrtUeL2hqcpM/EVSR+ry1TmWfVan+2ti+lBFuhntCv4XgF+KbNkPhfkRAYR1vwUhilTEaqz+lMIAHyuKbdl3jFhSOkFKaSvfsGJe5rBx/Yj5nCKbZWy4jeHPcZIpzbsWEldEss8Cswk0iol3gslMzB4mvFu+YcVndYCWSI6T5zVofkShZ5RkepgkX1vXH7iBGccw+HAi+i9AvQC1LrJnWR2eR5i4j5Bk9JXi1xagK9fazPFktAbazM1zei4RwCXMGMjgn4lEBYF/LrJZGlH5xOrnkN8PyfMgfA5YC0usgGk26XJq/Xy5kEGZLpvlYJZNAk7WV40Alnr/gI7pSrAr1Jxk6kkaq9Rvxb37AROPJkk/MuvPCojghwXj2TV07BjJbCq2Z0dUbk/ETWuh50rFjVq2YeXCzKFj1ccX9VGnJzF/IAlqbixyFZifiWXT6nR/pKIywfQlC7zKJnFu8aVZ6kNJaGTpJCKaAh1vk8D9zEghxr9BOFcnPBNDlDLUBTW3DhegRyDVB6OmixDI8AP/FoCFgUEEWi2ZMzQTzWHmw1jnc4npZl2veVYTqWshoD4I3MrE80miAVDMAvcy0ysJRt02mgMjl21L06tT96i9iwW/ylI7t3hSVsQzQRN3FnMNWJ3ep8GsImUNkTqDR/Z3swl3R02Tj2k34E+eo+R5IpEOMs7aNxHhFeh4jMH3QxPvx5ozCYOlquF6ztIflYhT4P/GXibEzVLKRpylFRUVJ7/66qvRvsAF7kdxt6yJNcmb8bsK/T8UL0OhTbeGTWW/Ney2hs3W8rW17P6d+qDN17Z18HeaA21rtnXmq9Gv/We81rXDwBMf3ffdqptM7Tt1Su8zdF7xpC6DmvEcDFwSnFtDn9x4NaV1GHhg81oVYdSgpPUefIopNf2IdVf0vjrOtlpjzka1ecx9q05Lye0zZd/3Xwa5sNJ7Dx5rysg8sWrnz/NSu/a/et/3qxtFzVa7/+icmt17T/tjRs8r++6Ta397YmIi3GZNdUdC9z/8+T8Wsc/354Et69/OHDLmLb2y/G3StBTd73NvuGbA/SGNJGQ3zrGKumYHzHpvRPs+Q++s+O7zYEpf+6NPvLNq18/P/zBrzIrwNrJGTerQd/IjrpLlC69S/RrLB9G+Y2a77kcV1FaWr//2xkHPxarfmueiI2YsHdRh4Kgn/WW7l4r0zAHrr+p7Sxz+RKtySMar16Q5h1lOmvifiu8+/3dgvqpGOwwa/Wz5ho+v+OXpScFoz0Fz11zoK9117V8vz+ql7y8tNbW3WKS/xicrK8rfHXW2UvmNWCSzqE1KTdd03SdYBtVtH16/au+X7u3VIjUtLSkjK6tqx88RVaXTuh1xuH+f16ultM9gQUJWVVRo7Tp1Zl9VZe3+srLkTl26SL3WJ7TkZN/eXUHetKSOOTl69b4Kf7kn5lwJcbzFkaXphx01sMa7fbsCPVO79Olbte2nX1n6Y4pfpGb37C59VdWkJSWx0ITPs1WlIL6MsDTnYxduXazv37N2z7r3N2cOGdctJavrRcVTuhtpsvGWwy69t2uX0678oHzjJ/bANZlDTl22rXBm/q6VLyjQu9nvMkOe+naalpoxRCFPevX+HzbecIxKIzXm67EL//iPXnXgx6pdW1ztB4x0Ftuz+8frc2i9wY+usyVlWk70rFrycvhekNw5t2tqjyPuKZ7UdURzbLfSPoC0bgN6Hv3g559VbPwkrrHKHDrm9d+fu+lY71dLIogdBe+swT7Qb/qSozsNOnV+xabPFAhqlMxBoxeUFn8wZcv8y3/OW7RrbdW2X+6u3WtELSOjf34B69U7vvnXUeHq5o32l2MX/rVY31++tnLr94oXNmpp12+4iqqS31w74N7Bj627OKmDeaxn1cuFHYec1iM5q8u5xVO6B3mqg34efUraETNe+b584yeNxBDT+gwZl9QuczR0vRxEyerjg7+qYpPWrtOp5UXvPi3SO/zJQlDHo09e4Jrc9bhY/gV+HzLv+1uS2nUeW/Hdqhmp3fsPTu6UW1BTuvPllI7Zk2orSp01+z1b23Uf+K/9v3x9f1qPQWOE0DL3/7rOEJVuf8zJj1RuKbrzxwfOjyvKUF1jGTt1SM8Js+/1lW53pnbtN1dWH/hk309fP93+qBPvrvJsdf5w+/HvxOt7WL1D8jwItzng5pez2x89+umKTauMD8VqHERyStdvruwboEdsjruNfM1bvHtd5V8/3e4v29Vg32l/5Ak3EEtGUsoRldt/fTi9a+8pUup7CJS876evHgs0rp5dWSPOHwmTKfObqw9vcWTpkKe/u1ZLaXe4r2z33lRLT6vPvfWllK5976/a+uONWlo7i6lT7vit/31kivvdp7zROiDvxe1v+Pbufrd6xy8b2x8z6vGKn76+5Ze5F+4K3V9Tuw5MOmr2B0+IJFMPmFKOAOCHXvuXrKn5df1NR01HVVU0Go7Q5nOGPP3thUkZ5n9UfPd51MyVjP55E0VS6mE+7/bXk7v0vqt6608zTJ27DNWS04/Z/d68G3POvG4upL9UaMknstTXQUvqAd2/c9/mrxpRAmQMGDFFr97328YbBscEj0OcbTQHuo4pyOxR8GhR+cZPxncYPPqZyq0/3fvDXafE/DATzWb42Axb8OsjrPtLK7dsMChaMoeMefeXh87uX7Z5bTTsMO61NWze5pmkaRkkhBCp7c/Wq8rf2/9LcWH7gcffrPuq3trwrwELos2XZoGlSrgJwHSVhl9TU6NC9z9m5stTU1NX1KfoL1dAaiDiVPGZxrlq2zhL26LU1FSJ+2tBnPOqtWy2lt3WuP82X1tnXrX1a90ibI052xo2/3a+Guk70OcT09T61L1lLpslK4G9L7xqsF+tDs/dpFL768nrQysyiZNBUgmL1AkIxC6tMV7RI0udnouZMJF0zA64x8SngegySNwPgctIHvwtUOdgZCkeA2Guq8Dyfuzbi1kj7vvPd+wZxKQ/QxLTFdcYBF8L5g8ItJIZo1x2S+hLe9x2Y3rYsEKTdiNF7EpBDxFjQaS0xLxF7iGk0cLyDSvujBVZenCc6CIQq0iYeMD41uiDuoi6Qs8ZDLpX6PQMkxzrsluicafG08WHxNe8l3b0IFNyEUmc1SCyVOBZ0nB70WWWz0Kd6TnpkTs8nzrvZt1fS0nJqf6yku2+shJPztjLm94rmDVTescc6a+ukLoMvpRU7/zZt+8XV5USiko29+hV+df3myLdeFq3AQP9+7wlZEpJ1dLaZ6p/a+06ZZOmCd+e3TuSOmZ34er9FUhKTa8tK1EvokZJ7pTTRa/av6+23G1QC8RZWg6W9jxmiK/kz98kS5li6dFbAaeyer9StI9aUnL69JWVZXvJlJIkUtLbV+/eokTMGkWW5hd6PgCL5WUbPt6sBOSYxBUumzkhYDAyBQaWCdCZa21m5Wsw8imW3+G/W53u+wHRGSx1JtpTbLOofdOYr/kOz38hsJqlEjsT8ai9R2zeWuh5jCRpZRuXfxRpL2CBr0iUZRdNPLw5Ik+HZG2FO95/+stjOg4d92hoJH20vmWBFXGInDTw1er0ziTiMdAR/BgjNTxPkt9UPMlWh6eUIScIFgYNAAtMZYan2G5RwiehJUL0n/tDAn0MidWx5gQLjAdzusuefZ11ifc6knxc2YYVjo5DTstl8DSXvU5wKrQMWbS3Y6hwU+hvkjBDCKpkRh4zlxPxFmKxglle4SvbtTqlY+5b9ffzeXoqd1k1PtvgM45VrIs9l0BgIkncxSayQ+fDCPSGrK2aJpJTNxtnFo2ul1J+A6JexJDEWFrf1gIGZjTFrx2p7cGPrLkuJafvaGJ6QEW1gXk1Md0EYUSaSpfdcmssn5v4Pe45qzI04lQuz7U6SnoCZJwL6+6ZTwfRIFdBZIGuOH2PMLc8O0nnqSBqAJYy4QUT5MJaiEsJ0Ams6FjeZuIZJhZX6Vz3PDHS8IeMHQHi3i5bdvADUJz+NKqm0rXBZPLXHOhlSmu3BxKfgvgWlvJjglimopx1cOF6W7bSy2myWJ2etUTiOehykyTM1wRuW1tgUQKDDfbX4c9xukgrfYeMCFooAhOXy2b5R7zCQPUO5B67ePexQmg3kETUeSQFP6RB/MSMYgY/QMyPALSWBT8B5tuSM1JKfAdqbwGzDaA/QfQpSXZEulFjrQMd4jxjBUw0mgPDCz1dNcZGkoYewAuAvMZlz0kksDHmGrA6vU6ovUOv411mgc+TatH1q8st0T5IxbQbuCnrEq8dkieD5Q4BbY8k7geIJ8H6XZpmumrNxM7fRZsvzQJLlcFp06bdRUR1ynPMswNRpldddVU3xWEK4DBm/koBqvPmzYv3odgGlraBDmpKxb0AEthwW8Nmm6+tM1Zt/fr36te28WrF8bIWuvuC6XGVTp6ASmS0rTG4F+YXeuZCUhK4ToAjtEhIKwkxwWWzjIpzn22NPTY6WFpYOplZnkMS94X4OJoFbiLgbmY+Xb38hPsfBJ8E3yFBHxXbLAvjvMe4+jWWreOWlo701+qPE9O/QHwCE+5U6UcsaAszxharw/jB0hr9GnXN5jk9SvV0OkkE+WpZ8P2A9pLLltXoJWT44pK+mhCflm9YcWW8YCkEjWBwvJyOrdEHhk3jXhnTQWIBIAtcNsvZscYvxu+HxNfhi7wDNE1+QJIuagCWEj9OJD5SAi1hfgxP63HkV/6y3TuSs7r3rin54xeVCn/CMxuPGtm/q6E436gwEwhKuIiVdpH6fcseH3/ygG2bAks3f/9tX52RPLB/v/Wh1yq1evX/WomUUq+n+qTRY/5UKfekaRrruhTJqWnS76s+9fhjfS8+80TmilVf+j27tu+bZLN1mnnX7JJFr/8vTdZU7veVlSSiYBwTLL3mmmuyHnjgge4Oh8Nz4403Bl96lb99+/ZN9dXW4tn5C7y33HaHR/m7afVHaYf362v0zZo1a/Ydd9xx6mW5UUntenh/f4V7N2nJSYqbtWrHzyrNtHEafqH3Y9bl+xXfrvwlc8iYHICuc9ktxyYyn/IXl46TJMOoRTCfKPLLfCK2rYWehZBcSiCf4uIsslkUcFf30cDp/bAhDY8AACAASURBVIiBD6hOtV4BAmpeJFyUqjtJfF727YrvI+4FAkt0Nl26zt5pQ8LGW+k52/vq+SdaRl7oUGstHp+Y+EOWGBRDZbohWFrovYMYh0NyMMqLBWYRi/8V2bNesjq9PgGcyJL9ygcWUOBIlcueHS4Q1mh/yXd6VjDzu8QUM7KUBZ1H0LOLbDlX5Dm8/xYkjyjbsPK1jkPHWST4xmKbZXh4Hxzn3J3th/YDSZwe/ptxDySqwHoyE50PKVcQtEKGnFZb7l6X3CEnAGB+oBOGrC+wBD+aROvrBqJNhCsZ6Eqg1/TqfReI1IwqYjzGAtMZ/IOA4qxkDzHVAbPEz4DETJfN/Gk846nqDHli/a0pWT3ylbAaCxQR849gmgyNpzCEdBWYr4vXVlg9RfGgODvPA3NnRYEAoa1xFWTdreod5ygZWUvaLSDOUQtOMn0RB2927rGLPP01DXMCdB11FBd0vMtmjis6uol7iQSWukmKiaFcpPUCPM8K0EsMeRKYOiu+XcEyRWpCAYI3Bbh/DbB02LhhYB7islkUeNeiklfoKSTgN1l9YISW0q4MTO8zZAEzfSeAV0C4S0p+u3hy9uJoDVmdHsUN/AhJ/MyCHwOR+miu9qRGH6OsDu91gDyTIXYw8zvrJlneTfAmcvMK3SdA0iTBiCpyxQKPscTPgmg1E25n8JNC4hu1Hwime9faDUE+WBeX7BZEk5mp6Wco8QmSxBnFNvO4BPxtNAdGvLK3V0BMjAX+w5JvLp6U/UVLbIZfay30vg4pNxDTx/X730otNbnvmvENKKnCL0vorFUvYjgWzOtBGAqmX0jj1UUTs2Py1DcbLE2gkxKp2gaWts5hIKEJlcCA/Z3stvnaNrfa5kDrzAG1ZbRG37aGzb+dryMKPf2D3F1KIZP0j1w2S0YC+3STBwyr07OAmNWBswExfP0Lx9Egus5li/tlvzXGKzpYusR7DUseRRJzAjfJRMeBeI6Was7SqzzvkOIFDSsHwVJcyYydLrvFeHFpYUno/q0Oz2sMPiBY7GDBlxFjHxNvZSZXsd0SCv4mZDeBe2jSbr7DfSETppKkmcF+FVB99IrLZjFefkPLyCV7jtGl/nr5hhU3xguWMngICJNc9uwT4/C5NfqgDiSqi2BSkcgLoGG6q8AyJg5/olU5JL7mL/YMZwEHSdjDwNIHSYif/JW++9dfmRuaaqjA0q99e3dtS+nctUeNd+dWvbKsXIGlT15wZGrHlNjYV4oG3PDhLj0Alr7sXJR75hn/zLzt1lv/nD9/vsEvqgDJuXPn9njvvff2Trp5doa/3L1T99UYqexJGZ06QUtK1VLbZfgrvLt8ZbvdqZbDerIwmR66/QZ/CFiaKmuqDqjfE+jrqGBpwK+kpCQxf/783QGw9Ouvv+6vgNJp067YesFl9j4XnDGOZ/z7jt3Hn3hS57xhQ0xHHN7v29B7mjBhwl/hPqV26dNHr9pfIXVfbUrnbodVbv1BRaFE4iz9hCS/Vfbtyi2dho3NkswzXLbsIQncI/IKPWovuJiksd6Mwho9KBjvr7WZ1T7d/MhSh+c1Evgexl5D/V0FZsWfVw+WelYBeFXx3rGgNXpVVrsIYnMxbyUAQpRvWLEnYmQpYQ6TnF9syzGArQTLIVlb4W32n/HaPzOPHv2wUOBYHIUF/sd+X37xlG4NeBzDLj34UfLlsuHSX3ufIPwIiVcO7ql0DSB/r4Z8MhWahyQO7oXEBRIUSWAxElj6mZS0TIBdsdxnwg0gdHfZLKfkO733MTirfMOKdzsOHduRQQpgPCbcRv6S0u4sZTFJNM4yMdFY1vlCAn5h4B8E/pSBPSAMP/D96rszjjzJUM1mgdfBON1lN6L3Ypb8Qs8tzDSIJD/FGh0F5ptJp1dqq/b0NmV0PhoSz4Hk1ZLkNA3aTDB+DPC9SuKnBGv3Fk3KWh6zofoKXU6bdtRhlz7wAgOfGzyVjGSN5fV+oitApjnFts4xFbMjtTVozlfXpHTtP4mAEhZ0LzEGQsppROIbhq8QSHoEJNYx8esa41yW8lgm2uayWeq4SCOX3PwlpUezlHeSRB0PqMCJDD7dZctuBGjH2weRzvFWp2cvQBeQ5AYR+FJ9TCXqAsifCKKeG5btTLyXJAXPY3WRpaceQ0KcUFRgOScBXyJWtTrcHxPwga+sJCepY9dxxPQ8kzwBECk6+zdrmmmUllJ5+prxPaqitWV1ehQn7R3Q5Z/QcB+zWOSyZX0VaX/NVxlMoH8Qc0dJ/HaxLToQG6HdXKvDO9YQFookphpygRRkI/AwYnqOwTeAsZQFBhAh21VgCdJgWB3uKsE8hiEU533koolekuWcYpulXwL93mh/GbnUO0D38/skMZ4FzWOBO1ssGhXmkNXpeZcIX0CHkTHDAh+wzoMT+SAVzz3mOz1fMCMNoCOJ+PIim8Wg7ohV2sDSWD0UZbNqyaEl2ibYCnZb5YDRSgCJ6prW8Lc1bLb52jpj1davf69+bRuvVhwvq9M7EWCVTj5FCSUw9M+K7dlxC7ZEOrgFnjFWp+cdgiyBFA1UnY3DCnMfaHSfy2YZEOdjsjX22Kg285yemwVjCBhBXjcmHAvCk7pMOlrT/A9HEq8KpuETnU/EliKbJaJwRZz3HaiW0P3nLfHmGb4RejHQnoB0gApdNnN4WnpCdhPwuUm79YDNBJIwsofqD6+zQPS2q8DsDG9jhNObLyGfK9+w8t9xg6XM6RD4yGXPbheHz63RB3UgUaFnKhhnMNFyMI8vtllGx+FPtCqHxNe8l90nkRSPks5Xh9BGPMKEAYLV8uRtghSAlh3gtx2e3vMYl8/912+mjjldfHt37ZTV+w8EwNJ2SbGP+xlJ1AAsvWLa5R3nPvxg1w/ef98bABFfe+21nmeeeWanGTNmbLvuxpt7lnrdRmTpUueirhPGX2SoXe8/UMm33j7Lu+OvLXufe35hvz+2bvUPOnKgqV27duLAgQNy+sx7qnbt2F754rNPdszOzjYiO5ctW2a0cfbZZ7dfuHBh78DfAxGfTzzxRPdJkyZlzZw5c3sAuA0MwpNPPpl7zTXXdFm9enXFsGHD2oVGlqqoUrfbXXv8yaP/vPxfNx355H0z6b33P6iwXT29ipJS0mtKflcp9QjUixRdWicM5d2t19b40rr07n/gz03fNAGWGoBj+YYVf2YOGTMYoAKX3XJ0IvMp3+m5kRlWFTkXXHvEt0KI1a4CswIYmw+WOj0fEvAxJJdLQeOKbZZLgmBpoXcNSbkQTN+ywBfVMGdvstGBRHxXda1Ot4eluLji2+VJTaThT2fm4mJ79lOJ2m6ldwMcefdH4zP6DLuRJMUVPciEt0FJJ7tsHf+I9S6X53S/AUYXEA1RwkeS6SMNKpXVUDCfAEFptT5+KCkZ35COM4L2BC6RTKZiuzlcFKfR/mJ1elYLCCerlPQYRdHUMGFYsS37wvxCz2cqprxsw4o5HYed1pVZ3uGyWQ4PN5H3ckkf0sUqkmjEWVp/HzcBfCSEaAeWipu4E7F4uWzj8o2BOaAU6knjSUWXWRpEqTflbp6j5F6CyCaGkfXBxJMAnCT9tRBJyV3A8nci8VqRzfKkopBgyC+JRV0kqYDiwV6ifovVHyG/51oLvWPAfBeDOhNze4B/JBIfFNnMQe7uBOwZVYct2LLElJ7pJ5L7GfRPkrhI1zlbJInZEPicdAwG88w6EJuZJD3Ngp5mKW+PEr2nBIOGq4wI4vrsD6J8EF9U1LLnV6S5tY+l6QwBf4O9QApTBnHt7VCAKVMlE6cS0x4W9KjQZZBexXh2DRlzBJP4h8tmbgmQa/Sn1en9CswryjeuWJs5dOxEEBSQTgB1I2CLZH6i2J5tiARFK1aHZytLXCsIOyXhLnW2KbaZFbgeIbLUcyURjWMoMU6xzmXLUmLmiZRcq9NzNoHGQHJ4RkhjOwIzmPgIMOUC5CXmvZJNdxRP6mREc45cxml6lbuMWETlANZMJPySXT1TPzO9Pn58kJM8huON5kAdzZJYSpILFB0Ak/ZgcUFWI6HPWHth1PFwej8ilobglqonCe9K+Eaut3fb2hK74dfmOzwfMIkVgHxMZ63XenvnaPaDl8c+PSUyHVpety2ytHVeug/J4T3C8P6d7Lb52ja32uZA68wBtTW0Rt+2hs2/na95he5BKjpS8VsKIk0X+MpVYI6cVhvfMzjYr1aH+y0GXIKpgWgPCxBYnsEQ0wV4apE9u1Hk6f/R8yA6WOrw3EnEPUlSkJxdI5HsF/IjZvEqMfci5iYjS5lwFQT6uwoSU6xuopsTn6/MwrrEq15YBQPDi22WSGI8idtNcB40PlC6pwB0TmgUBAuaRUxGymiEA+hoBj1YvnH5PfGCpcqG4i9M1/d3XDW5d9PREXWNtUYfGDaD4BTEShY8zVXQmLMvvu4M1jokvuY73f9kptuIcZMRnTN07JUE5DJTEYgHgekpwFAjXuqyW55L69xtpOiQ9VXVri2bkzvndq/d5ynR9x+MLG0OWKru6IfvNg1MElzdr18/Q/02FFT86dctw0o97uqXl76y94F778lZ7HTuveW2O/au+uyTXpIhHn30sZLnFzzT9dPPV9e4d+3YH4wsXfbflG+//CRTE/AruwqAPe+887JURKjVas1QQKn6u4r4nD17drd77rlnx/z58xWdV1Tl+vA0/ADwumrVqvJLCiaXnH7+xUe89NRD+P3332tGnXFhhSmjo7m23LNrWsEEmjvn4VwVLRspsjStx5FH+/bu2s61Pl9qTp/+Vdt/+p6lXwlqNPjIlO9wfymJHBUbVmzrOOS0DCZ5fwIfm4wJZC30PkBSdgTTwXVG8koWYoerwKALaTZYmu/wfEkEh2TksqB+xQXmgiBY6vBsINBjYP6JBVZqvuq+a6b2SESAC0cu4+SMam8VSVhDo6FD148UeJQIOunykaJJOXFH/tXbOCRrK3w9H/3g55endR84QUiKCxRjQW+A+bQYUZK5+U7P3czoQ4zbWOAjIiyQjDMg6WMBfpMFnQrwcYLwpAQtJp2D4kpMfBGTyCi2mYOCUE31gcG/yPy8Arpj7lUaRjPjJEU3kuf0PEfM3vKNK1d3Gjw2WQp+ymXLVuriDcoI586BEkmKXmFCU/ZJ0DE6yyOIRDuS+nuAKG3ItUzPKnCtyN61AddyU/bynJ4nQnlIjecFc5/aA3tGJ2WapyGJj3JdXBelmu/0LmeW/wvQELDAIww8WWyzJBINWvfxzOmZDtA0Is5kicdcdsvjMfs0SoVjX9y+VmgpT4EMju5zFFhGIMXt+QwIewDaCuYfQOJqYq5i5gUQdCmkdLgm5TT6MBmYA/kO93FMYipJNrI/WKUVgy932bMbcc4m4H9joMzhrjYJ7RSpy0ZCeOo8yuATdOaeBLGDwJ+Et6XmQIfB43qT4EQonZp02YgIleKOsm8/PqDOGlLQMQRWfKIXs84DY0QiBu3mOz0/EvM9zPSbmi8EdhXZsudFBkvdt4FwJCAOkEBp0URz1FT6CM7n5jtLxzNkHknEN58UTRHLK4jwW1oPy2WrRlPwjDTS4e3mZ32DgAila4rYZyzwGkv/OcWTuv5w0TJO/stXeqWsZU2YeL2rIDsSx3FjwNyxeyqRaRokX9OStRVtHuY5PZ+BaJnQ66LjWeAtXSadsn5Sxy1Rrkv4eWB1er4h0BMMnqP44Ismxffxpg0sTWAXCaua8CDF2VRr2G0Nm+p2/k5223xtnfFq69e2fm2tvaBtbgG51sI9Q5n1W4SsE4ZggXUum6Ulz+6DYKnTo4SNVpJEkH9ImkiQ5DvB3A9Eh4PwNTF5pZ9uLJ6SFVfaYZzPuniqRQdLne4HBUQHSF6kjNXxrJJKrT+cQEUQNBCMFSqVL7SxwEucesGT4GtcNos1Hmdi1GnWfLU63csYVESMO2StfvK6qV2+//991sgr9F5NwCkNonIF38FMyxUwF94PhkgS45YKFaE0eGzcoj0s8H5SEoZ9dYklFgDUrL6NZ7yU8ApY9mFBn1Iz0qYjvRi1BNAK2LM63RcB4nL1Mly5ddMxab0G3ShIPCOl7AaCivotkCz/KTQaUmTLvqDTkDP/WbPnj3eqS/78LaljTldZta+stsJT2pLIUuXLImfhgNNHHe+fNm3aH927d08O5QRtCizVklO05KwefU4eMbR64RNzUld+8ZVesnu3f6rtEtPMO2eX6KaU9o/dPzvjg/ffLw2NJlWgZo8ePVICYGlY3ybMWRqaXn+J/XLPP84d3/fFpx4Sv275Q44bP0kXppS0D5c+V3viyPykkhK3fsUV07a8++67jQQl0g87erCvdNsf0u/3p2Qf1qem5K8t0lep9pQGYKnV4V1DkAvLNq7cmTlsXCqYH3UllgIJa6HnPWbsECGie6yJCWBOddnMD7dkblmd7m8BmkOkQPc6wCyEs/RHlvJuAdoSJydno6k/9EVPblISvlXcluFgKWtaf5b6jQTOBlEKE/8hJDYW2bOvTWDvbY19AIPmrr0xNafvqaHUB9F8YoFXSYhziiZm/dhUvd62OVbLmMufYNTeofmTqnWNvxYgOzMfR4QBYMxg5oug0SgS4kZmuYB0BFOvFbcogy3FNsuVsZ4HVqdnHYieJp2NDxpRi8GRXRflZ3W4X2PCdxUbVq7rNGQMSaIXXTaL6uMGxVq4dzBL/6uCMTGW+UjP2bpzCz0iJT8VL99jvtO7CMzbwPhvuM3MoWMXsV9YA+cRq8P9HUAfKt5v4xwg+CFiEVGMMIr/9R/PvLcDsr8EugnCK0UF2cbZorll+IJfX9YyMmsJYiwzVxvCUYJfBmv3MbGKkjyKJT4nQQ+A2UdE/5aEC02aaeaaSzt93kS7KlJRcckruo667A9BRzLzTS67ZWhzfY2chu/1a4zjJHO8kYkNmjc+9A0eo55ZU1sI5Bp2rU7PLtZ5csWmlQg9a7Cgr7XUrI5rxlPU9PuAc1anp0IDzpIS+yH4X5LFz8V2I2um0Vkkz+l9UAAdGNwT4PYuW3a8PP6B5nLznV47FGcx87Pxjg+LOpoOly27Ae/+CKf3fH9tzWxNS54Sy5axFqAtlCQ9GuM+BvkY0gei9iRR5LJbbo61v+Q5PScL4BHFj8vED5Lg54sKct6M1XbI7zH37fqI4UXEMLisFcgrQGettZl/irVmE/BDzZ/dTGISsZxDQswomhgfVUdLXrgS8S/eum2RpW3Ai5orMRdWvBMqkcXaDJttvrbOWLX169+rX9vGqxXHK9/hzWPwdSo6pf5Q7Oxszhr24T+p0Zf+OPewULDU4NhTapvBa4muYcH9RC2/pGuKtB9WKfh2EsLjmtgoRTy0yf/zfdta6P4YTLVBxXuBJyWzWwCHM0QxWGZAUE8CfQrJwcNdSBr+YSCemyig0dQLTHOAjHyn5zNmWsyQN0PwVcUFOeEiHa3Rr1HXbKRUYCn4eWL6zWVvrLZrdZZeRCQnl32z4ukEwdKlmtAvXDOxS1Ql0tY8E+Q73Q8xiwyC/JyJEo4EjDAXDsl45Tndk4jpAmLcXfnXpkGpvQddJ5geZ4HDwLCT5EuJZU+paUpx/fSetkfucH/y4h013u1bkzMt2bK2ptq3d9fuloKlU665of/cu2awSm1XUZ91/J/T/lCg4uZftwzzeurS8B+d86DlX9dcnZWUlES7S9zy8ptmQviq9j437/GsVZ9/cWB7iTdpasGEpFl33b3Lr6V2fPyBu9Iy2rVr8A4SSLkPCDKpvg2k5ytK1JZEll42aWrpaWdf2OuFpx42/bzlDxp31vm7Te06WmrL3NshhFjxwbvdBx7eR06bOtW4t9BxTe85aKiv5I9fJUuZYunRy7/P664t9z7YCCx1eorB9Ez5xuUlmUPGmkA032UzHxbnvhwAA96t/3gVjMBjQaeD5SCXPXt6c/aYEIDgd2JSNrox8YWKtzKEs7TuN+btLPBfnbXj4k1RDNgf4fQOlJDvh4uS1b38KqE99pPEZhY0kiRfD4F7JdPqYrsBAsdTDsnaCm9o8JMbZ6V26nY0GHPjcQIC8xkKCG9acbvX5Cfzs0dfNldlhBDIKhXIALoOrHdhxQEJJe5H3ZkUhQxdBciZqm6gfSacRUQ9i2zmcB7VxpFfhd41kPgfMRviKFELUX5g7A0xLmBV2YYVP3QaMs4vSb7qsmWbw68/1uG1CpILSVJMcCb02sBzVhKPJYJKZVYq30si8V6Ht2l1ur8gxjdgaiA+aUQqDhn7BGk83zXRiARUqdnfC5b3qSjBurmmxAjxUrTxaWrfthZ65wFcBRV9DWwotlmCdBjh1+Q73FMk41wS1JGBuZEiWQc/sua6lC6HX8aQgzSJx6QQpwLkB+QPkmmRIH4ECkQF+rGgTCF5FwPfuOzZinagqZKbX+g+jZnOJgmDhkWC+woh7imymQfGmgLR7DbYX+5mYe1T6iNpRG42qxhzYOg4C4Onu2yWYc0yEnKR1enZD53/Ub5pZbuGYCleBskJroKc2NHVdaCrj3RxEkjWQtBkCVlRbMtW4muN0/CdnvlgriDQAUWD47JZLkvwPnLzCz1XMcNCso6CI64iyMbENa4Cy62h9fOXlI6QtTUvCEqyR7Wjic5geb8ETEocFpA/EjQVFW8AkEz0IBHeLbKZQwHcxvuLs/Q0QJ9Fkm5kDfcQGxQXcXF91vsXc9+2Or3FIMwLfPBhgZcBvjPGGo5pt0H/LGPNWl26EbU8GUmGONoLrkmWIId0tL5sA0vjmrERKyU2SPG30xp2W8OmuqO/k902X1tnvNr6ta1fW2svaJtbQG5+YclIZm1aMN1K8Jdaak3nWAT28RyIw7/mGmn+xP9h0OuCsY2JX9RIjvbV+nRhSn1asu+iKBxCrTFeUW1and4FDLlXSHoTQo6SEBME09NMuAbgvgB9ZCSoEeWSznVgM4Bg1BOhAxO95bKZO8X/iG6yZrPuP8/h3gRJM0nDlUrtt8hmbvBy+P/jOWt1uG+DEANJZ+NltO5gjZtJiKKigqxGXIMK2APTeRUbVyxIECxdIHXcum6yRXE9RivN6tt4bBovx5KrmLCagGdcNkvPFs6FQ+JrvtN7LUOerMQy6tLwx8whVuIHhhjIIhOLk2qhTyNBqa4Cy6Xdzr/tytK17zzmK92+Nal9VpZKWq3xbtveUrD09PMuPnzRUw/xzp07anJzc1NU9GcgVd0AS90l1SedMvbPQJ+R0FI+Wbm8V9dsC0+/6wG58PGHkj7/4ov9O3eXyMkFl7Wfddfdu3UtOeOh2Xe0K3Q6SkJV68P7PSytXkUsJ5SGr+wFaANOGvuP3ZOvuLrH4/fNSnnn/Y9rp0y7coeW0Tmbaw5U1O4vK3M4nX3OPeO05NtuvfWvBpyoRNSu5zFDFb2BspfcqWuufmBPae2+PUrEpEFkaZ7T/ZVg+qhs44riDoPGgDQsdtmyuyQyn6xO99cqBT8QYWOsPY1GQvK5LrvF1iKwtNDjIb+8VCp+P42uddkseSFg6S7BPEWpK7OgNzWSY9YUZBvgU7xFRSCC/UtJwtZQlIyOBslbiMUcsOwBgUGQ9CgERoHotKKCuNWaD8naCr+fIfO+n5OcmZNFSuQtjmLwb0qeFCOFM9fq9L6uSX5bClQw6AZiPAQSFzJkqvE8J05TXMl1kU76lFBBPUn4pyAcWVTHKxtaIoAZDcHCaLcgBYYJgr2owHKC1ekJCpJ1Hjq2Smf8z2W3dAi/3lq450Sw/jhJXBVH9wSr1Iv72ECiPxE6APSHZE4mYLPLZgnn5m5g2urwrARYCTSuCf2hnpLkGgh60zXR7FC/5Ts8O5hxBQGKL1VFpd1D0JYU2TonDOhYnZ5VBF4tDd5VlLvs2UGRw1A/8gu9hWDZXYlQMdFvBPgJvLLIZpkdPl5Wh+cugC9liD8JKmWd5xfZsw3KB2uh+0RAzIfkXBBMYBS7/jCfjrsVoNpkybU6S84maAc5MOuA96ddNnNLnl8N5taoRX+kVmoZe0nihETGPXy8Og0ZkymJ7nLZLEc114667qJly7S/qkf7ItF8KJV2Aj4vslmMDKxopc7OKTUBENjgDganuezZik80Aljq/gKg3QwUETDKZbOcFauN8DmQ5/BMF6AkMIef75o2ZQhPIbX+o1awXt7i3aeyrs/RtOTwqPNgHcmyJ2na9QB3Z3AHIiIl7AdGGRHWKYE0FnK8yh5zFWSfH+JEo/0l3+E9JxCwocSdCPRmhHNqtC6JuW+rczAxPaSE4urX8IsCdOVam7lePCyi+Zh2G6zZhSU5nCK+V5kPLPi2uvmSHVekbxtYmuCMjzahmm+qwZUJDX6cbbaGTdX038lum6+tM15t/drWr621F7TNLSA3z+E+kYhsJHGXcYggfKZXaz3WX9m5gTppnM+CBmOV5/SsF6AnITmYTsjEzzFprwjmEiZ+lqBdAqmXgPAUo+Ycl727oYodobTGeMUASz0vg/ELMd5jE/IgcTkxPcWQBQD1JsIqkFar63pPDQi+xDTkUoMiwE9OgAC/qa5u1v1bnZ7tQsoJLISdCTtdBZagCnZ9Q82yG8d8aNKuIfzFbAbTDQE7LOgGlrypeJLl0XDbeY6Sa4jEqPINK15KCCzV8Dh0/CeOr/tR+yB/4f4cTqm6jQl9BSOdwavCU9eamq9Wp9vBEDuE1FexECrqKTuOvmvRi0E89q1O762APEoJftTxvo0dSQLnGBx3wPGAdBGokyRxtxJb6Hnp/beUfLb4Tt+eXTtUZCm0pOTqXb/+0lKwNDWnZ98Vr77oO27kiIzKykpdCTsFwEQFlpZ63FVFLldlgI/0+RcWVX3yyYreJuKah556jp9/ck7656tX79u5c7ecbLusw6y7Zu966bW3kzZ9/Vknjeo4SwMCTW+//Xbp8OHDM5QgkxJaailnqernr7/+ur+Khr38qus84ydMsJx35mmmm2beW2WfcB6ZLZaUXL9bGAAAIABJREFUISeMLfeVuXf/9P2m/oqouf/h/TaFjg8Jkymt+8Cjq0t+N17ikjtld5HVlft8ZSUqNbIhWFr/wlf+7Yq9nYac6pekveqymRtF6kUbf6vD8wsJcbuh0hwoKsW2LjJLqZHHoqxo0rwClXSJy4QmLMTy3iK7RUWhGWvL6vTsYUkXCXBZPGnmkRpRwA+xeFRx2zVIw2ftcNb0W0lFRoO7MmGGkPgHCdPxEv5TXDbLufGsidZ65xi+8K+PtNS0faRTXBGuLPhFARHzRV5F/wF0OQM6S2QZYB5RDhjPE7ORQcACnzHznQScTKyib4M77jgpFI919oVhfRMBLA1R9o7RkUx0NARf6yqwWPOd3iKwfE7RRnQ45tQKMolPXDZLWriJ/MKSscx0N0m6Ps5xMqrVeLaekpzd41IhtGellOcR82/SJJaQzo9C+B9xFXRVNEARS77TUwTJ/wGowXqsi1Qce54EdhfXA5NWp2cfSz5DoE6QTAn2CI1eL5poXpKAv4F14CIpFkDIXpLZXByBJsLqcNtBNJkkbmbCGoCXMtGbgsRtIN8VRRO7htIz5I4o9ByrM6ZD0K0qk4eEGFk0MWt7wDer03s/6zJDCMpi4s3xPLvynN4LAR4pJIznsWS2kEbOFj6/Gsyt/CWlHVjK7STRbNHDukjgcX2I5GUuW/bxCYxHo6r5S0ty2C9+IomxjTiRlSgS47NINEHhhgY5d7dLZc1NjJOMNUg4C8S9XTYDwI4UWWpEYEtJlULw+GaIaCnxsNvBXEkSy+LtAynoHwQeGB7Jmuf0nMW+mts0U0rwfBZukzXcTIxMkmKl1PhOZvmHYOrCgBJh3EWsxOV4HGAaWGTrrD7CBUqj/SXP4Z4QeAeJxl0f5b5inmGtTs9mYp4FJkM0jwUWMDCj2GZpiopCVYtpN9SnvKWlR5Fff4ckXQyia5mwxWUzN6A4aOoe2sDSeGdt43oJDVICzbSG3dawmfBEbeuDuHvg7zRebb4muGHHOQv+Tv3aWnvB36kPWs3XcG4qJizXk1KOWH9pB2+ccym8WtBXq9Pzg2C+N5C+Zhy6NbpLSOkHxNvM8lEBukISjwHI7LJbLm3JgagZ/kYHSx3utyBEEem8su6ApV6usIZYuJjlKJCoBORgAOqr9eJA+w3BUv7YBHnk17Yu7mb4F3pJwnNg5LJtaXp1qockTobgyRKiS7HNHPPluIV+NnkoDvxgdbgfIHWoDhWZOcjr1QhQyC/03KIibMo3LF+aCFgKQbdL8MfFNkO4Jlppsm8NZdhqr0O9iDDTXiHwFwhjmOU2ly0nWvRS3ctxofstlnBBpzVkwv9ctsaRVQn2d8LzIJL9UDXog7QROAUqhZkxisGfAzTPZTMbCtB9Ln/0nh3vLbi+tmz3LlNa+/YitV376t1bfmspWJps7n7Y/bf+y3f91Vd23Lp1a01A6Em1ufnXLUO9HneNSsP/ctXKw0aOGNFO/V2l4U+9foYCLmjh03Pbrfpi9f7PvnaJx++fnU5gvvmOu/dv37VLf+mZxw0xJ3VNIAU/wDOanp6uqb8H0vCfeOKJ7pMmTcqaOXPm9gaRnyGdFy7wFPgpkNbvq63FvPkLy++cOy/Jv3+P5/t1X3fr36+vSdXbVeLmK666Zvt777zZYB8QKe3SU3N69VNcsKpecmaWRfr9Pt+enYorsCFnqdP7AxPdU/HNxxWdBo2tlhr+67JZMhOZP6GgZeA6ArpJQSpqTKkfNwssrRdf2k8SIxnoohTDXTZL98ALZ77TuxZEd0KXe1igUDJfts6ebfDHxVtCI5Aac5aKx8H8lyaxUie8QMwjIXADMzwRePMiNpkz7qqje142a1eUD3bxutqg3rHP/f6Gltr+x3B+zKaMMeE5At9YZM82lJubKMY+kPey93zS9VsBrRuBv2JAqcoXB68x0ZvwSxcT+4lFMOWbCaeA6HiXzRwOJEcAS91boPPNRCIap7jRJAscAeBWl80yJN/h3SSZ51R8u6K0w6BxpaTxWpfNYqy70GJ1eM4E4SaS9crrcfZy7YHSaUkZZiUYVcjgSwCuJKaHWePrmbG52GZE8kUsVqc3yKEbWqEuWnVsPgj9FYh00TLW/qr2GtGGgXosMIvB/y22ZQef+XG4HABLt7GOa4jQDwLDXTZLI55Wq7NkDkFrx9C/B7R5xPJNMM1lYLZO9OZ6e13Ea31RQl/jmWElxmOsYa1kfeg620FucqvT+zSD/yLm4+tFvcbF8DfX6vBcBsIxJGFkeqg0a6kZz6/2cdxr1Dkb+HH40gqz5vdtJsmnNdemAZYOHZskiOYVFZh7NdeOuu64l3f29OtJX5HEOY32F4GrGfxnsS3boCWIVoYv3WnW/Ek/k4TRz2qtEXBCkd2Idm4Mljo8nxLoDYY8AKJ/1Ufkx2om9HcVZX4fMe+Id48xLhYYxYxRLnvDSNZ8p+di3Vc5VTOlB7Olwp1hYczHtYLxIwPzmNQcYUUvUwVCL5I4jjWaBaDYVWBWlDLB+RreB+rjAIHONwQ/Bd3OxCtcBY2566N0SMwzkdXp+VNIXM/ADmNMhKInUQKJOdGoRWLaDfVpRKFH9adKv1dCVZcxQy+2W2bEM5BtYGk8vRS5TkKDlEAzrWG3NWyqW/o72W3ztXXGq61f2/q1tfaCtrllCDx5x4B5fICXkwW/X1tLwzZcHlMUJ+aB2Or0/AaiW0jn4EsWEx0GoVS2KQ1SDgDEDyD1ksOz43k5TOBZF0/V6GCp0/0hgT6GhKHqyZo4k5kvJOY9RNgPRo4k7NWkvJshgmqiYZGl8RDJt9jXSAbqIyVU5MYIhjwKmpjuKmgk0PB/vg7ynZ5HJaAJiWBkDmu4iiW2Ftst94Xfi7XQsxSMLuUbVjySCFjKxNdBiJ9cBWaV0hytNNkHIwq9V+tSXiyYblKUCgS8rVLdWNDTksX96+ydP2zCcD1Y6v1YMN5n3e9iTfvCZbMkxzPYLXkxiMe+1el5nCVIAEsivBguVPyEgVROZa/P1fMf2/nWI5N8ZZ4SLbVdutauY1b1zl9+bilYmmLp0bvGs+0PWXOgMtzv9MOOGeLz/LVFSj1U/MOkpaQmmTLMFmNNspQkhGBm1vd53bqvpiapfefO6jdFExBPX9TXiclZGs1WUgdzZy09s7Nv7+6dyR0tOWRKTZV+X60pLaOD7qs+wDWV+2tKtxsvaqFFJKempuT06Vfj/ut39fekjI6dITSq8WxVishhYGldhF/ZNx8f6DT49H1S+Fe4bNnpcd8jM1kLvTpJqPT4YBECGToMIGRAc8HSeoDgFxWVBUU/IvC2q8Cioozq14GnVpN0vBJykYT5AuK5InvWS3H7DiDP6ZlGRP8gnR+IMGdPIubJAFUx0RCGXEeEnUk+uuGrGM+yfId3IhNfKWtrUrTkFB9A64oKzDcm4lu0use+sO1TYUpV0WNBocNo9VngWUH499qCqPQhBz9KOjyPMUGE7qeGfRLTmHgCGYGBrIRpFE+nAZiyMKLexrhsljPCfIkAlnqUENLVxNgVq09YcB9murfYbhloLfRsgZ9uLt+0vFrt26zR2vTuWWmrRjdMAc93uC9kwtRQmoBY7ajf9eqKG0Va+24E8RKDDeVuYjzOhFtB+NNlszQJ9qiMC0hFTVOXWh8o9WBpdwi63FVgHml1bM8CUn4jxphAHRX9Bub3XXZL/PyQByOsa0kXJ8KEgZD6RUX27H+G36vV4VkIRSdANIBVuj5oBZhfUnyOivrHVWBW3JeBosR9bmNWYDiWslC0C3RWcUFWkJtciVkRy48kjHT3Ay579r9j9G9u3mL3FBKkQK866ggWSazJL102i/Hxp5mlwdxSqus68TqSUBHtzSpqvDoNOZ106C8U2y3dmmWk/qLhi3Yfo2naGyRxaYTIUgXGJxXZspuMtgy0nb+ktDtL6VJq6HV/4xFMdIHLbgDjkSJL1xLz8yyxjzS6t8hmROQnUnLzHZ63GbSVmOOKXjeM1/ELX+CyWU4NbczqdF8uayrP15LaGdlmEYugZ6XEOkFYy4SxzHIoEdJBwgzmNIDXQ9L2/Qd4yo/XZu8PsdFof8l3eq4A6DRIfhBGBC9/5bLX8QXHWWKeYa1O73bBcpqigTFGRMMckjSvyG5uIPAW1l5Mu2H9dhFAU0hiFhPOJEK3IpvlinjuoQ0sjaeXItdJaJASaKY17LaGTXVLfye7bb62zni19Wtbv7bWXtA2txRnqcN9OkDnGF91616i3hG6/8S1k7seTNNM4AETum9bnZ6dgrXLmfUG0VQqpQuaOAngqazzq8nJSY99fVmnv2I00xrjFdWmEkeSUi4TEK6Ab1IzlIbPFJKrpaCtQuLdcL8bHLQ1vErStGCtvdPjiXVjo9oJ3//IQnc/ncVaFbkhwe1I0Icum8WIzot2eG2hn4HLm/TX6nDPU6BGQF3YmHeEaUwoCaQ+hvqQ5/DMVXxcZRuXf5QIWIomBAwi3F+TvuYvKX2Kdb8FLNKg0Tms8+MCeEUKepiIP3QVWJoaV8NmvsPzJREcLPGNSv3KKis78cPrD2+ueNoh2wuVKjqkrFDRZo2BJ74eJH4MBZn7Xffi89tevffc2gqvV0tOSTVlZnep2r75xxaDpeYePWtKd2yV1fuMFNfQkt5z0BCf+8/fpNRlyN/Vy7qfkpKSTKnt2pOWnMz+2hp/zf79XFtrcI7WgaVENd6tMSPhQuy2DCzNNJtFaofM2rISA1Ayom+TU9LV3/QDez2RgFJVT0WWBgBj47r0Dh1ESmp69e4/FKARDpYaH5/Kv1le3WnouL0SWO2ymeMG34c5dw40IXmZ4sMM72smOH6eazun/PsPtzRn/VudZb0B/+ck+bx6buqv64GV3FF3s7uyj7eaJAwhF8X/B+KbXAXZxkeoeIu10DMbkrsT038agRnKiCZ7MQsFal1KoKf9VVkPrb+SGoHwoe3lL9p9MWsmlf79fvmG5evbDxmj6PduJWBHpKi/eH0NrXfsi9u/JZH8hCCKJTRXd5mmovnEPUUFWSuitBcKlr7GzN8J0MEPN2rvAytVbTY+TLK+DiSOAuFH0vEYhDgR4DOKbOaxYW1EAkt3MYnJQpeK1zdqYWEA8VepyFKr01MCSFv5hk/IAEsFr9Y7Wczrz2o4JnkO70QiviRABRSrjcDvlds2DUrrOegWxv9j77vjo6rS95/3vTMphBLIzARQBLGtBZWSCcq6igV7V2xkAiprF3VV1l6x9xVdbJAJKmJdXSuoqCjMBATEhqKChTIzgVBDkrnn/X3OncwwM5mKm+/nw+eX84+SOfc9/dxzn/O+z4MPyJSuIOoBw3iPxBwrZDvPX9U9rRiPuzbUwGE5SQgJYmsR8O1wUkST/R5nTw2g2WzGezBxQqxe2+j9Vjm1vlSUmkoKYwHVT5jH+T1OK1Q7Pg2tCR1ukujw3T4sqLMuYiW8DEwHbSzCiG9HJoJPbm9Qj/+PLDRRWKYJ4bK6Ktd7UZvu2tBrAD9MYh4uRH39VY5M4k76sZSCQcL4olMfR0ky2J3reCV/01c8v7o/hXkWCU7Ow0ZC1sg+cJjKl+KmojYwUoOTOxc7P3x5JDVro0OmrB5GzI+xwt9TvBOPEtCAOo/zzGx1rXw+sJuY/AEpsaJ4FNMAglzcSgfSBiytrA19JabczYyNJjCpzuPUazCf1NvtDWpKidmk5MOcHzR4XxF1gd/jHBr/TIU3cLk0bjrMKOxsfROkTIQzhSxqj8es35U4hEn3TTlIOonIc3WtvLlJz7fZX3R5AFmUD8LysAgtr6t2VuXcjhy+kd3eUD0LzhCRtVZ1SfSlfE1dteulDOXkdea26KLYGE6m3CPA38A4wO9xjsylHR1gaS69lDpPXoOURzHtYbc9bFob9rbecmfpj/aw2x4226sPOuraPnOro1/bp1871kE79mulN6i9JY+K8pkJ0ytkqBG+c1w/5vFeic+69SOuNrRGwub5TJwSCBWWRwDjTr+nLLvKbvv0QcY16/YG5xLxJJgqgdcsW7+0eqcMIMJpAtnFuvEH1iqFZ+blqI6Zooy895chNYGBTPxa9NAuJM8RcEmSB2/edrO1v/X3DGBp8GkQrSYlr8dsMY0Rwjp/laON4IXbG3xSIGvXL5j5aV5gqYETNbjiq3ZlU1lOW9eKqaHryJTDLKY6sA0E0VxyivEAhF6uq3Y8kaY/LJvumuACAj2oFWKFZbbZGC6bf0HvjADO/8X5JfIBDYtios2HIeFsARl11Vu96/a87nXfsueu3r2pYdVKDVQW9thhp82/frNYg6XXjPhLUY5zAjVfBs0PJ3h+2/CDX3u6oaBsx53Ca1f+EW5cnwBa6N869R0wsDmw7EelVBuwNFN59s7du4PJaAr+pvlXc01/CiwtKC13cWGnzpqfNK5AW0H3ni5z87oGDTKnqggXdelcWLZDn6bQb9YeaSsqKeFO3bpvWfmjFhJJBkuXM3Dp2gUzWiLgE+b5Pc6cv7Mqa1bvK8Qva8+p5LoIy3t/vP7g4X+8fm9Oas/Jz7trV+9HwtOgYIUVi4HPjEJH2ZyR1H2viYH1nTtjNQlFOPxY/iXMN9WNcuT+Ya/FamoCU0D8u943UoKlrZXSYCwTrsnimWnldntDev12JSUPN67+ZVinnv3LW0y8yXZ5UJRcli9VQKoxdk9Z9TvDuDgaApptQgrjQYLc5/O43smQN7Zn6Us9AV6KD7/XnlMi+IlFHEJ0gii5zWZD2FR0Kky5Ckx7gXG2v8p5cFIZKcDSQJBMORvEa7LVHeAyYVXr9zjLK73BDUrJsesXzexkzVfChwW2zTvPPqevBVhEk7s2eD4Ex0aV17OXEcnR+p4dCsjJIDZERHth/ipAbYZ9OTLuNUFTFA1lkvi9JSbOKCQvmPaiYXazaScFqiVTYryLYkDz436apPKdrdoa0OoNWOJd1WLQ3hC5LF3IdeXU0B3KlOuJ8D2UlMGgH6DoYX+1Y+s7M1KiDsGeyaJu03RH+kIOkPvjVb4rawLvCNEM0o74kKP8HtdRWSqr6zpOewiSUCzkXxgzzSKj3/yRf57PXpc/1Bva0xT1Fgudka3z0v0eEeQa0QzIK36P04ooyJSG1ASOZsDyGhcQE8EOwVTtJVwxJXAjMZ2iwey270QZTUT7+zzOg7KV0brPTicFS9VeaTFQotvqqi0PzraepZYHttICl+uE6XV/lUN75OeTtHdxjQLeYiWf5/wgYzeB3OD3uAbEP1NRE/qnalw/0FbU5b5MtpSBK0hof4jaomNUCDCVifvAcj6T4U0jgJZif9nKn55HNFB81bKeYd3e4EYBjmUFy8tVC0lBi69WObwZ2pjVbvyzld7gzSLoQ4J/C2EgmE73VzlyopjI+SWe8+D+uYynAnj1z5lI+XReHZpj+e1h09pY2wGAbA+b7VXX9rK7PfVBR1071sH2NAc61mz7zFerXytqQyeSUodqri/rEGHgRTHDJ9eN7vVNju+q5GxbwVJvcBOJHAkhCxhJTsIygQTP+Kpdr+RQVnvM2Wxg6UIA95HCkhzqF8uyYdmCPbvsMuhaKMwDRPNozVbgFiY5DqYa5RuzTUB03u23lHCFn9QfZ5EDovYCoNuTwOm87ebYF5nA0hcALNHCWTFbGbxA3TWBl4SweP2CmfPyAUv1wVuAXeuqXdnUdtPWtdU7twaQCohxA6D+CZK3BdKzzuPKxP0WBUt/YKJ/ipLlwvio2dzYd+GYnRty7MNU2f4n4+Vu5UmDiK8t8CQjwBji87j0mdlKe9/87ps/Pn7e4PCmdeuYDaPA1XeXzcsXLxx4/cu7pG+L2MmwF8I0E9b/T29NrN8Klu7QJ7xu9crwpnXrk+2U9N13UOPqX5ZAlMT9ZnmWZuo/e+du3cE2W1Pw12ze6vFm/hxY2r1nORcUddI0BfF1tXfp0RXE3BRcnhK4tZV07Wrr1rN3c/0f1u9GQXGRrZtDe+2OBfB8fAUraoJ/MBljGxa8pyJgKc0xG8tK5l9AlkdtpuT2hg4VWCHZR0f4J8kK+48mYby0xv/G+UsfHzsrm61Uv7fuNQ+REkvRXEheIsM8wTeqV8PgSSuajWJ7JEQ/8qGaCxjYphgLFBR5VSuYZwZLtZCRejYeMErXJndN4D1h/g+HaYGg5Q2QUU9MGvDeBUp9DDLe9lWX5fJ+alOEDjNWRDqy4kYi1l6xH+TSt2LQvQx5bG6Vs03UQtzz8e/ZbzQYyqCYV7AWiRJTnmKDTxXgUAguJNAmIYznMK4UQ+0kzGN1qHlSnVKAGcG1JNCcgm3WaHJ7xDA6QUwdwdDZ7Q3qdTp03YIZjlZw/12yqQG+s8vj14gGwS8jomGPfvX2op5Nm3beQsbmJ/oO/Y+vbIeM5cXmgEX7QOcBtDcZ4aOS7SfXce9n1vUosTf/TIKE8GOdL8bfzHheiZxl2KhUTNxNCpdE7SiWqyGYW1ftsvg8c0y9K7yrhzL4Iij8E8Q7g+QOn8eRMuR6iLf+7wbhUoh8KiRHd9rRsfes4RSj+omfBxbdkSlHEtFmxXI3k/Gir6pscjRPZW1wthLUEFGTiIyr8zgHZ6mzFv68lonCUHgxbo94yxCqmFPtaEMnkmsfxOMPFc+v3Z+U+Xw8EJ2jnVg2i7N0v6M3E4f/m40PfK/p0rnzlqC+mJ9PKgICW96RhJFQuEQR7UkkZ2pKqhQ0H3uIyD/rql37ZqtjZW39GKXUhSy42CojwuF8l9/j1FQRKcLwA6sB8RhirDVJoh752YqJ/10D5i8TpAYK83N+kGhHYXnIX+VMeIdXekN3hDc27GTr1C3iNZohKZEBYOrPBD1XIoJqhgVGL/JVtRXrTIVBRUBG6aMjBiw6JpHluXDDptoL01XV7Q01Q+hgEmV5EYPpekDe93mcCReSSc/nddayIqaYGsnES0SyqwLG+atdmgc8a+oAS7N2UdoMeQ1SHsW0h932sKmbtD3Z7ahr+4xXR7929Gt77QUdc0t7JdSETiXIMAjutw52jFoxbGfXndNdA4XbkuI+4kKmmGjjvRE1KoxbBPRanceRi1BCe4xXZrC0NvgDmeo6gPOiJGhpbBhn71TaH6B/C6kzCfwTlHiFRYu2LPR7XJr4Pt+Ud/u1F4VBdKsmnLfGlnCtQL5I+sjL226OFU9rt9IbegVQmtMqBh6IgbO1q4ff47wq2X4kZBwfrVs449u8wNJISOiZfo9Th6NmShn7oGJK4Dpi0mqzP+lQViI1U4Vxfd0YV6Y1EgFLLSoKOU9zZQn/T8S+/ifjVekNzgfoESj5NvnDUDEGaf7H+IO+2xt8e9E/Bu/Rsr7e+tgo7rXrnpuWLcr4YaY5PO3dXI7mNSvScocW9Oi1Q8uG+qC5cW0bALmk376DGlf9vAQi+YGlJaWlZLMVbAksz2fd/jmwtEfvXmyzFzSvC8WHKtvsJaWdSYthrfgh5YWL0bm0m72LszzaR0ZBYaG9e68+m3/9Rs/dBC9Ptze4SkwZvf6rmdga1hx2zD8+s6dyRU3gEWIaCJCNlPQFYR0gb0JRDATUokIbfvh8wncTTkr2XMtpuVd61xwjMK/VXtet75EonUtz5dO/sxQW1sW4CRn3CNFEf5XjjZyMt2Zye0PLIdqbSX7NBJYqFr1WP6qrLk/n9R0rttIbeBQwyiGqQYWb9iVb4WwQLhUBM9RnwlwAkR/7FjkveHkkxXPnZqx65fOhE2HKdQq0ASKHMmGhAL+SyfeCVEZwW0juUiJPzRtdnsm5Jx4sDbDQ2dEQ08heL3cxKKTVqYVxNCnyCKt9SGi4CF+hP+YFcqXf4xyU1JBUYOkGkHEMmWZWj3glYSbD5jO7t3Q21tpDpHBQbKwMvKlsPLTurLIEegx3bfCaRxe9c8GADYH1LYSNRabZK8y8/pOyfpPu2H142j0maQ4MFkaVPwfPv6GTV/Yz2fY5S1xofWsnxIGldxJQI0JNRHKxBXC2Jg32A1jq9zjPz2P+WkJMCqi0FOZZygX8lN/j0CJobVJlbf1NELO/QKYB/Ljf49wtVb6+Z940sPyYy98nBYuz1TpTCU2vq3bE+MDd3sBiAk1QJjYRY6K/2rlTtveh2xu8kUTWQeL2CMZLinDsvCpnXpfHcWUlzK3KqfVDxVRPkiCffkyoukWbsN9hGxTzDL/HmZG/2e0NXqm5bVlpESEMIUJvKLwphtwgYM33qS/XhpDCQ8n7C5HhUmQ+688hRN7tXXUoyDaBTLlUV1aBSsnAq/4qx16pwNIKbzAIkio2SUcLzDaKtvSYM7JPSgeDNOOmPYHfsSJYlHyb85wU7AaDbvJ5HHvHP6P5zMMb1nS2l/SYlLOtuIzC6hwBU53HeWWK59vuL7WhCSLoxkomC9P5AgmkomPKUJesZyK3N6i5uuNF2iZp0bO6uAvhXOqaqT8qagKvgrCEFb0qhF4gTPB7nFoANmvqAEuzdlHaDFkHfxtNt4fd9rCpm7c92e2oa/uMV0e/dvRre+0F2/XcOmTyL0WbbJ0vJZG/gLgbCd70eRy1eb4X9CHrDAiGaGGEyGFbnlPCY+dVO2I8nfna1AfCo9+RwvpQaL1WxUz7fH5k7u0xXpnBUm/wNxAuJDNRBCJbf4QbGy6wlZTuAqHJgJwrRBtJyW2K5Fo2eKFvlCOtSu+fORAmPxsRzqCLtcowMdmUqLuJuJeILCDITF+1SwustEe/Zlyzbm9Qi53MgkLMi00IZ4CoyO9xaP7AhOT2BnW+aesWzFiWD1hqhZpqVekcPGkyRdy4a4LXCNERNtDTSnuWMt/tG5XV2ywCltYE68ngsxBW9cJ4i5jdvlFl+QgPJXfH/2S83N7AzyC+SouvtfGiURgIG673e5z9o4Vr7tXvJhy/eePyxdbHfVF5/90bf/9usahwWgDJ3qWHwyjpUdq8dmVahfWC7j17m5vW1rdsWJMQmqvLKOm33+DGVT99p4Ma1ifWAAAgAElEQVRH41JWz1JbSbdubC8o2rJ62S/6OQuQ7NStu/5/FW5patkQCklLczJg9afA0sKyHXprb9akcHsbiM3inv3/smnZV19aUbBJyd6lR3ejpHuZFoayfiKmkr57775hydzCZA9atzcYJFOd3fDVh0arp95HZpGxU6aw2KHPh05RplwB07gBHB4JUD8Cfa1YHUtiXENKhRThREADQuFVsNmeVpudT+TirRrfFLc3oL3Wh5KCVnzWnHAvsWGc4BtV1jCkZm05U/g/pCLchBZfHGNKXZVrera9NPr7IR+LbfNv9ZvFbBmmt7KMnqV6zyb85vM403PutRqunLzyGGXYboPIgJa1oScKeziPF0EpiEpJMMaizyC5gQVfzh2dXQk7Wl+3N/guERaT4DNTmZOZbFcIZCwY88iE9qxPm4Rxu4h4c+LTu/VWdve/pCUeCLAM2/gkMdXJAlIk6AuSF0E4gIC5UHgKgt3EwI1+j3MfnT3ieayONxs39jGKOi8Nm6Z3wbm9LODF7Q02Slgdxsw5cS0L47OW5pY97QU27cF3ZBwA+YZJOHF+lfPL+MZ/Mn7qJ6XNjX2+6ea6eXjg55M134mAw0XK7H7U0Kq0Ik0Jc4BoT4H8w1/dRsCwTT9bIJ1S/yaF85J/jNWVoD2k/xCiZSRyKglujeYVgy6D4Fu/x5ExTDnJdm93bfAfFgivMNVSl7fhjVYRtDZ1rPAGP2bC29KMWbBhpt/j6A6iNvvHfg9+Ob7IueNIKLKEZIRlPIE/iacIcOtzjOAiQ8xGk427/R5nDDRKMwn1ufAFEtUA4a2CiwZNhiljfKOduXsvJhaQ8O4aMjl4CBt0DymJee3muh9E81lgaY78zZU1oYu1ly5EvgFIR50UEXA7SPoD/JtAMQu6Qei5tmH4qgBkzPJ7HHpfzpjcNcHjQHQVKYkooUfEsT73e5x90gg8mWJGKCG28UJVj9enJPxPiLLeebmkVh77t/0eZ5f4/BXe0GRzw1plLynNetmUshymEQIZmIavMwVYGnxQX5STwvNCNFrzCNd5HNfn0obWPBnPRPpbabPReY2+uImtYZbLtbhs/Boe6l1VOdfT0xdXbl5nrYjGAU1niN8SsoUc6a92WpEW2VIHWJqth9L/ntcg5VFMe9htD5u6SduT3Y66ts94dfRrR7+2116wXc8ttzf4OkF7vYTnExvdTZEBpGi2f7QjH6/F3pU1oWsV1O4spNWXtWfCJBK5IosyfaZXjtWv+09eW1pghJeTwqFpMxNdAsKPPk9O4GF7jFc2sPRbQG4hlRiymu1921z/2zEFzp1OguBhgRxMIBdEblckD4Hk0TpPueaLzDfl3X53bcgDUSNJ0S1gulu0JwGpzsoUr6HJ/Ym/8leVaS+ZtGBWvpXM5aDprg29L6Z6m0Fb+bWYThVId7/HaYEt8cntDc6DosfWLfogkA9YSkx9Fck9/irn7lnakW0evA2QFq/5UJguJ6jvfR5XNsDbsllREzRtoAO0CrgQXhebOqTunPKEEOg8+zjveZDKvhY8EIWRDGlo40UDo0ixmeCp4/aGFi99YuzchgUfDNP2isr77bpl1U9LVPOWtACKvavDxcXdurQ0rEqrol1Y2rNXuLGhoWV9fX1yPS2wdOXS75L+niNYWli8ZfUvP1tcohooDTc1idnSwkVdu4oyzabQr8ukpSkSkhdJfw4sdfTZUYtKtWxIaIdV10Jnn35Nod+Xqy0b24hY2bs6y7i4a2l8H7kOHb1r33Nud/hGlSWEIbu9wbUIm6euW/xRQStY+oYiHJ7J00uLoxGDNUAnwHgiNAH0PiDVIHwmov5CxBoULws3Nv5sFBeHCdjgy0HIJGmN6jDvw6HEWhfCMgWgMX6Pc8UQ76oeTMZrZOKsyG90EzFe8Y3a6v2WbQ0k8wBmAktBOBMkBbkoV+tyK7yrHwfoDAmbDWy3OyPhpEIg6ar3TjHocEAN8Ve5Ts9WT/17ZU1wuAA3kGC8JXhkhscT228iwjAR6QuB9a5NlxThZkC9XFddHvMOTJHX2gcGPrfSabfZNMVBTK09mlc0lyfz6VpiBpo3XPAtKbHCj+P3xoqa1aOI6CII/d6yPhCwl5bvDhEbWlrG+8/rPc9dG2wxFA3Te1gu7Re25pfmxXydFE6KA0tfMNg4bc6oHglCV0vGPfnjl117rRSDnjp5xXc3F5rhXab1GVB9/Iol17zUe6+7n+5XmZI/PX4OKFZ9CXxvOg/MhLlaGzoJwKVkShsgNmpTQY4mgwaIyEISGkBieZNaSZguBuEnf5Xjrlz6ozVPb3dNcCogv5LQv5JE0NqY0ZQbOpqBTPlGmHxGs9015/xubThjB9z92d+Le+9xKokOK05dN7c3uI5NnKhBKGF83sl0lM4akzKkP1oP7QX7kIJ8zWqraJgwJuo9pM7j/CSPdsdnTXh3VdQGjiLB9aQolQdiTkVYnKX7HBGCHX6/x8mZHqqsCfxViB4mHRYPPAKR/kLoK6ASIjUZFqcyr0rHiSyMj80io082ztaKmsAZROSJFywTxidL7j9533WLZye8+w+Y/luxuaVIA3kWVZAwvSaGbXjdOaX5nBE0EP8lTJxHyP1iXwkxGTLX73Ea8f1W6Q1Oa2kI/GrvmlH8KH1XMwYLMCqVeFmaMPyPhaiZTLleMUYxYPo8Ts3ZnWvKeCZq/Rb5JWGPZFwA4Pf4C7VKb+CV4p+/OXPWrcOjND95nbW0BzcU3UXAD1rElgxLJK5XLo3oAEtz6aXUefIapDyKaQ+77WFTN2l7sttR1/YZr45+7ejX9toLttu55fYGL9T8c6wodqAwBV3YkAkg+8WZVGCT3hW93bWB0RDehZRYt8hi0OOk5HpftfPjPN4rbQ7Eg2uDvQzBQlI4Jp0dxTIGwPo6jyuXW+T2GK9sIFmjQXyYMlVOHjXRdlofXANHjBWongTeJEr6gfGDQIJ1Hpdu87akvNuv5wmIDiNTFgvhBAI9IpBJJHyyQY0bwlR438ZvPnvg23tP+c+2VCjLM2nrG/UUjRckAdNJAumVKrTR7Q1+TyI3NiycuTEfsFRYOQD2arGRba2rfq6iJrDYgHGniFqq6wlIuc/jtDx5MqTelrBNFy1khVZhG0w3bHTsnLMd3/+J/s57HqQqS/MJGkIHagAkFfCk+VULDHu/2eeUWh6fbm/oN5Bc+N1txx646bdvTi507rRzU3D5z6ppc9pwwYJSVy8uLClOEj1KqE5B9147qKZNG5rXrowXRtK4I5X0HTCwceVPyX2VHSzt1LUrFRSXNAWXLSvqudtu5sY1QbO1nvaS0lLYi4oRbtzSVL8innvvz4Glzp36QExp2dAQD2hYdS3o7uqptmze0Nywuo2aeKGzz05kL+4U5Swt6N7Tv+99cw8D7H/ze0oTvITc3uB6CeP49YtnFLeCpW+bhIHzq5xpwWh3bfA+KBgkeAGE+0FYCqFPQVKteXTBNEhMeowMOTW8qSFgLy59AkwPQPCsLy6UN9t81aIgTNgDSh633iOMJ8WwXV13TvelrcI2k0mJpcKtxTWI+U3fqDLt2Z4xub315xGpw0Wgw8W7Emi6pjTJEoZ/tOavrPM4LXA2W9Ke7hCZs2XVz5uLe+1SBaGHhaQzBI8grIbDZglTDfFX5w6Wguh6KNH8xn9V4fD5bCu4V0gOFJF+0YvJtO9FDZYSvZ6FnsbaBwZPXvEXwyh4Nyril62t0d8VozcBOry7r9sb/BCC9yDov27RjP/ouaUIVxBjk7/KeaHbG9SidkNytS2MF8B0F5Rcr8XE4sDS55RQm6iV78ZN+vnrrs5fWgxj8pl/fP2UCNTy4m4vupo3VUwvH3D3pP4VS1OVnQCW5gBODH525XC22/5OwEAA3SEynYQSKIBidYVcRAafIko2g9FERP9FWCJiMBbQwr/7PGVZPZfj6q29/96E0L9I5OvWdZAy5HrwpBUOo9j+U/SiWRjvmUoNnT+6PMZJG7W738MLbyrqscPeURolaO5vkSZ/tfPaSB4htzekouMnLO+YRPtn2jMiolHBiRCaSyIzo2UJ4z59Aeyvdm7lGs91UkTyJby73LWhk0jkkniKg/zMJXDM+voWOQqzUWVYXN1E+0HkHRFVAmLNO/62v9p5htsbek8g32nP35TvRAPPslJXz60uj/VJqvpqzlIRdSIpxLxyhfDfP/778NF/vHxXAnXP4BdWOIywfQkpRPjPGVM1dZO/qjwfoT09Xj+Q4PhceIXj65xKdFLP05a1KxcWdOu1bedCzccLdYev2pmKj7fN+aWiJlhLwE8keCty0UUFPo9jXB5zIeOZqGL6xp60pVF/ixy7df/b+u0x9MW1/cyW8PUEfZknCyD4bP+9f731qSFDnPk4Elg0OcSj2VRBxeis2+OvdnbNpR0dYGkuvZQ6z//kQJzCdHvYbQ+bbTbWbe/KNk+2R33bw2Z79UFHXTsAyO1pDnSsg6T5Wjml/gEYqgsUfwtSHhEVIuHrtWASYLzs95Q9m+N+qW+kx5JY3E0W0XlEoV7u9HvKc1GoT1VMxKPu+dX9yTRmkRIr9DJVskKvga45hqq0x5xNa3Ov6V8XdN5SvpEUkgUwsnat5e0w8IgQgU4Byd9EZDcdzta3uOzJ+MP8oJrV+9oNW9g3qiwXnqm82+/21l8JURUgaK65niQ0TaCFKuQ9La4khFu3hJZ/8dU/hmTzksza5vgMFZNDFUH/m52WPXluSg8Ud01gDgTPECj24SAGjtOhoX6P01LTjk+VtcE/IDK2YcFMS9gm58qQFAvR+36PsyTLM2n7dvCU1bvYiD9FK7+d5joDcLq/2tnGkyupjN6Da4MSf2EgjOfJZoz0nd3jq5zb0DZj3vOgTX9OXTVUxPiQzAiImwYsnSaKT6obXWYJvVlAnbIdxwhv+vbOY08p7Nnv/IYFH6wIb2pI621W0L3nDmwvtDevCwXStbeg1FWumho3NTesSsxDzJ122mc/7b2a9GxWsLSg1FkOo6BAC0fZurp6aj5QshcUFHbfoa/ZuH6NqHCY7QWFW1Yvi+c0TQOWEnFBcSFgimpuSntpUuTaqa+YZkvLxoZ47lWrrvbOpaVk2Au2BBLKs5pV0CoMpcLhWfauZb/sc8vMF7VXpjCfWzfKURffdrcWzGuRIxu+ntm5VeDpDVN42PzqHinFo/SzkTB8dQXM8A3E9sdF5C1haOlivd4+hdAABj0NyDHmlvUFRmHXu8Wgy0nUrz6PK6MHZELdakP3QNAp6rkoBh5SSu6ZV+1aVFkT6C9Ej5CyvHn0hdw/xTQ/qhtd/mSmdeCuCZ5PhLEEfC76HQXZRYgKiHhOw5fvv5FuLxCiA8E4Lhcl4sGTVnQyiu3rWKlD1i76sEu3QUdeB6V+J2iPOnUtgaYIyTACL5jrcdyZ67p1ewPvKdAiFtUoLc1Hsr14ohWGT2o+KU4Q7kq2KQbdICLv1nmcT2coz9oH3DX1B4DUk6lCyjPVtdXzaQqJGiHEj1lcsyzXKdMcyGQbqcD7MsuJ4cZlpxvFfTeTwtBc265FIqHkXwKMZaExcWDpkwJck+yZ+N51Ly3cqXFdwTpbYU1Fwx/XbDFsyzVhRbNhazimsqoV9GtbegJYCikhpjYhxdGn3N7gECHcrykoNFBKSvoIoN8LGmSKeY1aNgcdeaCIGgOiniQyV/OWAuIkilAYCEPPy6Cvynlzrn3SCkAuBFQVKQ5Z6yANh7W7JnQpoM4jIYvLU4uvkcIZqcLfB038fqKtcw8VBX2F6BQhcdR5nNZaS47wEcY0UeGTsgh4avDtaQg+JEHsHS4stwP0vN/jzEgjkW3ORn+v9K45UxAeZUW+bGOKeQKTfF6iNpXOGrNzKhGsmHXNvQ2FZjAVQ2QLiA5WkIvmeZzT3N5gnXUuEcxL9U5URJNh4LzkfTm56u7awKVQdBAJYjQNQnhxzdzXxy598u8JZ6IDn1/bN2yGPyelqVAsz9KJJKbXlwPfcly5erx+N4SG5ur9HX1WCB+0mOG/LDi3V+xc5a4NzWwOLP+4sGyn97ZlWCyOVlbT/B6XBhuTU5vzi7sm8JoAfhaaAZbTBNTN73FaPPs5pixOD6t2Bmz6W+SUWLsZ54AgptFytxG2Pw0l9UJ8OolcCENOB3j94nG739i4Zk3OlElub+ALmLbxROZmprBhki1nsa4OsDTHkc5lQm27qYQn//RBezuvq67+/+990B7t7+jX9plXHf0a2XDaY862h83/k7pWeoNPaeEGAi0QkVsAWkoi1dbNP2G6v8qZKzF7b3dN4BICSjVPk668InmURE30j+4ZU0HN890TAUunrNyb2PYGKZyZ7nkhHA/CrqkAsv+j90x6kOyF9Q4j3LyElGRSPE/ZtEQuNdlZiDTR+x7RzAOnb3DatzTdIyR7QBCGoAUsT2fh8EvvqTkleJZ/tLPNeLlrQ9eTUrsqQTEzlVtjLHKQsEXZcJmC3N2yduUXC6/cL8bHludYJ2SvmBzYn1iuJTJ2MVu2CNuKVgjTU3VVZQmH7nhxoagBHfbITPukCv/VXo2GyEVrFs4I5wWWRj4067KF52XaXypr6+8XkUOiKt8E7KAY9/g9Ti3WkCn1HlIb7MKCd0nBCt+1QDDTPLduTK8EECzPPt/mfUuH7NrYuJeYBgDYV4CFgLyxfsHMBY8X2Xa+cY/hMZ5iYXqMyLzVV1U+Y/CkeXajU9/NZG4FTOIUzXW4YEowuv/fn7ja3rmbsf7b2WlVvbvufcjp5pb1vy2dODam3qz7o6jX7p12vXDi+/VzXkvw4A1vauhuK4l4u6ZLxTsPGGjv1rOy8ZeFL5XsMnh0w5fvPdx94IjLUdBp9/D6NbMgZhPbi3p8f/9pMdEWAPrDLgGI3+XSp0YXlPY+UkxzMzGR2bT59x8eODMlQLLH1S9NUI0blm38af7saL2idS3ZZdBQezfnsO/uOqmNkMkuFz99fun+hxfZCjpbHpmReYKHlcjd86pd78a30e0NNkHUIesWftit1bP0NVPZD50/urSNx1n8c1rESIj2J8EgJVhERN0h6i3twQORAwg8UV/qmE2bdzbsnf4pjBsFWJZGoCNlt1d4g5NIKEQiFsWIFhgilqd8VeVzKmpCexHhNlKaJ84KcP+HQHzZ1MR1OChBrRANLhKeEGC2Vl02gUM2LJ51R7e9D0npUStE+4Dkkhy4GVE5tX6EKDWBFC60+A/3P3w3BZxvCfswyohQJEre67ST84JZwykanpl1ybprV58EGP+E5j9V4c7CxmoS/EaK78lB4OmfwvxRXZUjE5hs7QOV3sAxAvwz/1DmljJFBS/BZgzncMvjEBqn552EzV1gGC8w8QaBDDGKGs8wtxSuIUVWmHAuSfOeg/GMmHQGC8bFgaUPAzzB7ylLuIjV4/zUwjd232NDfalNzO4m8yZW0vkDZ//xt+9x2Lx0Zca/Z0XD/0gfiu2uCd4KRiWZ1ty+EURrCPhYSHv/GhPINH/Q5VgXnfsffiVA9QIcToQQBC9pcE1EhrNpjhO2nSNQG+uqXdfl0h86T7c93DvvccM735OSGIe7MF4Tw94m5NpdE7gMRAeRwr2t+8HTAF3t9zg+Si5vyLO/zeWCooVkohVYlxFgDPG1CtcMnbp6mJj8EFqV2RXjKRYZl4VmqXelN1Qjgv+QyJxYmayFkWRGHufL5OomvLtSeWDm2p/RfPEUD52K5OBZI12JEQpxBgdPWtPNKDbXQPivW1XR5ToR/sRf7fiX9gxk0MXa4z6l57qBRwG+zVdVNiNTPd3e0LWA2psUxdTkhfHvjUvm3PnthBMSvDUrp9bvJUppPmfrnKwYD2jwPh/v3a6DTtj1L1c8Oz8j5VWaCgvjDTZtB80d0z12cagvs5uCy14pcuwc45TPZ1z0WhSBr646Mby/1UZbsNTid+b3YKrZVoQRSU9/lXNsHmVmPBNZfWyqN0giNDBWYjoNhK4CWSCCc1jhaiGaQ4z/wBR9Nv/Xpt++mfTNjcMt2pJs6a/PN3RvVi2/kInDonmVBeA7s1FeWNk7wNJsPZz+920+EGcpsj3stodN3YztyW5HXdtnvDr6taNf22sv2G7nVsULwYMpTHdDyc9EGC4khQR6TSB7+j2uGIl5Dq8f7Vmq1YULocgKMROD7hLBpDqPY1t4NWNjpT05AIqFXqaqi7AcRUTDfFXOtKH6cc+1x3iltVnxfEN/CrfMIomIkuST4g/aGphQZN2yO6I2LO8GfUBSuBmCg5QhQwncR5ktN8wb0yvdATVtXStrAy+LSa/Ziuz+L87cCpy4a4PvkqAIpnpODONaJvlAwmqhGPwQAR8KpM93j18wZoP/detD8c8md03gfZAVdv6o1Qf7jzgKJIMFdk98SLHbG/wMoLc0B2isTKIjQPojz3Facj0iIePhA9cs/LhH/mCpfNLp529K43ioUjUzZd9W1IRGEakzAAqTQsSrzBJrkLf9HkdZtrNWxdTQDqTUc6SoNfxYnlZKLps3unwrV2v+nb7N60DPOxEh1mvdwD2i6K3dNwZGHPPr/IXHr1u56+EHjIkBk1pVGUSv+KscXk2pwUoWsZCluGwlA3dADK/P02NauiYMfuLHZyxgU5A2TzovrcHT13Qztpi/Jn8AZuSqbK2IFe5MfHydxzGiwht8k4hMiCqHokXE0B5lXYXk8aTLiYR+tSgsBOdAcxaCpmiaE8PALUrol7pqx7nJba70hl5Vouos75jWlATmzDUbW7rNvyBRub7CG7oLUF1ZaTG4SNJ7MImalcyL6/YGVxjh5tPWLP6kaytY+hKj5fi5nt7JvK5thuSAqaHDTFPeFeAlg/ktMdVPisOdCcZjJPSNEqyWcNOBbC98iYAziHHR3CQhnkxTtdIbeBXCdRCJtD8SSv6Kz+P4sMIbHEzAlVpoLrKE5HIIfe2vdt6f0WZNYDaZfKuwrBXCh0xyswivEVLjNy9ZcGfJboNShmdb4hqaqzjugipdORXewI0s6A+hiVvHi8uE1ClgcUHYnU6xPNvSrXixvg+1yDRpaSpAYdE0DqucwAchXKu9Z32eskcylBHxLPUGzwZwNink5Z0nIp1g0Lt+j7OzuyY0hZicIrKr2bjhWyrqsoFJdiLwC+A100SV/k4Kw7O1N27+Pg7I+xAZSopuiPUr4x4hmuivcrwRb0uH/RLh03c+nzqik2ruu95W/LWzecPRBx0w5m9hw95G1CjV+orMK5phNDfuOuf8Pm24PfX8FEVLCZguhGcE+JVBL0PkSiE1jYQtIDISFXL4PWLKU0R8CYiWEKDDrtfrecdhvlJHQShIS121MyLgkyVVeIMHq431Zxqdy47THK6xfmLS/X5bvFigxTMO0V6lP8dRWjwIokeS+03bqXjmtzlUUFQTpbTRex8RneDzOI+wfp9SvzcZ6vWtfMG4X4CH6zzOtzLNLbc3OA2C57WXZVx9LwfJ1/6qzOs225yN/l5RE7qYSF9ERkDhbKmb2mJ78Ov3j99oGJu/6N7vq+m991m5FSylmQWGrX+UNibZVsWUVYcRjFPBODDeC1sBxwrJqQbwqGJ+Ei3mcC1kljraQu4EjOf8nrKXM9W1whu8jQTlJFEAW+/puHfjL19N/fbmwxJoHyqmhipgqme1B3ZkDuMWIbxUV+XM6H0eX37fM24d1PO4S96CiROy9WHy79oLXEw+ORpBon93ewOLGlcsfapTz93m5msvNlcIHxstW/qlWIttwdLa4CdQeEHPNdERD5Q6wijXeZWcr3JKcDBaxcmivynWtFTSj4j1xesOEPlWgJsJeBoKk4RkQtOaFf5FV+6fk/f4kNrgHvEX46370QemrXmP+Wf3tjzJM6UOsDRbD6X/fZsPxFmKbA+77WFTN2N7sttR1/YZr45+7ejX9toLtuu5ZXkfsHEFRGmV51IIvjSBa+bnxzXau8IbvEYTqkPB8kwUA/qgN9XncaYFOHJ5x7gnBw4C08MkkdDLVElI9gHROL/HqfnosqX2GK+0NofUBAYy0fOkUJWtYsm/J3KpWST6vqh349Apq05QhvEPMnGVIrqEIFpcQ6uB7i4sy/xVzn+kKa9NXSMCCZawQ6VW7gVkFXTYeZXzNuvQWxu4B8JWaKyyuDZxDENaBHDpOaNMGTVvjEuHwv9pgaeKmtUXM/HpsG7o1U2qeYvdsHe6OeLtTB/4qxyxDyK3N/ALTLmSiH+LO1yPA2F3v8eZEO4ZCZO11WvPplyAsuS+EwNvG01b9kr1AR2XN9HjZXJgN2VgIoP0l7r2wNzIVsgyLPBCGL4CY7Nz9jl9M3k49q6YsmpPIr6ThC5tPTxPJJHr/gQf8DbvhUO9weMV4Wpr3jEGEeiKx796c0n35qZDm0ma9ty0tvMmtv8wy9X/iTt3PfhLDSaCsM7vcR11wNQ1A0xlvqL5B2N9xnK9CH3gr07vxT743z+/xJ26fM8KaT1LtaCD9q5OBh7cNb+XERX9CCXWR3805TIHFMjNLCN9HufwwZNDf2FDaaX2AwnYJIBpiDw6t9qV/IGeBJYGpjOwRBS6KlALAy9GLj5wOzGN9I0qSwjPa70A+CHK/azrm7APkEwGGxfWVZV9Ed+eiprAI0wUju6/1jwhXAVgvr/a+VAsrwi5p4ZMMlER5031PIka6asuz0rrUDm1viuU+gMKh8SXT0zDFOEsCLpA1I4gWgjBVH+185l89j0dugmlvXco4om21QvtLbc3MAygc0nBEh8UxkUA/eL3OCZkKqOyNvCKEvqKFDZonkgSupMYOyjBaRu++2xC1z3+Gts/EtpkjZPocOFsXMWo9IZegQaERGakoaP4yCT8JQvHY9pmuL2BmpaGYKigqyvn0GULTCbKBkpFwdILATmUFOUEOG2dT6ZdDONTv8dZYEU6NG3xQnCYhJt/Jpu9uxBNqqty3nzglF93CXOxDhOO8f1lmxfCuLEShtQAACAASURBVB+al5NoJ83bGDdfbwXhBX9VYhSEuyY4E6A3/jvXe8xGW+Hvc8t2/PTkFd/dNNOx2/137v63BenKSx4vYUoLTlTUBO4mon1I4VZFmMrEL0LkZyG5CkTPkRnxoLTA0kFHXA3wUiilORf3IdA4YrWDUnS6tMhVZKcThYTrPK6swkRub+BZgPdES3OZ2O0uEnxhA9+pST2E8SyDLpjrcfiGeNfsY5D5L+2SLSJDQAgS6FMNmGq6HEBe8Ve72ni5VUxe9RMzj4eQxW9MhIMFNNpX7dhX/3uoN1SpNE+5wnlWPxJuFqZX9SVYhnHs7faGXiOiSTBVbG8R1jZkjd/jykdENL6YhD22whv8Bwv2j75XM82r+7/54G8D1/1epYg3g0kMU3VdXdT5s2OM0v+2Xhy9Z4O59xeengl0Lkc/9mNhfWnp02SJOWmFcthIoMPtLb5ZIbkBRMcTMF+AfQDoeXvPui8/2NLmYpblei2O5/M4LcqqdKnSG3zAEkgTqo3m0TzNjat+/mTxtZUPxz9XOTV4hTLl3K1gqYwn8Cc+j2NitnUW/X3XS58+pIf7pH+Twjm5PrO1XvKcYfDYOec4YlElbm/wx02/fX1v5x32Sbv2spWjPVYlrA6uO7eNmGUqz9I6CD2uuXy1AwVA+/k9zpHZyoj7PbNnac2avwqZD+vogbh2awG6/TQ/KUAngvAVBJcS0WwouUYIDzWtWvriovEH/DuXerhrAwdBJX7vCOM/NsM27Itzui/PZqMDLM3WQ+l/b48PQ11ae9htD5vtVdf2srs99UFHXTvWwfY0BzrWbJr5WlkbvF0pHEBABUjG+j2ujDfeKV43vStqAjdo9WMSsp7Vhzoo9Zp/dHmmw3SmN5s1typr608VMf+hw73TZRbNo0l4ylft3CGHV2V7zNmUNrUXllIyVgkOguAhBnLyCIq2oc1HHGkguvA4f3XXHyprAqcJ0cXay0r/F4TRpNTjQjrsk3r5qhzpwNkUYGnwY1Kag02NBdEMNtVkxXS1VgX2VTv+U+kNPQqR5qhnn0Fc0EJmBQMlQnQkIE3hDQ1/cOce883m5v8uOL931kNdunGqmLL6ajCNYKVD9ahGzCYbGQUPE/PBgAR8VY4ros9aRPimjGairWHPBv9VxDxag3PxZRzoXeUKg78lRUfmApQl109YXgbUYX5PzwSxnKR8yV6FUyFUSKLDseg1IpkiwNFE+AQmpgnjXTHsQ7Mo1vZ214bcJLjEEnqJrK3nAPW831Me4zLLYd4nZ9mmdRDhrsSlpD8EmC4+ceW3R/192fwN/+7vXn7YqiX7uxtWltQXdZpZGA67jjxg9GWaOwygHj6P8wK3d9WhgHEXKc13G0nCGAfB4kzegUOe/vVdLug0K14kpM34kJwuxJ3rPA4LUI6myLgb35BCwnzIZQ6IwQMJarSvyhkLHa7wBpcz4RtRtMlf7Uilap74IV8TnMEmPS6GaIBYq/u+ztpDluRRoYKqNuJLtaH3RdTbrCjmNRzvqagofA8xrSdRb4Sl4LUoz6hFqSISJCHLk1+J6ktsXAMSO4l6joubJ88Z2acxnkM5zptqihZNSsVlmNzPqTxfEvIQVSkVPq1fSXn/l0dSc77z0l0TWMREj4vCl63z40p9geevdk5z1wa1B/0gUhoktebO+SIqWFddntJrx1275liCWSlaIVrTh0CKIfQeE5YrUWcJ6Lv1C2bUpPMyJyabKeqTumpXUfr9KvA3ZowU0BkEroFSL6bxJnuMYJvg8/R4J98+0fm1t31L/e+fF/ToY0UT5JLEwIUitLwuM0dqK1jaNuQ3lzKscTCozj+qzACRVHiDGjB6tan+j3sKynoPrfO4LPqZismBnmTQokxCjW3WNNMEiBbXI+jL0q2epXQ9RL3tq3YlCHu5vaHPITL5o88nX7K0S4//ftvFueSIwM9nNtiKlo8adFpaEbAUYOl/TGk6cH71Dm04fC0wQ+h+FvWuCb7EYHpQiZwKkbVRJXndDsvm4BFHi1L6UmEjFK1nolmK1Fki+J6F7o9wrUuxv9qV9mwTGfvQBJAarL1rzaZNd3JRSRBEu0BkGQke0uryJOHrfNW9PnZ7g9NFR2EraPufEONWUTiTiD5QkJ2J5HN/lStG1RHt84qawEaYdCwzNlr7B2QXYro1ShNTMTV0GJnqDpLIOUwxrmaSub4q16MZ5ommZ3qbwA9CJOa1LgafAWVmbXcmu/EXsxXe0I0E1Y8UZeQu3mHD6qKaxW8/saag6KvPHf0sCof+G9f2GbAhcPZr3OnFxyvPeF8Y/7XbMfjzs5wJF7/umtUPCvOebOImkEwmhbcUYziRLAEhJMIHQ1EJkSwVQjd9cafpctcvnPFY8v6imO4mUiv9Va7qTGvM7Q0+QaB1UPJKNJ9+X7as+WP5giv2T+CBrqwJnSiMy8iU8ZG9kS4G1M9+jyvjRVJ8+XuMf+3EbnsfdGM8GJjzHsDyLGBoaozYt4OOYNj884JrS/oNzBqxkK4czc8uhpxZd451GR+fUoCloa9Z1B0itFRIDgfRUL/HmU9EV2awdEr9CGHzJlIUO4Nq73DS75dmHiMFMgWEbqLU18R0sMWfylTkG+XQvKk5ORJY53rmsWRqQD2ShGWaKDMbP7CVtwMszXXGts23TQfiHIprD7vtYVM3ZXuy21HX9hmvjn7t6Nf22gu2+7mlQzhJiQHG8QS62+dxxG6yc3gXWP1a6Q3eKqAAKXk98oLHTYC85fe4chWJSi4q8hFXs/pkIr44k9Kp/qhVkNl+j1OLq2RL7TFebQ9utcFboTSQqNYT0V6ieQwJP5K5law/W0XbfsThdcA8WAN2lVNX7iXK9pwJGmcjukVE+hC0VwvtLIDP73Gk89pI9nw7D8ynU1huUAQ/IHM4wjunAYkizQPrrtUiDTosPjK20aTAuxDLVYAMlqbGOVRU3Awlpv5ozAV4SdV+DXBAha+H0CtgPAhRLQy+TpEVGjbN73HGbujd3uA6AzhBqcgHXuS0SJVCcprf4zw03r4WWDKIP9Z0CLkAZcl10wClEhk9r9qVyUsi1rdDala6iYyHWdHlEU4r/JdAFyjBUCap0Nxv+hDMRGdkCVPWYOnhEDmNFCxPX+1lK8AjWUIgs02vbVoHsXlnp3FGsxw18au3Lu0Sbv7q4V0PdF2z5JPy/o3ryqb1GVB93KofLv+6xPXauAFHb2am43U4Z0VtYCQJxpCi2NwUpvMIqPd5HGlFgIY8+/tnbCvQitMJ3pSJcxEnMMtOPo/LCkOMJh36bwALyEz0aMtlDmhOVoFc5PM4tcc1tHcyF9nWQHBttE0pOjkVYN4E0uJs8gXB2Bdkvq2Ezqqr3grCRu24vcGPSM99EV/0b61UFIUCdRUx94WIAvCTaL9Lm3GL7+wesyu9wRch+BaCd4TxNxIZI0Ql+utJFH4jQkDMjZc3GcUbimAESOFvMbDUwDNEfJFvVFnWcEkdCkzA/VHAMrn9RIZLSfMU/+ieWb0xU65/b/BHMdV4JrYuXIQwCSQhv8d1bqU3eJyIaC94CwAQpmqI2uyvdsVzxlpm3d7gQyLiNqAjJdggEk1hQQL6iSBbBFjKCg9kmwfC9IXZ2Nw9mfbAKqMmMB5Ep0HUdwI+hwiLAFq+bsEHk9oAJBFV+K+2NfS4whuc37RyaU1x+a45U29oDz4CZVxb0e+jSm/oDgHKSGnQI78kjM87mRstUZzWcP471y2YcXHpoCNujF40HPj8ir4tYfsX3Cpwl0sJinAzMyDASs2lGedZOp4gn/g8rgSvOXdtcIEAD8z+5JkHPivb6Z5Acef6QQ0rB/fasn7oiKFjEi5R4stP8Z6drgjHzKtyJovCRebW1DXHQYUvBWiEiHyjvXdVmB6xscS4aOMoA/6u8ylgIwFbhGQpm3gg8q4SfeFZ6vc4LfA/VRo8SexGcegjQ+ghJfKrgvkaCz2jyAiB1EWGosuVgVsJcp8WhFFiu4MUrrDWIdRUAsbpEHUF2guifiDCkmRaDu0tLqa5koQsoT6dlKA3MSb6q53aixKaO5fE2HphZ9BdELXK78kI+GnBoJkscpsGsGLtYz5WQe1Z53Fu5X7MZUJszZN4IeUN3KUFPuMpSFKZe3rhayP7blk/7O2eu//70MDPpyogvKK42+K+mxsqNoZb7GcOO/cGYWojdmf1j5L3iOgWmGoNmD4WyLWiUEIsVQA1Mxk+fUEFor0RNmcR88cCdc2WlUufK+65W4x/OrJv5bQuYXEtE74XEzGqA73nhTeEjC8v+UvswrF1fDwQjp0RYOhLq9wpHrSNvW//yFPSb99qUpJWDC3dMEW8wPFQPEequybYsOnHued33nVopgvmjCMvJK8Q8QMpPGRTgKWBn0n4Soj8roBDiDHc73Eel8fUyngmcteGThLBxawkxjEsRAcQ4USfx3HEAbX1B4ZFPa756AFyEGS6odSNX4wub8wVLK2oDV1EIsdoz/VovTV3sxIeO696q9duujZ1gKV5jHZS1m06EOdQXHvYbQ+buinbk92OurbPeHX0a0e/ttdesN3PLbc39KxA/QLQOSR4y1/tzPew1LuiJngvAT/p560DoVYqBrKJS2R61UTA0imrPeC4Q2CaJ4Qxo7CoaI/PRnbJpnLeHuOVCJDUrt1PEJ5oCO41TbU/MR8umkvQhstIZCopfJrDO7aNuriQvKDIduo8Tw+txAt3bWgCQQ6G8A5Q5huKcDwT/0IFuHzumY50t/kJdR1aGxiphMZEQlvlamEaSQpuMXA2gQztyRkPxMTXW/NikaXwq9jcssluFHa+DUxjBKpLlo+ojM131wT/LYQKQPYWJU0G2xYJqZVG0DF6zlWkD55WcnuDLQz6q6itH6lCPBBkjvF7XMPiC3HrMVHhaSwYlQ0gSVU5S7CM+OZU4hhx+WN9q0WqYNAjrNWhSfYT0C0EukGAPTUfXEQIQJ5hpivnVjkzeRz3dtcGTolXxRWmCUTm076q8ldzmUdp8mzzOtDzTpRW9pYNE7770L3ZVrDu7fJdmx/46h1XFzHLXtxxQPUxK5eMW1S609Rr9zriDyFlCZNZ3HJQw0nonlidCGcKoSSTam3Fc78vYKNAh5YuSttephFCGOSvSvT2rJxav6Mo5SeF4+OfzWkOEOmxuipK71H5/LrdxGyeAZInIRjl97i0wFVyStwLpoZOJiXjBeKA0EwITicD30HJy77qtl5Zbm/gM1JW2OX8qGGrrgNHaO5TkyCLFeFMHSopJNVgcvirnGe7vaE3oMwvCPyhInkIIr8y2VYJlFZTvkR7JBEQaDJtdxYY4eWawzUOfPo3dDurXJ9lm0+V3uCZAlRZPMmpEkmxVkb2e1ydstlK9bvbGwySqc4GscUXKUSjidRGn8f1rwpv6DRADtAgp/Usy3UCUsmhlpWTVx8hBt8ksN3EKrxR81uCVaE2BqZn0cILNbCkTWSbB8L4gGxqL9/Z5avj61vx3Or+ZGCqDm9msnVTLLeR0FWKcGVL/YqZhd17TY/Pr1hOBagsqi6eb9+4vaHlm35ZfHPnvvtYe39OyaAqgTT7qzK+zyPvWW9Qi/cICXIO84/WQRizzMb1O86/YJd1WghIKT5n3YIZb5buf8TDvmqnDkFHZO20fEBKe5pnT0J0uL6IE82VLZpTXR5qWPBh0AKhCVcoUYvqRpdH5kFrctcGfygOh2+Y9flzL7y44z7WpclBoV+P7r1l/ckNtqLZjYat/gPXbm9M6luRwFHbBiw1yKuUGpXpYiwicmf70cZ8hlKqDZdgok0ZQYrrFHFTdN5ZVSZLjKenr9qZkaLH7Q1+ymxcJ2ZYX33MAIyIaA3J1YbwRWGSW4joaUZ4ZRjGBDblahE5EEyXEeh2JeHBRLa9CGqpAA3+atcN0T6rnFr/D7HUvdW+JPSimOY0YmNdRIkc06Oc2hHebdFnA+vCDoyzQGSLj/RIMaoaLP0MQleTSMxLVwgHE+RwX7UrF475VJMlESxNQUGS6qFHF7917B6b6g9/t+fuT52y4rvbC83wTj+VdHu2REm3NU1NxrnDRt+jxbJMpQ6dP7o8JnZ3+nQpWL7Fir65XHNOM+Nt6+JTwUasxglRgyH0hQnZh/SlrmA6gd4S4IotK5Y8V9xr99jFV2u9zgKL3edxjcu0Etze4OsAzUngZGec0NK4Ye8vL+ifsI40nZbm7YeCxd8skJNBKPdXu3IWONrvPt9lhT37j4gH6rKv1EgOYdwuIt66atdLsfXoDX2x4bvP7ktHc5KL7TgBSMsjX59XTfDB0tS4p1FQFCCWmrmjIgKGbm9gNSAeUhyyaGFEHeuvdh2ZSzmteTKDpal4na2zHY/1VzsOiNQh+CREn0f5bJAc6fc4NVdvzmctd23wFhLsoPlOo/WOUBnxDVnOnq1bSh6t/T/IeiqAP3NITVfFnDs0jza2h01dfHvYbQ+b7VXX9rK7PfVBR1071sH2NAc61mya+er2Bu+FSDGI9tWHLf9oZ86hftFDhrsm+DBI88KJpViuw7T0Qa/O44gpeebx3oqNVaU3cImADs5G3i+sid3V6Tnw7uU0Z/e4N9hlyXjHJks+KXtKBEhqVl9AzIdAe5CQnAvSXh30LFidCKE1UMjIVRUtrq3HizxLprrQN6ZnzAOscmr9zaKU9qwKAhQQxsV1oxxxKumiL5sprh0JdR34/Nq+drPlRaXUs8zGUxCsI8ERYtC9DLw6t8rxpNsbfAOgLxIO7ZHwoGdJqScI9hJF4RtJ2Aq51AqgfYudh2xLGG607ZVTQ6+KkqNEpJkICzrZikbOOrtr7KM0Ek7ccyMpsQ6pcQdLzV97qd/jrIj/e2VN4K9C9AipuHDO7OO61S7LnSR41lftioXEpXg82avwXVLKD7KFBWoEgTTh/1kCrNeAj7A8IqD7solkVNYEbhBC/6hHpjBu1UIG/tGJnH15NOdP74WVU0MXi1JXnvfrgrJh9cubv+ninH76im80h6R817Xs0b4b14+4do8RV3xZ1qtZMc/0e5zF7trVHhE+OgZ2RTwHjwdhV+3BnK7+FZNX/WAw35TgnZSUWZFcQsCe/mpXwnwYOnllP2XYZpPCifGPZAPJrLyC3cQg/ZFigaKVNSuHKzIeMxTdoJge83sc/bLNAf27pWiuaBpAXwswEMCtddXOO1K1110bmkNKaU/uGDBs8R8OHHG7En7ZkHAITI8ppkM5LAoGHg1vbjnJKC74D0Q+YPD3itR4EnoISnYWA9WkcIayyzAO06EFxUVjm7Y0fhdPRyFM/wJwYy4fY25vUPMrDiaFBM68hDXImLuxaHXJtyP3yT8M3xtsJpP/FlN614ASUYHP47jXXROoAvOeZIqur/arPVVEevirnTEOOau/p4auhZLdSeFJaH5AwSCAdfis5lTV3rcxHu1s80CYXjNIHTanypUAsFVODY0SU52ivVyF1KEgHklCjxLJUS2NGwpshV0SuD81QASiEX6PI4EOItc16/YGN274bvaovICHrX2XCZSx9qwKb3ASgYLJ0QO51E+D4y1m+C8Lzu0VrPCGNPB24foFMx/qNvAIr9/j1LzW0FyaDPPVBL7iNMatywDI4QIYROQiYI0SCTcFlj1T7Nz5cx31IKBlyfQCOuz3wMBv4x/4/r1/Td9x70sPDi07tntz48BCUb3+KOz8bkm42Vnw/9h78/Cmii98/Jy5SZuWbtAkZd9RZC/QFBAUBcQFXEFRaSoi4EdRwV1ERVzRj4i4fBQUaFJRQBRUBCkiiAK9BVpWkX0tNEmhLaVLkjvn+8xNE9I0aVP98nu+Pr/Of23mnjt35ty5M2fe875cSVzSuscb81v2PRLqOyuU3onzx2sT0DNlOu4ATjOQQw2RNmG3Lr/yfCdhJCK1CUTDB3aLyVq4hAhOAleKQHHfwTQR7wPCEAISXK7PqghcCZdlj9VnplocWZz4LwjYBBEFj6eFIzcjwBlVNBEwwhvgVOl1kDpxjmcB3DcylPYSISdxcEqKFiW2Xk43qBQUQqiOgIYyjm+pbZdgBBB2kM16cy0+IoKl2UDwHyQ441evj0BIymZ9tQPNcHytqk6176xKQeKX1RTKzgOntrdNO7nzJYc2Rm5Tfn5CUYRufSWTSqMVdwuZNBtf7D92MUmwlENNVHGqxfYNERwChO1IYu5jzyPQcAJsypEcQBTPgC1GBA0RuAGVawiwW3Huupk10/CFKBC0k82G2vpOHIb/TApfxeASJQswGKS4Km7fNr5VNc7olEW26ciwrTrneQ6ZhgJSvdLQe76f91JEYosu/t/ncMeEGExHZN9npyWqAoODZ/yqKWvfraI4N2tEfcU0A74lviBsitV+P3KajIBHy+0n9kQltbqZE0QwUt7JTm/2jcliLyE3jBRUEoSYDsivkc3GXuE+Q11xLZO18CEAuhkVukRtwKATAb3oPThNtTjWIsCPHPgEQngmJ80o9kNh7Tmq3rNPQNCZcfAdttUnk6gBWVqP0Q6oGvYg1fMWl8Pu5bApHuvfZLehrZdnvBr6taFfL9dc8K/3rVSL/TMOVIiAIijwlWw21BddIlKFPwIO2V5eQWIo0r92ZacZqqE/6vGd8SBerI7nhEACkrqhD1mI0VxkklCEXVvHPWodry5L98TEVCa9CoT9ADgC4jEg7WzZnOBTcw1ivzrSwWoXfJ8pqPB3SE3/xLYIuASARnMRKKsS+KmrL4IESz8kxl7KGav3qb9XCUhtAaI5gBjnj9BLybC9jch6IVBjDw0ArZHTjILTsDofl8X2IhCOQsSOnCgSAXYBwhE5TX+P4KEzWRxrkPhqIPSlkyFIOs6UjxnHBYRwjnP3bAR6lCSNTVA5SDrtiC13x9dQE67rmb2/mzIK+wPw15TK0gtSVOxWf2EnUafXwvMJXoRctcU1wBWE9EJOulEVpvCWFGvhjUh8GnKYGs5GNrCdnNELSJhVmxBR4FojdVHBXYT4NCA2EZtQBCoFhHKO7ANJ4ceEWjkRfJZj1qs8kyGK4H17HAAaIaGqgCs2JkC4Qk7X1xDqCLd//2+si1IyHHPilAr4JvvrZB0pzSTuaiqIC50onT0W3fiHB5LvVJV4hVKuAnCthvARIEoC8kNNCBEaEKq1xgGh2p6yqOAMIpsQsOGuXp1hPwK6UzYbhvj/oNIvMLYeOdzp//+wfEBibYlUVGxnca3Kx0gwlXGYySVYKZsN8XXNBR5fPZoQKcWcFKJIxOAHhnBfKDSxyWLfBhznItBer+2SveuTYrtd/zoAfoMAJwjgDSD38+TUHGI6+ggV9z1ckr4kwEUSkIsDPIXEZiHyJhzwJcHXKtISgdHwCC0+4HLBduQwwg9Z+j4p9GbOOHVjV2sxWRyzgHgUEob0PULK0iDvHCiSUpdtjwib1oEcBvnqMrydkJrKaYZXTFb7BORCcdjjP6ECNiaL43UEak1CTA1AzIvLkSCLgI8FxCPIwZdqXpcfqJx5Co3J8QjY+Upfi+1RhmyIunFGNoEDb6aqogO/w11RGqmJjK2uKi821QQz5XTDFXX1Q+DvHecejGyS0LikOHftbfUJPJCEdwJQopxWPZgcYN+LLM1Egr8EjUN92yd4HpGxFCFWJtJIgfiQktx1n8cnD/tRNhs0wp5QkiYGQm29Vp5GlQ8bFDG+qxhBLDF2PxL9QIDNlcrSck1EoxniAJIYK5LT9D6EpLiHSPtNP5H3zPgT26Zv1Hd4+xrHkadORsVltagsuea8JmrXb4a2q246e3BCqSbyxKi+Y1SRPVGCfGfnErFXctL1Qr0+aEmxFNyJwCYLzvBgFeryK/UahJsBoUt2HenoyV/k99VqtAKNn8zdzlOSRnuRI0Yi0CfIMU+ICyHiGiEYlJLpGIsKfwQZJhFBMQAqAFQuEbyjAPQFBi3kNMMElU9d4WKd8wShdD13l42RNLr3CWkKAa1mHFeQhFujDydGbZiB7lSr/Wki7IGcVI5ST/Afrq8jzVkES3MBuIr28/YTAVwBTBzOGLrW19eq6gceSn5JQH8yjirCsLayZPs3k5pVFN2iIaVJsTZqS5y7oud5TZQ8UNf0gyqBp8UclLu2mZtWQ3D3W3TuamL8dQKKQYDWhCRSvhlx5WMuwUVG7AkkiALGjhPnBgJqjIDW4rys3YHvLDEcIhDydfFpClQuA7B4+ZvVfgfsSuR8NmdccyEi5Ssma+E7SEokcFQ1AgSyFBEGZ6cbfXzbdfVN8kd739PEGWNYmIf5/vYI4VkA2iSne/hwr/7CHuvWQn5Rbtbo+sxZgW0khtOBaJUQChQIayGMJQAZ6gFizyHXMZSiOVJL0Zci00gigSglhRCSxTxR27oiSH/UujdItdqeII6pSPCe91qRcs8ZzJXNBvXgVKDbkdM0VUcA4POqvVTYe0QVTYy4FRXyzT2cwSdIJNfFbeyZUv7fKg3I0obAi/DIsF+Aerjv5bDZ0NbLM1YN/frv6teG8QqFLLU6lgHnucBY8t9MnReL4s8IYAPjVSJGSI8KXjg53Sj4pP5OqdrEOV5H5I1BwZACDerikMErxOm7nAeM6sl2LaXWOTbFYhc8X3GosA8BBT8VjeWA3STAx7eaw0ttV9GaXPmaFPgKkPdihDHE+TaQmJkh+4A4V8VL6io1NnEIsxDwQyG65L1W5RAkWIkErxODa2WzQU03Nllsc4mwt4T4OXHaLVJ2ETC13HF02a6nTDUC2CkW23QEeByAMQT4OttPKMeUYd8ICF8hBz/EKgBIIh2SWjJiXyjuyqmSNuobAHdfAjgtm40iCPa3i8lqvwUInlFKzx3UxCSeDeS0TLUW3AXE5qPTOZI0ERW+GyG1I8TXvQEu7/9NFttoBJwouG/D2sgGtFwVTEA4LKfpa/PnGr7Vb8HZVK6RFgBgORDfAkg/+jaODF7iQCtyzEY1CBqiiHfrJSAq9omnIb1IG75xkAAAIABJREFUiKtzzIb5f7uD/y/M3SaLIwOQjjSurFi9ePvSmVGuyh4aRCk/MnbVPX3v8fEJEsNFjFc+rLCI15lIL+dCqMxTCKgXIU7MSffwggaWvosKrkaGWYy09wK5qynH+9f1bI5wXCBayZRhvwIQ1iCHamJMYfkAYktiNFtOM3RQ36kMWzog3iGUuYlBjnxErwGBLateavhASoZjKAL/BAnvBQaZAGQJ5A285Kd2gSidhRx8fIkeztKhowmgIwKbT8D/QwSrUWI9ieicSO02WWyCL1O9TgThVa5fYssUoAWMwCTSJDnRHxEa7ZduxS1UyW/zBUtRFYN5PxwOXJPFvgoBDgAXzxG8cOArmBavz77feLA+/nn1V/bmLhflIkdfeq6fqvGUVIvjMSIe4z00AKAbgEHfbLNR7MnUkrqwsJ+icfeUiAnhMK2YixDwc2B4BXC6HQBnAgnKGU+pyw8I4XNOfHIgyrD/5yebKBGRP4qgHhIbDMAPiGAjRxjvKjy1PFCIiZBFAPI/ZLOB1adPRN0+n+XrpSjtgeLcrPvqE3gIE7mo+muqxbGcE89hhFn1bR8x+I4k7WAhVGey2mcgQbOi3Kzv4pOHLXEqmjZ54xoXqYdfyD9GDrWnBXsoSx5BwDkC9UgADyOnOYTYmLvL+0tS1BRiHrVu2Wx40r+tJovdOX3/L09d7zg+6VhM4o9tLzhu3Rdv+Kp1eUnfeFflVd81v2qm6Xx+amNnRYebU8f6OJKDcJa+wxA+2Jpm+D5UX6iHuERdkUNQgaO6/Eq1G4I6xP+e/TLPXa2QOxYUaoeMzeKVZbKkjdovuHS9cwRn9DQQbM2povVQsygY+wqIDhNhHgNpJZC7RKANCamX4Ao1We1PAuENyMW3BF4ixdmeSZHvAKP7VKE4jnOJwXqnUtomb1y7olSL4xsCauSh61GLCH6nyWbDpYONmp3V3GRx7AW3+y6R2u/9mRCaAcI82WwQvvd3SmCw9PsqaqNfwzG2OHfZ+DYXi8ac0+qy412Vva4Z+JD/wZGVJM19Ofc3DhQUgj5We28NwbMEeDVj8C1x2gIcquY4lkiojERkzbnIzgG+EQn3BPMDQpENg7fL6YahtbU31WLfDuI94LTPW48zaI5EFkB+l2xuut77fxUZTuR49q/fDmsJpDc6X+NExMezzYY+4fSJqNP7kwMLpEaNC1UBwnoWkvAxgdqXzXpVdDJ1cUESuXFPce66tPrMWYG3JQbiHd8GVGkhiFgp+PSBsVs5dz0CyH7QIst0Ab10UVcwPKYiqRQ5qJklBLwrMfZETj2ev66YjinDNk18gxmhb22DYl5C/rVsNurFfU0Wx2YCegERJyPCr9lj9QIpGlZcp0o87lNGuJ6ILq0JGU4D5D9mp9W5t2kIltbTb/2rhzVIf8P+5bB7OWyKR/s32W1o6+UZr4Z+bejXyzUX/Ot9K8ViWwscfmSMJXPif+WkGy9xCob3cRABnRVItBlI5dsTnFYTCSFfTjN4OK7qX7ybuGpK7KHMkCROtnFHIAIxSP2Q4yXQh4zz6UDwhOAHRYQ16kk98rcJ2U+y2RAq9bRmkMxin8ABxoMQzRDKqAiVBLCZ+aGa6uqSIJu4VwhhSU6aQUXsqYuzDPsIQJqDwL4i4NcLrs7U+UeSIDLmGwR6nzg7TgpvTRJ2ZQjN3JWlxu0T29dQ8TZl2N4GxJ6AyJDzJf5Kw6kilY7TpwC4y7/NRFI0oDINGDQTaApxJRBudinuySIls67nq+33VEtBGgG723m+YJ+2cVJEjtkg0n+h/1JHC17B5xJgKwDoTkQHkbGfUBFq9erJegvO8APZrG/nbz81w/YgAN4GBDPD2sgGNE7doCOAnFZ9gx5QLahvmSy2zQS4kFUpfHuvCVdRONVin80J9rIq1JdAcSDib0FED+rT5f943jJZ7T8Ch/VIsPGrbUsmgrOsdSLDxFKN7uCdfcfMFo3hwAcjQyGIsAcA+wLAKc7xQwnIQyUhApJIApnRxr/xg38lXdlJh0hFSxDUgwC0hzHNr+RWgiMaA/hFvbZSF5zpwiXpe0Z4j7/9cHyAAJqChJ/KaXrha0JwYwoRmASyRHAkK5yn+HPbVdmv0a+pFtvNhPgcKvAkMHybCD6R0/XVxNJ877PFvo84zWCAPs480da4PjcUosJfBsTWANhYlb0Bvt0lRUzJvb/xcZPVfhjc+BQineTAOzMmPU7iCAmgJwLmcuLbctKNj6YutAlqgSzkcJcvWKoinJXPcsxJtSGcq+Yb28+EbBXjFFJoiHPXl6jRjq3iawvbJ1MzC7sQ5yuRq1yOavFDsE00WR1vAlCFEPu59BsNkc3GW8TfKZmO5cjJKHbKgJAKCC4Q7UQkJGqByFYTp2pconX5ATH6EFF6JTstsUYQUaSFMsLHCelK5PwvYiwCOO0ozlu3LFiAgBgI1Fd6fful38Lzbbmk/Facu3ZifQIPJOFw4NRTTjdU8/1gc5bJYv8RyPMuhz1g3ooMliPhQ1vT9etElgoAFhblrv0tPnnYPIXz68Q70nehfbAkwSzgIBBXIQsy6s5J8Ouy9whoFCDchhyWCU/mleWNJW3U8yqvNvKY7DSjT+Smy1KKiKkovPD+rlUvdystuP1kVOMN7S8W3rEnzvClTnFHd71gn7qkZfeHhtmPjFYI6DbTWB8NRk3OUngVCTKzzYaQQaNUi2MhAT+NHIO+x7X51ZMHN3Wb3WnQntoQhinWwruRFEHhE6UyyRIlA2NLi3f8vLyGDzCczAn+yknX+9ZtJos9B5B/iArzIdQ5EzzTggrCMCI1w/YEIbtVFfNhMFGpKG8lRUYvJuSPELC/GKePBApeIkzZkq4/nWqx/5cDSKzqkMSDDqVpIXibveMr1oUHkWg40CWucS6CrgzXyGbD3+I1DtzTm6yOdcD5CiTcEo7vfrLrxxHtywqvlxNbLhlacPi/AwZOHOQdL460ECQ2vjqV0SWrKRb7UwiQXBsNSd3fGdaDM/5wTpVwYKg2myz2/UhsuvdwBzXsdq7wEYAgUss3EZCNKfBC9jjjwTfe2bj5vlN7mjSpuHgRAemiVkOzOw5s9e7UlKbh9Imo02fesR+YLjo7HIRuoE1CEGnnBTlmg4qo7/fV+bbc5d5UnJs1oT5zVk279DAinmS6io94pe57hdMbDNkYpaI0VopsFEkMfwTOR7q49r5qmUYqhY6KXq6GwK2jL2pdE6kaAZwnAF0CbjCJRSrEfxE0QykLbU1Rg7tRgRtF8FgcnmWb9YK2ola7gxceTSiTYhcBUBPxGQOA4wSw2veuMXiOiG/ISU8Sgddayz9Glk6YMEGQkd+g0+lu/vDDD0sefvjhFpxzoazZmoj+8P6/roZU/d6ALG0IvAhX+MebjSD+djlsNrT18oxVQ7/+u/q1YbxCc5ZuRaJ5HKE3A7iQbTb61B7D/CaKRbEVCZf7VJxFqlyAmECYtnwL7ao0/EWk0HEGEBLlIS4QgkREwLxBtRr3ImL9rPbJ5YX5em1C863bxhlrpBv2szr+oxDcIdQuBXIMCXJE6qQQMyCAshyzYWKIZwg6b6d8VdgK3fQtcsgnjpmI3MeTFk5fBG64RCo4A1wr0u2816dazo0hUJ4EVNFks2WzsX2fRSc6SFJ0Jio0mRCHIwr+WPgVOWW4lYqXto1vVY3PU9hS1ZCJDIgQTYB7vAgB8ZvJUhPt5t9+hbFBUFl6M4uIFvyBIiAWtAihhBMVjkc45xomwc7stKSQKKYUi+NxkapGlRfjmK7RXq9IiUC2AZGQ+M5Ext4kYF8CkQiWWMVGH5GMHHCBnG5o5t8Ik8UukHBXIoeH6wqQBGs8IYwghM51KPiGCJY6TgHRwzXSyBEmEUC+nG7wKZ8GWxOYLPb5QPCLN5BBDETgeHstwftw3OsfrzVSM2y/I2KGSBP8Vv7yuXNulxIfqXNKihJ1p+n+WUwDzRSObyGSJCGmuzlsBiTBfdtYQjZF4SQQODovp6l/oz0Ib6YHRXkDmDi0gDeA4Sjg/HtE5lMH9l5DjNoj4UyvoIz3/30Wnu0uSdI3gVyJYfkAkzoRKC9500VNVrsQr2haFfRcDgofJjaqAZ1dE1lqsU9AxJvUlG2GL3CEX3LS9Cq3XGARaXyM8HnipKrBi+KXLi/U3AcwgOsJqY2cZhD8p2oxWew25HwsACu81CdwNwCMQ2DTs82J6pzhHzy+hCylN4HhMjnN8HldjmOy2GUG+IlAq4eqqyjOzzAy8jl/upC67IrfPShiNpdxuDTPIqYS0ijBaWuy2kXacIGPV9OPekHwFnLEtkyhFwT1CQfoLyFGcYATjChPBFIEyjSwHXX5ASG8yxjMCYUyTF1cmkSu8pOI9B6hZhcqyoFQNkmCWcRJpCPnaYBZRRAqnH7pn3m2u8LZN8W5656oT+CBEK5HgIHZ6YZqfL3B/FUEnJDgO+BVhxjhNKyqjggCM4S0rWmGHSaL/QfksLFoZ9ae+OSh7xJjD4rAU2pm4Q3EuaCEmFKXacGXDcSjEdgZIhCoXXFQd5OzyLYmMt64HCS4jQjb+vNl9l9a3ESpcB6el7vyo1blxf1/btpx0cj8/U+LA64/Y/XLexbbJhboGq1vXFnRIy+umfXpbjf6gsJBDiWr8S8Ga2+KxfYH42pwzoeS968XygcGnT/W+PU/f5l/oFHi19837xL9fdIV7b3ZIN7rUzMvdOFKxUIgWKOuewTvucRuJ072i3t+ezmmyzXV/IaQHiOEMzl+6zaTxeFExX0NoOTy2kXGenPgYwRVyeBfSVN20iGQmH8hUby7vJRro2JLFKR+qMBMRDwixI4A2ETZnPizyWr/FDgWIpF6oOJBh+L/ZLPnIClEEfRMx5kLBhLzE2EE1guYOqYvRkia+b/fn3C+Lp8I5rO+uS/DtgUQPheUBOHYWSF/OS1Gcbb9odmV799zcs/8id1HDv/9+J7oqjT8/xGw+TnmxKBZG550d4oETmq6e10lmB8gUkcCnBH4rQq0ZbLYT3r5XoXqOjB6CAlXE/FJSNIYYCQyDGKzf/t0/LHoxrm2iEY7JOC/HYhNPNL/3Kk7y5j21i7Fjma4cFpYB9d9vzi1iWl0S1XQQ32LEHhCrJTT9Crdjffgqzg367H6zFk1bouYxoFcOemGZ1IsdgFW6CUI+CvzDy2PaNppAkp0nhT+gxB7M1ntZ1EB9eAMGW/Dgc2SzYZO9XiUWtdEqRbbBwDo8s+MUd8FBpuildImZVKMCMwuElQjaiYXwsWqvVQdQVjbMiCIEZz0HEGWEN9UgG5BxG9QoZ/V9R7BDjndoB5A11b+UbB04sSJIr3nZyLaI4Ki4kYVFRVio7R2/vz5MydOnKieHs2bN893mllHexqCpZcnSPKPF++hJuxAjra6HC7M3y9Hey+HTfE4l8Pu5bDZ0NbLM1YN/ep5qS+Hz14Om/+fttVUhWZCiY1Hoohss+G6MOdAbzURLP0aQagDV6k4I6YRQ6eclvhsPW35bHpUeh0CuVFdETSIQUIaLmgEAtWwRdWUTEcKKvQ2IiB3VmhYpI4RwC45zVAN5dL/y8LhbkV5GQXPHbB5QLwQQcoQRPEEUC9kqbeJ3s2jCFbWtx+CbOKmAsIOOe3SoilFBGIA70JyzSLUrBA8igMsZ41uYMtBgbmENBaB2VHCmwhopVJWqt8+qZ0IolQrKVaHFTkdBoQ4IHDL6ZcUlE0Z9gMMqwdwAq8vPb0nuVGrbs+FWpymLj43kCvut5GjExhUEqdYFM8SIl1f8KQKbkTXhcI8bbw+WvCsqRtuhb+IJFKzqAchPI/AXhNcsGp7CGaqKr5IS+V0Q6J/G6uQs3GCr7CuAEnQcUISAlG3BnJiBtStMReMXrpUOl55nQucYEJJhQNeKmEKsIh3C4h/icQ8vLkMJxPC/jBQ1LW53D+et0wWx24EekOkIq7aannrIMGxxlGNyppVXOx9Qz/zVCHEAsS7IbKjAKQlwePL8QtifAQByYyjSpkh0j0jJG1b76a5f+a57pwrnwCHKYiSkZMzE1EjOOGGEBNKsVTjMAcZNOeAH8lmfTWEqhBiIYW/+3eQpRyUBGTSMtlsEIgPldoCCSuFQJBAIBGwh7al6+W6fMCUYZ+BCM1VhVsGEznAWS8CJ3CATBb7Mcbhcf/AXg1/RdaTGE2Q0zwKvJ622csY58MI2CVKCo/Y2kdEbHrOAx6eY5O1oCcS+xo4jPULwr4KnC+VH0iqMwAQLJgb+AyKu3w2RkR+EA5S1f/aFItdIPpuRoJLgk0iLRtxomw23Gmy2OcA0E7k6BUR7I0gOKEjxgI4M0GB5xGxDCT8niv8fwJJzxG6Mo5PhXoR6pwLJHiNc8rwV3muNq9YitoBuLYiBx91QFCbjD1CwIcCgQSMZCBsCcg/ktPq7vMUa8EAJPZRcW7WtHoFHiQ2kIjfKJsNN9UyEajzgEgfBeBfhBtw8rdHDD4FpCflNOMmU4ZNBFp+Lc5btyk+ediLpNAbggtX5fsFmBqK49PfHmfuGAaaV0igyhGaIkcHMSWreMcvWZ6AFt2IwHpnm/U++oXkz/PbRGi1mxft+HaJ3nXxqixjhy/1zrL4fudOmzXkjo9QuJ4QnX/FGCzje96mZiF4S5Dv7Awg+E1ON6jK4sGKOJwghcwMMWggKpgPzN67ekjP4jNpUdzdoUSr21qBUpvc+Gbs5rfuqZYFYbLaBPq8J+M4HVDpSah5ihF9wRmOcRcX5mpjmlQXiJQwjYCcvgPFjJJEwMpDyKFamrdITQYmTfJSlaRmnB5IGPEUAA4i7rqIKJ0mAIHCVw8xCSEDCdKzHzBsN2XYl/gLeDIGMQrAD7LZEBfSt6KatEz59K/jggbEW4cDPY0InQnwKgRxeIY6AnorHAoQv/tU+3bVdZgb2L5vtn09RRyvb9K3+enO0/ve+KpF9+feLi4pqgqWfswQng/JKZ1hF1k9gnJDUHDUWYL5AQfqgQyfl82GK2szYLI4HETKGEbsPFeF6jCKAS7m3DWTAXsFkO3jDN6bl7fSxohuWNG886ePH946wI3sYlZSxy87XThn6V1y+mVp/vTX62yoWCcvzN+DGPGOP192ONepdZBGEWKCbDb8R/3OWOx9AXBhce7aZ+o1ZwXckDO6Cwl9In6pVruVAO8gt+sYSporEPC9bLP+hSq+630iY6LKdwXVwyey2dA67GeoY39osjoWIfGTwHFFwPy3XtCNRDDndQDsUSR4rioTieQ0g/j2hFxr9bE4UiXi/0XCKYLPnSSwILEpHGgEAMUxwpdUCijgR2Sz8ZKwVIiH+tvB0sceeyyusrJSDYYSUZwIlrpcrljOufjYPjRv3rzsCRMm3IWIsxljAz799NNwTvoagqUNQQfhUv94sxHE3y+HzYa2Xp6xaujXf1e/NoxXaGTpKUJ4Djl0BIQOdal0Bpu3TFaRAnlJxZkQVDXguniZalnIeDZxGfZ1AChS/GtPsWLQhyA4h1aqpfBrTkqZ4BqqKDg6WJfUbgMxeJU4bc15wFhtIZmSUWBFZL0B4KI4YEXAPsDwLNPClK1jwuMs9X8mk8W+gTguYUCBQZU613A1N3EkTtbPymajL9iZaimcAsD7AYd3iUF2dCu9bsN16FZPwQn7AFFHQPY0AM0lhPOVtqOf7Hza5COo9zbCQ54PiwXqj5hQuTU85PfbSUB4GBU4G6rRoq3xycNWnysq0h16vFNlYD1BXE/A7IxzVZxFLRK8JtKLZHOSynMV0G/qKbrrfH6FNqFZZzndeGeK1XYjEj4rNtxiMYoAI4HwVUIS4kBtkMPLVSl+q2SzIdbfnpo2STwfCb+tM0AS5CFVYQXkTwcKRwVUrfH9HvDl+TYKd28GBW4NNMuBbkIGPfzHM+i7lWFbzRi+QwrsV39nMAmQncxOSwyqqF6nY3kq/OO1hop84fAwApzd+McXXx9nbO+FGP2OLhds9143YPxYjmoKXXsk2k/AxOL/GALOB6SJBLDHK7RDDJYwwJFeTuDUjIIehGwucngKkXVUlIoXBZ8eMeoIHK7zBMtr9GYiMWaVzYakAD/qi4gLQKFx/v8PxwcCfclktS9GDn8KERxiNIcUUANBdfmAyWrfSJwuio2P2PwBYKLgGQ02TqlW+2kgmgAcC7y/B2srMdh6rqgoRrxrHuXh7hXIqQbvK0kwG0mlbFA5Gj2bWFqIHB/wS8N/kYjC4sA1WWwORmwMEYVEg3FX2RsQGfV1HVy8NR7flOF4DIAGIoFvPiAGIqAgDmFuMlnt87y0D+Ji8U6CKhCmHQ3gEuJBU8X/kNEbQPgCEDUlJKFY/1iod6IuPyAGLwHit3KaPmgg2WRxXA9E7yCBbzxr2GRsEAF/AAi+Q4SnhA8D4jAAfhuBboScHudDAwf1iSpUZnFu1hv1CjxcQuVeX8ucoM4DqVbHLiJ6258rN8x5RBx2CGGgN4Xys8liOwzEni7OW1senzxssvimCJGTVGvhXUQ0QXBkhmuXA+uBYrajygPzd/80XFd6rmsTSaNZ2ewqx7y2fZrJZuONXlspiwq7IuMrvspZ+ksjxZm03th+ufe3zhfsV7YtLRoskRJ1w4AHa7x3QYKlgu92d6hg6cAvixo7FddxFOMYogTabMorNJnZX31SGNkot1VZ0ZgijW5rRuvkvTcVHEjrfNHxH/x8+pJ+lrOpnDS3AohUayTgfDYw9goQrBBUGoTwH/fF83u1UQmXvqGew6a7ATFaTtOrfi5QfcD5SvCjs/B8N7ALBxoYOPekWgr3OIttv0bE6qtxZxOD/xHAMzlmw0aTxbYKCH3ZDer7p/I2f6yBGTMCeZvV28V3H9j+yme+24scVJEhD4cu3IQS/o+76VUieoaBZOLIe+XUwd9Z2xybarEf5Ap/jiHzofFr87EfZOvMUk3Eqa1NWm0aceavJ3YkNPtqklPaVxWIf58QVF8O+i5m2LMI6HskDAt9GTRYSm6GkkaW0/RMHecQxf8ATMxDRFjEANYJfnim0S5FwnVCKf2T3O/POSXtjQS0ZsD5k6PKJO2ulc07v9u2tOiLK0odc/SfPvWc/y2u/GJ/bHxE4gTg1A4RIxjSboWDyMSZQojfMaDF/t+fsN5XBrcAYqfsNH2a+p2xnhsEpMwuzs16qV5zVsDNiKF4rm7+GT0pFntp5dnjM3RN27wTfWRPxIYZ17kFwp+7yjcwgrEeEyyRGM+UzQZjWO33VKoLWbocgG0DTtVEZAVdBTJmIkW5AwA93y8hTEi8qZxuFBzNIe1WcTm/JdY6wNgtRHwsAs4kgu6A1BcFRy6D8QhYGMjbH+y5/nawVKTfI2IXIpUgV03Dr6ysvEqoVDHGbhTB0SrkqThpGi2Cp2F0bEOw9P/CQjtIP//jxXuIsfs32W1oa4NvNfjA5fGBOj+GYcz9war868fLZLGfA8BRIhMSgAbIZsPt9ewLgSz9Hjifi+DhyBKbVGBoFIjAetryVq9CvNhVigAgFMIntRTelhh7OxDZmGItHIBceQ8JJwNDMwE9BkQLUcJ9xHGYbNb7NlzCeJ/PtkVLUW03AlArwb0GwJOQ43CBrqjl5iF9IMVi346cf+Dtl/r0Rc1Nt9r+Ctls8C1+hTATI9YeiD4mBqtJoR4544xqUNNksX1OhOMQcZ84pSaiLTnpRhFoyg9sh8liF0rIswmBI8At/j4QToCkKlj6maTB4Vvu03uCelUl1Vo4jEhNwZyKSHdylYcNzgCDaOTQO1iaqMli/xw4nXUWniyPMLa5Tk7TD+1hOWuMAukHUuADQJYEjO5Fgrme4BseRU5zgZiWJNoom/WR/m3wIHz5RgD2a10BkmBjpAorAMyXzYbaOMBqpmALVBhnHyOBL/jssx9CwT3g/uLd+h0Qn0SFTqq/SfggET8vm41esY36uFW19+vvXOi9xmSxXyBOtzDAi79sXrhgK9P8GtcowdHlgn3MkAEPilS04Yh4F5AQwQEDIao8lxzpSeRgRVDVyoEk/AgIXpTNep9gheB5RcClRNAcyD0GUTtNiI8AgRM41AgScw4xqKmJdAolLBOOD3CJRQJX1uekG3VV79MaBBSUAJuEYBIgZMpphsA03Bo+YMqw/YwAPwHh75yR2Mx1zTEbbwjW96YMmw1J1LmUTh8iWLqMI9y0Lc3wV/dPjjeOiok+hhxqBMUIRcAZ//Dy26r9AYoQm3rIZ5fBM4T4u5ymV5WMaysmi90tEQ4QisOh6imVF17GqJhfcszGuXXZ8/89JcMxhwEXHw8P77XwFcbboCed8tpUi/1LjriUKZ6DJxFI50gvyWZ9txSr7XfktJIBJnCAgaoQFsIoAIr0E6Wp0Zy6/IAkfBGIr5LNxi+CPYvgQibE25GDj5u7RvBNcAwTSYBsBQB/hUh6G4HnAcNpHGFdKEqGS/NnwV3EcWJx3rr36xN4IGTJgMo4wWNdyzh4v7PHUIinEIUUUQtlQwRKkdG87LSk5SaL4zwS3VmUlxUZ32vYOAD6XU43fmiy2MW7K+br2ihHgt5iVXbmG1rF3SQf6ESCJgIZQs9NTdpqR712uw9FnrrwbD+SpE+/kb/OY0C63/RtqiH/2pUXN08+d/rRa69+SE0T9i81kdswiRicDsW3rgY1gYm07wdC9UmgTS9P5uqmneaPObl70UUpYvf7HQes6VuUP/Ym24GfUwZNXMMQniRCO0PxrYZ+AKgFoHUIzCOmxuipCvvJJbomrarT1yC/DQBbZqcbHxTVUjPs1xGCCMD4OF3Vd0liHZDoFdmsr6ZCL9DiFSf+fCeqxVW5/s9DDN5DkN7JNjf5SRz6AsDX/iKPhPBLhEbbLlQafcv7Xjc1v3GSEPXyIMXVORPPAYefCflzHu5q2E6MXkfAjNo4YgP6ORBZms+IxhOhLZz5JmvLoo9PR8f9nhvfNG94wZGxZyOi99zJYtepwdIgIpr+Nk0ZtlzW4KltAAAgAElEQVTBpwtEf4Zzr1DzCzFYhYz1zR6bGPx9I0KT1cGRizV5lQYA8Z4I0keKs2w8i4w+AUgiYPryoh3fZDqZ5j0CWNG15OwwBijtjGs6J4IrTxVF6F4c+I55jretfRbn65mitSCBDhD3AvHeANgdAI4CQVcA2g2IpQDisDJ82qgq/l3f3sFkKRgOwKbX+4AnsFM9QUeTnG4cLn5KWWS7Bhn+UJybdU988g3/40g3im+gEHIkhK+8FC5IEMslWCkyrcIZp6o6te7lRLYTAqnf/4D3ZCkD1wgOWiH8pBHrXI/4IOuTbdaLfVVIu4Ka6ni5fSMiZHJisYh8JBITFD1i/XQeOcziDMYyACXbbBB0WrWWvxUsFbykiqIskSTpHkVRhNCCGiytqKgY5o8kbQiW1tX9QX+/HAGCy2FTNP7fZLehrZdnvBr6taFfL9dc8K/3LZPFXgHErgNQBArr1myzYVg9vwoioLMaOLytKiV7Fne3CI5HOc1wXz1teat7kaV7EPks4MynCBrMXlVa2I81EIUCpcbYR6jAVGBwKxF/Bkl6DyTuIGKDZbP+jkB7JqvjZ5UjktMvxODXWlPNPBfXcnJsP4DEXwBgx+rbDzU33TQaGcT6C1uYrLZvgRCRw+skhDYkfCL7fv1Kca/UDMdthPxV5DieJBhBhN1zzHqhUl8tWNp/6ckopUJXLJREq7iepshmwzXe9qpBMYVGh0o5FPU8wdKhLwNIrwqOM/9nVTeyGmmW4HoUKCQBCSOggwj0JyHrk2M21KBASrHYvmHAtpefPVKma9pOiMWoPKumDPszgCQWlOWE2AqInwWgxgzZa16eR2KwTTbrmcgN83uGrUgqtcLOugIkwcYJQdJxpvwmmw1SLeNYww9SM2yjCGACEk4LvE6g5hDx+ew0fY/abAqlc0TpPlD4Oc+7RWYirPSnSqivb/3TddHghUd1ZVLMfm/a28bNC5ZkschlF5q22zvm5G7LTf3T+xVpdAoxeEUgKQXnFiBogHgXQrAzjkL4AIjx+wFZGhCcBGSyxJXPtqQbc1Mt9olAlEaMVZLb2Y5pIk5wzhMRpQ+Q85rcdEhRhDhbNht8KZ/CftXm6r/IQU0P9JZwfIAhSgrCZtms16i2LLY/JGQbSKFvicFzCLQx22z0KeNW2a7pA/6ovVoQ8B7/tm0Bxmb5AuMhFNuJ0VwAmimbk35WuZFdPBs5jKzpY/gIIByW0/RvVtl/DBDHCVXyS2n4+AQi7cpOM/y3Nj/q89nheCkq7hRywSMZurjKi5/WNEoQvMd1pg2q/Wp1/AdJqBjTTYB4FBX4DqAKvYPSVYTKMyqyVIgIcvqfV2iOkLcGZO/KZkNHk9VhJs4nIbJEADot5hhASETAebXxcNblByTh86Qo63MeSArOMetHsfDqn+v69blw5mZyVRokKaLkhC5+68O9bvtOFfsQOHoOP3vQpKhFgtcAcZqCyopt5iRfcDhYr6ZYbA8wwNuLcrM+rV+wlLoBwr3+CMwg9quCpY5C4nA3Ayqq71xCDF8CVL69eawx8yerw4UcTGq/Jg+7k9ATdExZZBsHiLczwQFej/Lpru9Hdig9N+JYdNwvzvKSpgeaXZFVybR9+heemHBlxTkTfjZtX4rFMR2RxKFMmzf2rnW0qCzNy0toWo3jXKe4Im7L/+vTAYMm+qgrQs4F6qEqVMhmfTVEnu9bkul4DDjci5zCRiy/v2/N9Z2LC25d06zTZyJY6pKk/HfbX23tUupIu+Psvu9Sr3n4Ska0hUR6N4OnhVI9AReK5jZCkIGoCwGeKMnNygj0AcFLDki9ZLNBzTgRdCEqwo1DtYNqIt4KNOw9Oc3QwX8ITBn2otID2RNiO6VW41TnSK8BkxblpCUuNWXYtwHDuaiQTzBKcJoSsntz0hKDoixb3f9WStMbHlrBqCqrguE04vwcItsICCK4mQNETmL0oMhOQMQ8UJRV2Q8k+VDBIVwlMFhaIgGM5BxKw3Gt9Zu/sByKTVyxN9b45w0Fh9NdTCoeHGH4vCoNfyYhZeSkGasJwfnG3mI/BRwmifaGc6/QwVJagAqflD2uqUfoMKB0+dgWExMLNuQ4SPzkBmgqMXgFAS4ozspIjNA1ZkgOTpSVYza+/sOL3/BBhcd2RSru6AiutK7QaA5ubtIq8YXOQ8dvSzeu9ppPzSx8GRTeR1AWif8RgkApFyBAcwLeBUEaTwj3AFGZP8K/rmclxAGEfKT3EDDFUvgUAh/zT5GlIA6Uie7wZqj1XWS/lTF4tzg364n43sMEHc87cpphlUq1xWm2lxNZHHRilfBSXW1XARK6Nq9xV0VPFhHpBoI82WyYBmJV7VdSrfbfQVFF+qoDJyRcyBHGo0JPE9JuIZCliqkhu0VO04sgb+1BWKttMnC4B5BpEUjLgUqAIJEhexc47RPIcQJslGPWC6R+reVvBUsFFykRLZs/f/5yf4GnUMjS8vLy+6xWazgCDGKyDUt1ra4HC/hdpA/5Um/qeW2o6pfDprjX5bB7OWxerrZeLrv/pj5oaGvDe/Bv8oGGdzaIv+qatdf0mJV9pDg3a0Rks47dIhNb3JMzvkVtghDBvjVJfRecWVp59sB/nfbTaipUVJvugzQx8cnbHmpdE1EX3sdN9a2URQU5laf/eqXScapOxEt88tBv9895qEfJju/L/G/Rd96Jhdx18SjT6AzIpG7AWKHiduaT4rTlPtK5Bp9TyqKCvMrC/PcrT/2ZG9driLXgx49uPLHstTO1NDvke5Cy6GzexSM7pyoXCmtNtQxmu8J2tInO2M4TIAOA6HY9h6Iuqu2Oie1FwFMtyR/++QJqpJiLB7Ytiet+7VsXjuS+tv/1EeoCvPfHB15jkbqOF/b+/pY2Xq+Pbtfrk2OfTxkd3aFP8bFFT53w2rji8cyr4pOHzCvZ9eujGl1sTFSnPjO3Pdjcx3dmyig4WrJvyyhylvnEIgLbK9pqGHz//a5i2/qdT5tqiF70/fx4Ji+/uEsTmziu8uyR6Vp9q7FArgKlsuJg7uSratAC9P385JdKif3X8lN/lcV2H/xIzrhmaiqfKN3e2nJrlLH1RJCkZrzi4hbn+fw1TttJ3/PEJw9beWTh1B6OXzMveK9JWXRmS/nJAzNd506fDuzX8NwRIK7X0K8Kt60efeTD9BqB+5bmWS3LDm+LP/fHMt9mUtjt9X7uOE10QuqF/VtqKJlq4ps0adS211z5gaa1BUuT+n5x6vOyk3tmKcXnSoTNRh173w4oRex4pNM/QZb+o7lbf/Xo2PaTPt5WnLtO5YvNu3DUanXRopLYJiceKz//yrPRxifXaBrZmC5Kp2vV/XZJG9EWEZm7svxg2aFtKmdgbOfUCaiN7ACEjLudh5GUSpK0hsI/vn7x2KLnTnR/bcPwiBZXPC0x1pK7yjc6zxWsrzx7pBpq2X/s4nsN/e6vuendirevLvf+v8tLawZGt+3+7IU9G6v1Vbg+EJ88bJU86co2UH6OpyzM31B+9shsl+3EsZjO/SeRq/zYjsldAnkNa/SrKaNg18VDOya7S88XRSa1aRdpbPdEzoPNg6ZGp2TYDlzYv8VMFRd9c1iwtsZeNeAxd4l9Y97TKZn6gXfEtB//ydriXb9e4vqs6oCYTimjOChO7zzXZcaagdGtuj57Yc+m6V67ja4wpXNnxYm8J7p9UNu70DbtzVaGIQ+uKNm5vhqlQeA1ulad06XI6HM7Hu1cZ7C0x/s7J0TE6keSsyxPio69gdyuU8CkJq7S89+XH925HnWNouOu6p8hm43XpHyR/7WrpHBZ+Yndv4t7ahP0hqjWPd7NGddU0KZA95m/3BDVutvbxBUHd1UeVEocm8vzD4YUohLX+Pdtf1dZEy0i/qaJKjQ5yxIkBLa7+5DRvLw4N3dKr6DiV30+PfRfcjsLHv1zff5dzpIHi0BzaofLebS3VuoQQ2Q8LkVue6jL8LOamIQRTvvJeaDRNorUt3rJXeT4WIpNGFp8aMv08+u/OmjPXn4xVN/3+mDnBE10wkD7hsyF/t8Db/2u7oqYOOIRR6TI0gImOb3/j2jatqPO0PbRnAebD6llXFV/NVnsJy7s+vU2rrhDIoZD2Yi5asBkd4nj98LfrD81v2vahuK8X+7zfA/SJgJj2m3jW47u+d62NG2c/poL+zZ/GO58K+p9W3p6fARwXTmwsg68Ymgh0+yeZ7hi60hn8WONj++eNmbI5L5M0iSR4rZJEY1S3/xzre5QoybgKHF8oHOWVaODGVdRPGmaTv/2Bm0jIbLlK4HvV6OOfUaCxKJ2PBx8fu390Z/TUNLGlB6QVYq/YKWH/UjHlvGGCz9FxKp7+t5QHvfxBduM80xzrL1SOZwE8XHjNku7uctvOV9e+tnTKXcPLNm76dXIxk2Nujbd5lXaT72uSTDeImm1HcnlOqg4L+427t+6JrrwZLPKJi3OHtJE+uYHXZtu/bWN4gdsm9AmXdwreU7eQyw6vnfpn1s+9W9bRIIxMapt99lyepJPGE7XtldEj5lZBwp+nvdAoG/FXHX1FHexfe3OZ/p+bVp0ZmP5qUPvOgsvfWdje1w76+KhnBl/vnF70IzcFqNevLr5LZPfFuuK610V+oIO3YacjGvRzWk/YdHEJHSUYptMIPIE5ysLDr6uiWs2SIrQXek6f+br4l3rNxy1PBdqzVdtjk3JsJ8s3f3rreH6bl7JsYU/aRvNP6rR2ge7LvZN4rzNwDL3PPH8sV0GPOE8d2b1ruf6fxNsXE0W26HSvb/fqzgralANBasf6jsT13XgtArbEevuaYNXBbuuw+MZVzbpNfS9kt0bfYes2sZNm0ca24gDpU6SLqZjZcHhF3Y+218NLF+z4NS+L7cs3m4kVzISRNhQs+0O05gK5wX72p1P9fX5aZ/PjszhrvITZYd3rovrMvB5jIwaSG7XX+JkCRhrVXn2yItSdHx7KTq2n/DHcN/VqOadumubNBudM76lmpXW/e3Nd0QmtrzNvsG6KNicFa5ddU+ib353zoMeu11eWjUwqlWXMY6Ni78xXG9+VLz32ye2e7TrjNXXRLfs+kjJ3t/VQ0FiDBN6DhF0TC1ru5fY/3Sbsf59cUX56T/36pI6tQKtNhE4v7h9atcnobzcd+CesiA/y2k/9r+Ks8cO+duM7X7tG+VHdr4V3a77c65zZ5eKb46uRceu2sbN7t02vpWgX6pzrdXjjd9ujmzeSSBHtYqzYo+r6EyWs+o+jdr1Gg6REU13TOoohA99a9pgz1XvYKm/2r2/QaF8j4hi8yYWaw2cpeF6bM16lwNNdTlsipb/m+w2tPXyjFdDvzb06+WaC/7VvtVr4dGECClG8G9dzyXojAQCxdOrnp8GgSz9DQifQSJP0IrBIEC4ITvN4BO+qK/NKs7SIkB+D3JWbYMTzJZAOiBjN2WPTawWzEpZeHYkSkygO68gxVWITJOECGvcGtfk7fc1r2Z39FKSjlc6XOTGVIbEBW+XIGzPTjfUJtAUGllqsZ8FYOnIeZ3tD3ymIOmc1xPAwBw/deMUi+0jBLyIHJaShG8SwWc5Zr2qWGuyOF5E4iIY9TEhCaXO91RkhySdA6T9vJL/d9tDTfcI9CMgTgIOz3sWmrBcNhvaettjstjFCbsJeYBAkV+DRVvjeg29GwWKLQgRfWpG4SiO/AUg6AAguGAhGQBXOuM0j+Td0bgGmkmc4nOCjLJDuaXRHXp9kJNurMY9ZbI6JgPng5CwBt+pQAMjYy2zxyaqwUVPX9iLGcJtpMCFutBkgeNAEnYloDFINBgADyKjHQrn720zN90jVJjdFc7XEaA3d1agpNWd5Yz+5+U8S7U4XiMgPXIIGmzx8L7pNTCjOorB24akWx7v1uaelzb5i3VwJgS9yCd6UM/3ylv9H81bqYsLksjNdiMHVTxm86Z5GxdGxs2MNrbOvyN///TV+g7vzLri2pDUGaJPgcOzCPA2AIk5QgGCOUJ9HJB+8fpQqsU+xV1eeq0mMqZOkQpi8JNWC8l/3GvwIadTFtpuRAmneVLjLpVwfYAY/JGo18evvhkrTRbHSSASKMgzJME9wClKTjcGosuq9WsPy9lGOpAcXt4+YJQEiPOz0wwtgo2byWIvJ2RDmMJ9m/GgbZXoQU6sOMesnyZ4cd2KeyVyEBl01YqgQyFEvZenMMVaeCOSMg05TvUhSwEeQoaOujjRTJbC0UD8DSS4tzafc5U6xmnjDZidpq+WBhz0ea2OXxDpJ3DDBhDvLcfnCOlaQEwETs8TE7t4kMWm12Rx/IEEQghDDaKoYm4MlspmvU/MzSTmW7dyHzKpOJz3QvTBAknp2b0kfzQCSoIUQkMU5UbporixTRfVdGds0613vDEqKDWNoFgAYD+slBcPiuBu/c9JHRb2y99/fyNthPNwdMKWHsW2+6Z3GjrlD2OryYDYhgEe4xw6IaMuCHiKiJ9BwHJCyPGnV/Fve8qigqeRST2Kc9cuDkQVfpuz+Nk4V2VHRIhQACoKI6Lz7u1zjxokI8baA/DX6xCSad5n6bmLUoVysjYOzlr7EmEKR8iTAH/iwH9EjnermQa9hqV6OdBTLLbHGWB/4FArejnwPiuzM6dLSBHi/yWKC5ogS7C0Tl7ev/DEW25Js2BKt1t6IOePe/j+lCGLty3TrGp2ZbuchBZrb7YdWOdv7/b8P19enXTlm+90GFgtgB74fnEGtzKg1tlmY9BDAZPFvgoRfgWlpmjj1MObug4pPHYPc5a3i2RapUzSHPuxaefMz9qkHFq467u72144d6eOlFYcwHleG1WxL9ZIU668/paICO0cUOAJZHQ1qZQt7B2SmAkVJRUIHlm2fcnkhMqKrm7ujNVI2tJiTcSBUSn3edSxA9B3KRm2twBZLOOkCuh5C3GMBw2Jb3tj7/9SFpxuhZqI7OLcrAdroJYZPM2Btgg6DZPFdoQ4vMYAd/nsIb0pVOhls7GaYJb39yuf+/Y2w1X9ZizJWXYg3lVxFQEqJxoltPy6ebfin5M67gfA6wFBBwSrQQhwStSWAF8mwnhkeBg4/IWgzM5OT/Lds8q2b47tP/tklKKPPIccfYepdb33f2yat3FNUqcnSyIiy7qWFHTpcLH4xj7RLTziaYymccA1OWbD/EA7Nebyum4UIitAvQzhGY64OcesD0pVIkQOFUVZHmyuraI8moMafm32fUkFV39lb+5ywoYFeSuWNysvSdEARZ2Mitv0YPLtegQ8kW02+NDcJovjB0R+GDiuFDQKAHQUSXC98n5ut2ufRhMpvsEmJFL9LoxH9FRBvIqEyJvZoB5cmTLsDwHiLcW5az+rDxq+xv0YdgGgKdlmQx/V7iL7vcBgbHFu1odxycOGIwDJZsOTKYtsdyNimj/NBzHYUqrTx+y7G30HSIH2TZmOdOB8vO97mDwsXcxRxGAOB/h4m9ngCzSbLPYjQPiUb49TZYwEnzzQHIb4IXD3E0DSKQK4QviSbDYKioOw1lqC1x8IBe1YtXlL8LYC8J51cNtXuVXYIxa8oj+yVNSoqKj4CQDWzp8/f6ZAoIr/zZs3r0YqWIjbNnCWhjn49Ry2sByqnjZF9X+T3Ya2Xp7xaujXhn69XHPB/7O+ZbLaxaa2JDFRv6mo0G68eGr/4KjW3e3Z9zdW07RF6Z/haKEgbUMOI5BhGw4k+OE61XOebW6yOLaSQo8y9KR4c0ATMLo7x2wIKYJQxz2q0gPtnHFpEIFSTeU52LXE6AuS4PGc+40qF6J/Sf2yuBMpri288sIOpos1lUaeNe67u1uNRVRfy7luDJQVKNJi1EUgTSPAtXK6oZqoQoD52oKlCinYTwRe69mnamq7/0KTEEWq6u3+olkmiz0TCA6q6qxCMRXw52yzQVXLNVkcX4g0dcWtrJO0mrcASEfOymKm0T0JEk4h4k3kNMPIFKvjFQYwwC9Yus67oerzGWmlKEcZcsGhFrpUpV0O5USanHTjlGA1+1rsYxgIvlFcDURjK0CJ32VuGhRRlWpxZBPxlaUH5IOxV6a+m+0XvPU8m30pAhiAQw0eJ2L4s8vtuir3wWaqUnGXpRQRU+EoFTQD4u9wA2Wirltxx6l9h5gvBBGIcB5DGsCBhEjPiBSrfSkgRGu587XCvN/iE3oPG0BEQ0mCR3LuN+alWOyfAVAh4xg0tVCIA5CbpeY8mOjhIw0oHadm3pCYPPwDoV7u/UlQKgAJES69ub4+5Vf/H81b/b4635Y73b8hgUpjsWHzgi8/0Tb6pJmh1bnbTu+fdjI6/uf05Ls8XHvBighuII1ADnMJ6V7g1BIBHySG4wF5tJxmVPkAhUK6UlbUXqtL8PGuhTIphKKQsVv9D0tMGfYRgCA4Up/xvy5sH5Bgg8YJzf8Yb7hgstqLkMMdQFACDG8ghN5yml5F1obq1/6LHZ0VN/8JOXrqqXQBsFY2G6ODPUcwTtCgnKVIzwulcNlsHNTPau+tcJrLBOdkYEEcxpH3zTEbBXea6E+hSj4FOTx7ibOUzIRY6VXTDtW/KRmOoYjwKnIhqhS6uIptYzSNk5rJZr3PZ4PVTl5wxqDVaEVq/ePApCQC5V0kfItzJQ4kNt7LP0cMNh79eFxyu0cX/oGc+/hciSgaGKyR042NhP0+VnszjaCBUWqnCfBvyxR58c0j3ZWjzkQ1+j2nccstt5756wmd4r6qnElHf2jeeVYEVx7tX3iqRfPK4lfw85eqBZ+EHZPVnotumLU6O2NSfnRc9q64pD23ndr7VjRRi69adTOPPPPX1KzE9h+rBwcSXAdcuYJQIwI7RkQsJe6eisQTSNI+RFz5JSc96eXAvjJZ7a8g5y2K8n75VnwPri0+mjDizMEePc7njxaBkV3xzRYfi44706XY1rVTWdFN+RExm8b2GbUIEFsS0od1KEI377OoIEpC9qv3Xa7vnKJSQqDgi6TZQPg+cphUFSztAgjXy2bDCFOGbTIADnjq0OafWlQWNbNpGhXWdpjibcPMv34xDTx34hEkityOmrX9eMW9x3RN1ldq2J1Tu944rSii0RDG6QVQA3fYdGnOksoVTTsnrE/qcPSeU7uq0RvcUnBw0qGoxHWP9BhRjc+0xvvFUPAJe/kGa3SHyWI/jJw/G0it06PEEfPevlVvlzHpbCaLXN9c3+L8MNuRMRGcJ4w23f1UMdO55+1ccWfXC/aHXQAXTzVKOHR/n9FNxOG0yeKwEPFGCNJhBC4OEjN0inPqbQV/Hk8/nhsfybl+f2yTFRsqnY6rdbq47sX2u8/ronaO6nPvB4SQjAweyE4zqAFDVbWb0wkg8K3z1KkHuI5LLEtOM/jmHpP1fE/g7mXFeVmP1whqIT5KwA/J6cY3xWGjBHCrf6o7ITwLDDeF4jru8uq6+xdcOD2nS6n9yMYm7eZfiNBU9D+fP0DnqhzxfocBBzYY2vREYssBIYUAI4AoDhAKiIAYwSPE6HFENES11N8qRCuDzbGeOUT6U/DKh+O3iZUVmh9lyx9ft+qmfl9al5U063vu1GM9Y9tM9ARLQ/M3pywobIUaLou1cjj3EnVCpuFLOB04ifPnV7elG6txxarzdKZjCCr8dZVrP6CoNnsPm04c3pbTDT8KHmpk/N3F8tI9se7K1lGKu1mlpHHcPCD9GHB3O2L4X9/hrYdj+QEEkAmoPwJyAuqEgKcr8g8t0jXrdJ6QnkCCDQL8LG795OHNV4l3tlATW/jmFYN2ztn94/ByJpUva5WyY0ec3kN9gNSOEMXBTGfVBzMcjyHQ1UV5WYv+SbCUA3VAhjNks6GLsJtqLXyCE+8n6Cjie93QE5D6yWbDHaYM+yREMb+CL9ODGGxAxlr4H5oH9mWKxfEmEnURtChuZ9mbkq7RUORkEgKwoo+qB5rtdgA+NhC4QQzEQa6YazJQYYMAuQsBWnCGH8hmfbtwY1Amiz2HAX5MnKpnQ0hwHRFcI5sNNURCa3zuw3XMUPX8g6UffvhhiT/yVKBNBZep+H+Y92kIljYEXoSr/KPNRghfuxw2G9p6ecaqoV//Xf36/5vxSrUWDBMoTw4MGBGKtB0iQu6qPCk4eYjA7dZoxufe3/i4IEYHoJ+RcBQiGTniF7LZIOah+hSBLN0uIRvHFa4GqACpp+BqlNONNTjCwjT8f9i77vAmq/b9POdN0qR7JG0pu+xNgaYsFYUyZSui0JShIE7cAzfq50A2qAhCU1ygooIiG9lNgbLLnqW0SfdI0yTveX7XeduGLqDqxXV93/Xj/AXNm/OelTPucz/3HdF8/pns4MBAa23GJbXmgTSTM/wmOc7wTfXPxUFaIryYn7JxuH/n2GXcIbU9MDW4BvtIMaIANFW49grNRQTUJZn0N9NxrXXeLtcCzfGwyupY8YrHaoClQJ0B4dHKbSqMtZArRjnbgNFTRHBGHG6UDavZthUBf+Ic6iODfuCmJSDBIsblBwildGHgAMIpnKi/YCAAJwXQE07bFpNBLf5dpp2FmcjBo2FaWzXKwVIjgQLiKeGA1VPMCutrxPBBRUuNwWJA9kVSXEgNAEIpe6LtHAC+kH9woyMgKnZdY63ea/UY9ISIik0uAPhXZ8+Ul19xJ60wT4hZmdaAuGY/chwiPq8zUKaA/jQaEWMRcB4hPQoEAlRYV2Z+gYeJqHOFO7u7OGea5Bt0mAAHiY22Jd7wjtBZBALBiPOYF1VuFwHwC7aiJT6sVmmndu9vi/dp1F5oTL7g+Z5w0kaITjLpxV70n6Z/tdfobs5qw4H/hhzHNi/J1poP/LRljjboJQEQ9Ms890iORncmPuqBWh3ERYE5UH9UGLI4FxDaEvGBSPgYMWEAg4ctJr0SNh9jzprnLszSqHxCamXmVmlLpKXE6MnkuDCPhp5xZdZI4nwa4yj0zTyprmOAGGyWnJpmex8NyDGas9wSuXpyUgkt1mhhWGOJN9xTrQOqtGuM4mROb1cGGB+vu38AACAASURBVEmCLd7uovDtE5tWvQAqM/WQkYOiz3ujeaDs79SRGD4htHyN5uwBQPLzteriVrtgiTZnjUKEqSjT6xVtwBHGIpKXxRR6UxA0OsH6EKKYG6EGoFe5vM7ca8PVIfWEhuJND3ddV1GAVJr1G5PhMw6yD6AwPsIZxMFIEnRgnJSLEGL0R9qvswc2GP7CTpBpECIqIchlmrK0x2IyKJqyxoTMHoBsGXJQHJnrkhJ2L38jTKXyXx/WbHlP28X+jUoLhQkRIwDKUntv+KR174IH0060NuakpeDXbygGOpWT0WxLQ2QTf9ubKLRhWapv0F93ZV35IE+t252h8z3UyJ7fd31Yi9mfRfZWoh2UMgOfxwA3ECisbGGsN48D9UIGsRZTaA3d2RizbRYQqvIObfxzLS8YEFGS3xcQXVrZ3cLFWHqa1n9zmi7gzDWdb7YxJ61XoKu05ZCYuJfL1/OEWzhCRxgTMhsD4udC27oubVbjmTLjRAcCOTngYAFyl68HjQgoTgD60StsL352YsOjXfKuOoExJ3CuKpY0l4bFjL+lhqn54E/xze3ZEwoBrP5Aje1Mc+ad1ve12qlvPI0DPMzEhRnSJA7YYE3St02WN+4SeMI/bM/QzNQqIc73ZF26nwPJD3QrZ2SWV6TGOsvgbiSITYqvGRXTZzlp7VJ2KnJSLh8qJwGENrXn9j/tq18rFWW1SK3XStHuFoD5aR/DbwKkXXB07aBWRTkDHJIq64rO3/lE52HtLXH6dtFfZ0YKl3hAbCu0Eh+5clgaeu2kOsRZfN5HdrdCALeDqa5dQDx5tF7Lta0Kspq3sGcPeLDbw8/mqjWDAKSBlni9steqbChXuXyVWNqs4u/RwoCQ2ML8lE1lzMpKiZAWEkJhcpxhQBWzofJnhEs3AOZUzNXV22PBy98sGOAoGLc/OEKZV6LyrkURY+569vwemV7+GXFdRrZmyL4EgnxCRbe0q9DzBaAiYRIGhCVinSWZViRPDF1RKX/PHGs05zUFcG1HDjWMu2oby5MvWppNTDsyf3WDtsrc4ud26QZnnJrX1q/pKKX+5SzpZJOhhjRQTEJOR0J5NXKosw5/9bHl5qiSVPxdAGwNRN7CmBIY7k2O01e5YFYYlEgTapvTy5il/d8SF+GW+NBR0Ym2cUjw0BrL94WciLTkDtlgaB46L7KHHhH8gUQkD15tpNObVo9BpzHB9g4gij7JQQI7ITUmgnSQnaWo0qiQIEVEeYj2+cXyzSt+7tLWnDGniruD1Jz8SiT1eUKhnQPay7qATZOiRn1HCPUA4XOLydBQGYOJWULvt03+wY3f/xuwFFBuQCjNsZgMkSJfse9jxAPyDm1eG9C5XxghPpNsMnQ1JlhfB2TNkJNH7khcmntpvdrsHONXZVxXHhfRCdnPIvDhgiFNXJ6HTNKDMKFDuIcT/bw/PtRjeiiiPpBInK08Mj8iL5LgXZTpHDCMhfK1RwbWhDG+2GIyiBD8Ou21jOasSwT8bcaxClgq1gZgcP+NTCEr1+dvh+H/owm/7l+6A5bWsfPr3qTKk3UaUH8zz/+1fP+X2uBOWW/PmL3TrrenXW/XXPBf1V8PrjqmuVgSthWADjPCr0GFE0nZSIoA9CtLNEEN/wAJ3+JE9mST4WEBrHJi8xmH8QyhHgf8MCn+poYztU3BEUaz9QgjNpaIcsUDSkg/wIuWOINHH+tvzt0RXRNtJBEkI4c6aagKJgIgO2GJ039c/V3GxMxOQGxzfsqmuICo2M+I4YTk8frkms/ZZgMnNRKWbc4RYwkUN86bbcZrHQNdv0zXSzr1aeTwdw2zlFfXBEuhJSG9lhwf6tG4NJqzthLJPzJiScI1ExG4Jc6gAGtGs/WocNYkBkYgaoKES7lc+jKTvE4B8HkcYDEyzAWOLRnnHxKiAjIRwhpJ52i1d0zDkh5L84NljfNc5TDw2vqxfAPfEYA8jqg12jbB9jwgdEUOs8VtPALc0AHXaLZZBYss7/AWFhDV/wdZyxodGHMd3Daasz5HgDzgVENbTJSfVOo+yeMCz5e7fz8CDMYAxxniIFBXoKxsI4xPe9oO6EFEuIoclikOvsiKiShIsPQA4T0C6gskwkxZCDDys5gM441m604ETARezRSgvHFEOxDS8toMJQQTF5z2KUzjE8aJvyiVu/0SY3cD8H4Wk0EBf/9h+lfzVswKW1dikIAc4ntlXwn85MT6n+fqgt4QYOld2Zf6M05eo6IfqSGRUKWsDOaS4qqu+h2APw0COOY0kAN7dn+8XnE8NybYvnUXWK+q/UJvqA9YkSdJMJuh9NG+8cEeQ4voROsYBjgBZHiz8rvrOgaIwXpU6To4VcTVjpJfkaMSdo9IzTniWxaToYqzdPV9bLTZupwhthAhtp5yMlhPMnVMnhhaxSSkOgO64vnay8pDiOG3FlOoXpgbIfHhwFG5JKmcOKMOCAqoqhhfVQY8PWH41UL1bzSeohOynkDg9yLhRzcbc6XZaf01+gaxlnhDrbqslb8bk2hdRAQdQKatwNj9DHENJ3oAAf8CIoUZSAxWZ+1aZdLfNWYHUFU5kMoXO6JuwjimOjB+s7L+snvZwiKd/4Hk4Pr7Rl89/h8GqLnk7f9zQ3v+cInI+/W2/X5pYs9rNO1CshuXvSEYh1WSMcFWzDgM+TR1Q9fO+VfjSpkqg7kcTWS17kKA0xFdpPI6MqiHycNqlpBp3Mi/Em1InAeBhHMZSCMYUZYbuQAFajD4Y8zW5YQs/dm93zhGyM7RJ330a2w6v8y+1jPvMnIHIjDhZCfAtDPZXrpDYY7i2Iu6oB/3B9Y/N69595m3MCiMMCZmGYMdJdM/ObF+X6DbZbCqvS++26bPJqvaV9GojizO0b1wfm+fUGdx0xyVV/rcFj02pnqHejQzywxIyEcx6AEcjDJ9UB4qHAwAr1hMhk7bX/t2S6OivNb7Quorpkldcq91jXAU9M5V606M6Ta21lDkioZ++9Q2Y6z17MwUlWZtJ+6M3effYM5LnQa9UaTVh/mUZv2KhNkI1IGAir7Z/2OLZU26Ofzl0rlNinOquKN3zLe2a1KcO7hvz4lVQO8aYfiARibRmKS4mlExYt7jCCsZXWf6V5RzVfIPT/nJjkinJOUFlhb3tKu8jv8Z3nLpoIzT03I03kce6TJmaWLKjyaDq6RdPtNcLpVUhriuo1tXjuSJNtsO9MxLz3w7dXOrTK3/mpSA0EMPph2bJwH4cYRC4Nx3W0jkCzZv37zh6SdfndBl1GOXfYIjiPiHFXILRrPtGBKbLcwMq49XISviLRcFVlzUxKzI7C/msYJDm9/Xt++TNef4hkHhLnsTB2NFM9rexy57BzE1K3nDyX0uoEwe7VsilzcwzcsAvBEC+7QE3WuqR4l88cr3CX0duYOTgyKeG5Jx6kk/t6vjRV3Atwig8nc5Gw3qGVcMgPUA2DIAWUixtFKEfgjcyOA4KE7g9D4Q7kmON8ysVBfP2hWTkNkRkP1QOfLiZr/3F8/tbnd/xsk319Rv49HjHHPl6JdPedebktJ12ElCfALYdUO8ynk9/MXJgd3yMhY/ePX4NqtKd2lpo6gdKUENbqohWXNs0YvIsBkj2sQBhiDhZC7BLOK0aX/5JbcyT5uznmFAtcpWiDz9o/qFA+ArQLgAGY0VEgfr9q4sKVZprpz1CeqZrdaFzG7acz5KbBpyGkUMPgGg4xUXYsZEmx0IFgBxOxJbRxIOcOVmBmsCww6/lbrNu1lRVtsIV1Evicvev0a0UdaVkempb0qcB+WovJK3hjf/rl2+tU3z4tz7t4c0WvxOq35nK0uiGBNt7wCw8PyDG375N2ApMaYH5AmWOEO4KEOMOWs5IF3JO7hpT0BUXwJgieIyKDohay4TwqucPBe0ZVE7zpjkSfVrjdoR+ZXv0VchgoNk6gnIhMRLISIUlYB7RMWYVuS5HFklFdFJnnFBPJgkfJcIfBHAD1AhA1C1qIc67bWMZlsRoDQIZbmK5wIhdAOEcZVNV280xu+ApTf79d/8szp10j/I/nbkezvyFFX7X8r3TllvT3/dadc77Xq75oL/qrEVszLrCeA0UoRUE8gtgUlmACkPQdaSzGWQWD9lMWcwhzHpNU5uBhznIMFUZKjiQLsqWIV/Y10QzNJUJsNwwURQvoesKaGil6aE5fyDFNF1eUaIJEnfI4c6hRsrOoKAOkucvoZLrdGcJQ7uC/NTNj4f0Lnvi4DSvtoYEUazbR8QLEeC/WVlpo4ksWmWOH0Vl+1q9akdLE3IaSShvKeuYG/1NqoBkqhYU5LpU0u8EtqjJBG6A0QLkfAYMXgDkAVb4kIUtpvRbLUjqfpzlO9DghEIOLsk83y4NjzyWSIqQqAIRDxNAFHE6SBKqjkoy6eJ0QYV8LZ7TOHW6OXWcJTwMHK4qfasUtbO/SOB0YO1HTKVA0CC7VMm9Oc4mhUWLMDZ2vRNy+tlZ1yKzT38p19A59jlEmC3vfH6q556J1hXA2MpKJPC3qmcRDg2AxwqC9AFcSAi5hPxKEDIAKID+Smbf6zrBl450CCNQFAOn4LRFaw4ySLMI5D/IJRGIOcLgbHPStJSX9dFtIlB5I2JSZsFaK8A1oAfAIcztf4GJJwuLjYqO5E3n3/GK8g/4AuUMJLcrgbI1F4ElCMRLCXA3QDUnRgbZTHpb2bccquf3L+at2ISrL0Jca4IuR2ZkRr+wtldy+dpA2cKsLRL3rWuYY7C6IHdJ9QMC69UKi4xAxJ/AoCaImAbANgApFqSFH9dJiTGbNvnLs4/r9IF1GD61NLvol9WWuIMHoOx6MTMcUjsIeRQxazib4Cla2UZ7wMV5UucDiOhotEqAHFifGUtrL0q7RqdYHsPGYSiDB4NPGK0miMO2h9nOFW5DuWaeIJJX4XFfcNQTkZ/yVpVfVbinsaAtQSiRTU6Hak3Z/BgclyoEqIbszJrPHES7fHOdbAU7ieA5snxhpsyMqMTbG8iUmPkWKszfMW7Hdbzd2vDIscmxRtibjUIld96ou0r4NgPgPsBwytAcAA5eN5BCAn2Cwfe84ns9jxwqqKDKkItLSaDnzK/mG0vCO1gcRlTl/eKZ5buWf5KfYahyUENf4i1nZ3rYlJmjto7Kchp767iPGhxU+Mv3fKv9uqRc3UDLptR1UDrHWLGyCxHxQH6y8O/jmhXaJ0mAxEgK1YTD+/Ze0qvymXhKmQg0xwETEGAJEI+FgjzUcLzRNDOEqevcSkXY7b+RMQOrNq5tK+PRuPcFNrsm5jc9J5Ni7MfK1R7WbxkuV6uxisl0FXaVut2t5aZZMvW6HZ5y85mq+u1bT/p7fulm7RHxEcfbntuROYpU72SwisyY0VqLgc4VKqMl9oP+FBfavd69fRfr2hlCnYxEMCwNyA419Zru3BBE6MyfglhKCBEEtEJZKw1yrRAjK2gTrEazmB+0vlFkWlZIRd+CW99MsRtTxyYeWaSjFLR4YDwzd2zr0x+qv2Qp1L9r4Ov1cv69eGfH4ooKei+TOWzeoK7ZGiml++hiV1GjSVORpVaZXCT/DIqjus8e5VltWFjWLM1vrJzY/V8tLKsGZl+Ytmw7uN6VADB4pmavy/qCAwfTzLVHL8x5qw4AuX383b1/BccWTe4TbF1pJa7G29W6ZYNcJVM3x3S6NWo3GtxRwPCv5vebtCWH5O/FReGUCRpM71lZ6cHjQ83t5j0jT3rmtl6ePmBX9IinEVawXbumnO1e/PinMlFGq+DXrJs4NwdYNUF/epirFRfWtzlgZhx04uZpK8cESTYzjdybBesdqdb1eTQxDKd8ArmPR5YP/93Z87jWu6McDFVnsRlv0KVVv9F0+iLm+u3nshdbqGbrej2kiSJueYpADmUAAOAIBURMh0gP3XEFO4BqJ95b+PnL9lOP2DTaBd3zMuc7lCpzxaqvM56c1eDHLX3sbFdHlwiIgkQoBEBBCJgMHH6A4hvA0laiDIbRpL8moqxeXvGh1S+FPXMsd1WZPZCplz2C/ObW6ZZJzb06ZSfPmZdvVYeo7HRaSc+ftcr+O0t0aNSiMGjRNxWXQ6DJs0U4HVirlrbvJEj95pE5FeCmrNfN+4ye1VE+xuaf1YdWzyES9Is5LQIEXyB4HkgGMYl1hGJj7eYDJ713GjOeh+AgsXFbPVKKWBpx37hyGA+Ip4BgnBCdH956FcdIKzaH1h/VMeCzKtPtxv0BTD8Qkgoceb2RZI+KoXSBzSSLoLJZIZqgL/Id7M765HAUkcHh1p9Kai0pLcbyF6s0h0F4Nog2dlVRKUBkC7VX7/wiH/40f7WsyYnScWjYh6exRlutphCdeVz+idCOiMvZfP6uu61aus8QeCQGc2wxJVFqBnNtvUIbENeyoaTIl9itEvSlgbLJdplAHgBiRS9fiUx/Ikh77c3LrSKIVP190SvSL+bMfWnBNQWCGUEOuaW2QsHJuk9xmVlpAHXGeTkuTATICYhTBHjFoB8RQgfASW5ZXmmBCoZJRIRWmLuveVeS+z5ggODCpBTz+rl4ww7INCTIorkVgP8Dlh6qxa68ee37KR/mPXtyPd25Cmq97+U752y3p7+utOud9r1ds0F/1VjSwirI6NRIOObSmga4khGuBkQGnAud0CQPkWgLZzhLBHiQwwCkLjHAIUY7snJy/U/+0wLxWDEmJA5lQDvBcbsQPLx3LyChRWfVVo7BFh6BokGVISoIIMIDrjAYtJ7jIL+5loT0T3R1pITfnArjbzrmyPoQwD3Co206u+KScweTSRPz0/Z/EFAVOwwBMxPMumV0FyjOeM+BBZLgB0JcCAgf57JqDguA1EYSbj0FtIEtY6BslBlWuvRP/2bDVAzPJDpAbgIq1Ru2UWKMWelAuGbQPwCScJAo0zTtNy467Ji2oGkA8S3CaBUzss8pgoIG0UITQBwqxJWDooJzDUgkoRAPjH8WebyfQcmhJ2LWpreWK1R774V4HudSYSvW0x6YSZVI0Wbbb8x4hlA7EtgOAIQ6ifF6WuEtpbd4meXIqeYsnz7La4OLkWbrRuBwzqmgIdVEzFFP+p9QngCAWeRW+6AjPVHoB8JcaLTdmGlV0jTmxl2eTJEkLTE5HcIwAkERcCgFQM4RYBOtz1kkqS1zQYU4BZr6MpKX6QOCReaiqclDs/unag/aTTbBPijmALVKCfxaJTYBAIIBcRVQLjNYgrZEGO2vcUBOzJO/5FdJbMktU4A2j7AoJEwKhIadQA0yRIfWmNj/TeG2L+at2ISs2MB+NuCMTnh0oEmk9JS5i3wCvhYgKXROek9GpTkD+rTa3J1Pc9ai8c5NQcVfs1LCiIOTG1WRRrDmJi1tzTj4mqtofFfN6sbRxiOCJOI6DIy9qtsdy44MDXCXmbgQCOQK7pinlRXsBQk/IkB7ydzZIC4oSL8VgZJy5i8o/wwVDnrKu1aril8FgnWVjwkpBeQSY8njQ/ZV/mLnZfnBmokt2K2V6eyMlgpM/4ok1kcIAhd4RryI8S4HoCZy8MBhebbROB8hAD8r7cB9QfGbqjRWFEWY4LtK3HJwgAVLdoPT2zp0dxujfZzlzYtVOvOnfDV73unVd/9JemnjdoGrZ6wmPTC3KJOyZhg+wYYumQnX6qSqoU5MlxUevXECq/6bd5CDlXC1AXztwKwNpptCkhaWzu8cvqvTlEF13oHukubFau1l4776Pe91bpv0kTLqnvHy/bxMmKxhrvDZcRCnexu6WSqi4QkZam9UUZmaGLPnYjL3vylcmXKL5IOIQcPw3vLnuVfnwSWUhwUdiw69+rknSGR899qda/Ckr4+qWAcIfRF4Ac5hzNCk48QlEiQJJO+BuBtTLBtJqTfEnes6Ofr5VWyw9Bk7cirJ94XAAkD0jDiumKV10k/V2n7MnIVsdUN2z8ZWmoPNjiK53YsyOiDy97YUWaCAqMRmQi9vSRD8ZcH4prgselLNhaqNOyCb5CHmRxrPTfOydQ5QJypOQ/YHBb5bUX5+9ouPoDEVUON4xXAkCPFIoCQYDlXcRmmzNsd+jsrDIUuPbXg6pKm0Tt7ZV38a4D17FyXJGX+HNH29aHpp156uMvIxwdmXQgfeu30cB136WXEUrtaZfN2y3qJuNbf5YiyaX22/CDksOXSQYBEQ7qbGhHHsckTQo6LMhjNtmwgeH3nzqVvJYc0mHNZ51+FtS2eCSgt8elvO/+uXVJf5Iw5znkHbX2yw9Dfa4vgqGTOUqXrYhJtiUDkBo6e8Nx3Tm3p1r7QdrePuzTCz+1sx4h8Dqg1q9vL7ns5soISSXMlvvMD72Z7ad2/JyV8lKvxPuOQVHkRJUWDBvWIC7eYDPU8vzFzVva3B378LcDp0G8Ka/rDkMxTT0kcvNRcNjAgtR0gT4tM7UYsuuoVsDWuy+hEzhRW29oKBrHRbC1hnPoRsBo670LSQkbsfCDOoKxH5eDv6GW7ExwRkhS8ITRSYeaNTE9965SvPsONrOW09vcPBIbfVbBpywBOlIHwACEfhxzGifB1QMxJMuk9F2SdF5yY/dmVlL498674qLk7LEft85e/29naiSxvraH5vPktyqQpOEEEIfhKCJM4kEsC2EVA9xNKfkDykSKdbWI1fXnPHKtIkACfUd3A70aTzleH1oyp7yyM2hDa3MNAHJ6e+tq3at8VS6Mf2ipIBATEk02hfSrnQZPf/+qcT0iruc2683dPbrO7EUsZkspFkmOk8ZEbMu0rjy2JYYAb6TPk+JlgYgOAiHQZiWoM4jIXZkD3lTGXRQQLjhFKIAD4NXKoEgGl/LY695uOwkQI4Q8h+8MIv/9u//dPWYIaXL2qC/Abci3VZuo6ZjYhzUZZmgAoZxKjuQ7go71AGs7EPpdTlUiEZ5K+GzRcdozeZYj8MketLhp9NfVjBrJWxSGgFFm6BNwnQ+vzZ3hp8UBOUPpTg/Yv97FdGCWjVPxAt7FzFbPKOL0kMMMK49H8lE3b/g1YSsg0gFxciHmJ/hDMa5L594VHthwtA0vxR440UCJhrsS3AaDnkoQk+I6TPEoYcd5qETKabc/JTvtQSeNTDETbLPEGz4Wb+I1w4HGIrAcQrUQJVoELCgRbFwlzCOTLANKD4iIeEIUe8DUkWiBY3Dl6fcDZwSgMCD2mk7WVJWqZLUKthoOV15Lr6wVvwwFfrhxRdqP63AFLb9XTN/78X22Ib/La25Hv7chTVOF/Kd87Zb09/XWnXe+06+2aC/6rxlaP73KjZJdrIZdxBpPoAyDUIYKTAPzJWVqKaq9UcfsJiCOTTYY+wgmdkD1aSaPTo9EXk5g1lzhvA4iHiKAIURyIqCjZFFrdDVmApesYk54md4URk8K8EiEyQrPnnyQR2t8LCCYj4Yw6ZcB4WyL2vCW+Zui/0Zz1MhLvk3do8/yATrFtiNEgoQEk3KGBy28BYDZjrBCIBhDwdOLwVQUQRwws3g31XtVMBioXqdYxYDTbugHQcuSomAn83VQjhEscigjWWuIN/hV5xSTYrgLSY8Axs7IDZ3VjGUQMEpqbstvZiqk0zQggH2U4ABJEAIcjiLgdgL8MTHqBcz4fVPSwMCiKWW5tQRJuQg431ccsK+sAToy+tZj0+trqakyw/UXEv2fALIA8hpCNsZgMVQ4l4nuVQaOyg0HsLFRBfNI4wwFPvc22JOD0BVRy5634jJC+Zgy3kExBALgQGE4kYRRA+A2BPMpdmJ+n9g2qycK7QQcxwEDO6DEC6IYEocRosWw3vHdgapl2Yow56xcCupu4nIOS5C274P4DkwwHxWdGs62Q3HA/Y1BmhFCeEFGYRD0qQAeOzAsBUgHBwBm9y2SYBEjJyNkW4q4EVGl+A4ITwm2WEc0TamEE9FyF8+zfHVflz/+reat7om0YJ3hWSBA8c35f69EZx99bqPGfK8DSAJfDd2DmuU969n6szuZuxGARIMy0xBmq6AwazbaTJZdPzvZu0NrT99Xry5GeRMQOWHZQuUqcSgFBtpgMI4yJNqEzO+SfgqXE4FuJSQ9wlDXkhgQk8OjxCqMmjUrdfNe4QEV6pHq7KmyRoMCNQPBd5QMvIcxGpI+TTKHCaNaTyg2PhB5iFbOSGzJLJZhNnBYzEGWS9gLxKvmJjBVTF8aEYZvC+Ikx26YA4ABxUK7IlzPog0D3WkyhNzUuiU6wfg/IjjFO6z9M3dIzJvfyFBeTcrPV2pMhLntrNaeAvUENlj7vG1Gka9z2TYspVNGZq0symm1bGOBW4vSneD7CkadJ1wYqBnzEcEFOyp/vBEcNEEzmKuxXYvDL4Dh943cQudFsXQXADmN5HhXvfT91U8/uuWmTXBIrylN7nwh02ltruBx8wK/+iimcHV+ogRa9cy9Pl7jsXyqpriKii4uF0y03KlGp5QVNjHkzXr1HMJ+rpG4J1iiGmCikKCo+2L1zydavdf4zffWNMoZknHkSiLB/jwlV2LBKnUQUBLGOQHI9AAwhpH0VJlzV32M02/YjZ4vm7E0wtgN3twu+wX+0K7BOTQkIW9SiOK+vv9vRlZNY41HO8fLe5esqaWXz8tu3N6ThNh+Xa1l/6/kP7rl7YonCYuNwTGJgJSGHQuA1/M95cx4OCV+xpGm3XzoUZO4Ye+XoCquXz7p0XcDhZsVZ/YGj+khA6I8t7bk9DI6iId837KCsZcPST700q3Wvl9YHt8wGpN6Eiv5qJgFeZBx+E2MruPO9OTKqFE3ZY89/dTFLrcs0lBbtiCzOHcEQvByoEq7R8FP9DnPHpB15xc2wJFfjczzUUdhDx92RJZLqvFXjk9S0OG+yQ1Kd36zSreqgksK0sjt4eI9xBk4wI9lk+EsYnHGAr1GGyaL9NxmavZar1VXxING53V79rGef0XCudzOWn6fWHg1wlbbM8PJJGqIKqhIqTMgbAeIsiym0WfW+iE6w/YqIu5HTFvHZ/BN/9muXd+0RB7LsQq3P6YZF2eMQEUoAqRQnSQAAIABJREFU87wQNU6UbFM6jJp61i9AAS437/36q4s+IX8iEUaUFAwa2MPU0BJvEGAKGBMKQgBL0xYd+f39VgW2kesiWs4dk3Zs4SnfkGUhTnsrvbPkbhdgiRdRwEl//fyJnUb9IL7HCVkFi63PKquv3XFjjXEhUQOovsdiCrwgvhudmDUNie79bcfShtm+IXsOB4alDL128nmd293y45Z3zR597cT0zcHNpic26TwVODwhAQ+RGfsUCD9F5MEc8E3kMBAk1gSIP5VUydCzy+dnlqi8Aws3715+tw93tXYDKyKGjm0hzT56p1Wf8sid6y0swEQZ6DEO0AwI/BAgtEiX2fjEmPZV1s7KZ3qj2fogAE5CDorGdfUU6ipSV2YR/7D/hye9uOy7LbTJbxXPDsk4M20HqHa8332cYK8+DIzUSabQ67IpcWYf0Fze/GHLu3Znav06zjuyvl+ORrfFoo9Yc1fm5alDesQ96hBBWbWkmhfetAABjwLhTgJaiIw9SFweSgBhQGINxPeEvA8ANQcgh9AkIMa+Y27aVJG9/fKxDrom7acD4XmBSxJABAN6bt3elTPean1ffj/beW2XvHTfh6LHPkPAnxdyRwgUyFHqYTHpB4pLJRKxXxyqGDB+uTfhOYNKrf7L0GStMfdK78ii/El2STpDgG43k3J0siuyVKW6opFlgwzgytXoUvydzjYXfQI3TOk04mdhxFdUSOEnngwtMiZYVyDQ5bxDW/b8G7C0fP63WM6HqOEdZY4/B8RezD+0saQcLF2AgghA/FMgWoqEHu13IRNEEo0X+9hbrUEKWFpc0E3y9c8gjlJyfJmGbLTZ+gaK9ZLkdEDpXgQ6RcCYhNKXMrmFTvgsERlDiG8gwQ4O8iFEFlN+qb3FyRUWt9iX3BQs7bo8o4MkST/WqocrsSaVZTZuVpc7YOmtevrGn/+rDfFNXns78r0deYoq/C/le6est6e/7rTrnXa9XXPBf93YijFb/8MJeyCACIPcDAB3CfCASosPocanMzJIFTpRwlzHmGCNR8BRSmixSBL8xlWsOxCPRDe8jxyUTYPQ4FGMNRjOAgbLksbrPRstXXBEww5zj1wQTMCKNYMx8JUBfrOYDAH/cPmKiE7MGi428sihhgZp7XkqOn7fWEyhhhqHHHEoALgv/+DGZQGdYiVgINii9YwJtrWAcAI5rBJsEoWNIepJcrsKfUJi9D0nedz++HpVGULXX1LrGIg22+5hgJ8Apyf+SRtU32gjl1VcJVWRSTCabYe5LL0moZwJcL3+RnP2c4D0KMpURcKg4Ni2cL+O985Ezr4VIfNApAVAxUGUkL8iyfCSLLGZgl1riQvdGf1tdjuU+RqUoTpAXqVKnpBeBrskrSNY6J1Wr7PRbDsFMr2BKEJOeUNUSXOT4moyj8tdZ5MEi0zJNyr2XVmGV/ZPNGyvyFOAaEj0BhAqh77KiRh8QYBJwqWeybSIIz7JFKMD+IWQRitgqU+AhxlU575R9Kmk7y0mvXK49ZQlIetpAOpdfPHYH95N2n+YHG+oLz5ru+qYxtcRVizC4GqWkeYA4UUAPA5ATyAJXWEcIYyDEHgxcCEDgRsJ5HXI1J8DkTBVeJ44ifDB4soOsXUuf9UH/9W8VVn78tWzOzoPsJ55cbHGf7EAS8VrHko7tuTxjkMHHfGvV/2gW2txScLPieglAX5UaVuzzVp8NuVZ38io07V+EbENIb3I3PJCkqR+4jAuwoCJ4adCy46AM/G7R5mqsH/qyiwlBl9zwsckIB9C+A9y8ABfAkglzkZVsNvKyxfRY+kVh6zWzgAEId0h9IVTSKaPGKJiNKEwsxj+UHkOFX+/EbvkhmVlsIQD6BEgBAhOEuBcRpRac6xdjxaIMWc9SUTCwOaTSr/ZyQgomKU3DZsXgCYQrREH0o37EhZmq72PFaok6znfkHMOSe28y3apv6/b2bh3WMcvfFpEzanQmavL+DSas7IB5Ee62a45X7uwc1KQs6Q9IfACyevsU1HDGp68cnqeX/Ouz3x3YPUhg6NQkUQR4cLvterTZldEk3ZCz9hotu0EgpXXJVTK3vxHUuJHDiblCBCgoiw9cq/2DHHYu0Z7R7wtDt1/7kuYnenlc+hgUISHxRWVlxkV6LTHDot5BGpj9USbbUMR4DnkoGiS3m89Ffb66R3fz9EGzhC/g/4ZZ+KDXKU97ZL6pJtJhSd99euntx8s1uOq85VgiiM+ZzHpq+vfKs8ZE6wXkEkvqi0bnGtdV1/yll3NZWQFwvBHx90ReWrdETfDUl+Xq+EZ38DNDUryO/nK7kbrwlvN93OWLmlXaFv2cPQYI3D+iXBw5wRdGMJBYvhBh6vHrrx67cSY7xp1XPzI5ZTgSHv+pHyV196LvvqtkYW2QQxAdcQvbFX7osxRfi5n1wu+IV8mBUXsHZ5+8uVZkb1e+SO8lZWQdwNkwmSmiJBtQs53VBpbi7wQRt6TeW7l1AuWFqHOYi4Ysci5jxoooJRJV1VEfuL2JzkwbH6Gb8iVwempb9pV6kveLlfjPLXXET/ZFSkjuItksBd6B6SEOwqMA3rFFyLBsqT40B+7r8wZRCTPECz3fTu/tKyq33aSzCSPGaBow7tsFwcFuRxR6Tr/TZHFOfGrGrR/qq/twoMhzqI+RZxlyRrN+TRdYPKUjsN/AuRtCCXBjPYw942J1teBhFQExQDBEUBKQM6SN+5d/oVN67fPEhSR1D3nyl31HEX3Opjqaqns8sn0129qUpx/X//u8R5H8617lpkvewf+WShp8tsU2sb37T1JMEuVy89u5oz2DKR14mLy96SVH2i5O1QnO1tkq713esvORg5JlbZC0v3+bGn+W/ObxkxeFdHBI0tDDHY4QA7ViigFkHZUhMzXnAvge2RseNL4EIXVaUywvQQIHX7bubRlrnfwLp3sDIxwFN7vZix3UVOjeWjG6Td+j2g144d67cU4H8WIDLIEnyKxjwFQw4F/xYSOMOONObBnvBvq+1VcKnf94txqlc439fPD66BpSd7dWWrdsWCnvc3g7vEv32pOkFTI3Jx+5CAN2W8Krs4M9KxdMQnWSYBsSGWW5EOXUhqNyzxu0rmdDYWhWrZKd/jFDgO/vKwNdK5NSpxpV3ul7wlu4NlL9M88O/60DBef62n6ijMSpoPBlniDR3KDprwSALL/hpktex9ubs/t/HDasehilSZlp77BsrtsVx6f0Gn041d8ApRIrOqpxoU3Um/G2GQCEjIIbYDYaQDZxRDf4YQTAcglJEiIoQAbfyZOwYDYHQk85XFcPdpJ26D9dAD2CSG+C8CFHn385t1fL57WeVj6IOtpS9fcayNNXUYfJZB9GaCOELOBSe9bxgevE3teJBDrbJXomq/2mJ/Xq1Wa7YYmv45KO/5xkVp31NftaK0i8ncw6aqGywYJyL+IqU5xJhX4uxzd8zW63YNiyjWZGS7i3DU5eUK948bErNXAeUr+oc0H/z1YWja2hX6o0WzLIS4/WHB4q7oMLBUgOa0DReoIX0YghWkuEmewhDH2ZPUIjtr6yZiQ9YFsz6kv+QSVAFGkJT50QMzy/BbESs0Sk97lxIVZ3dPPnkva2Kw4Z2KIy+60SxpvO1Otn95hsJYYDAWCdWIdBoQe4txEjH53ubBLymTlOHJTsNRotj0uZBmQau6zOYMIBFxYWa7jRr+fO2DprWaWG3/+rzbEN3nt7cj3duQpqvC/lO+dst6e/rrTrnfa9XbNBf+VYys60fYiArwHgmWDmCP0dNzO4gZM4y00S4dZJpQxuBTTDqQ+FYAkMVglqXCI2837A0EsIyVE8E0EDEegVcQwihO/mGwK9Rim+HcZ1rz19GVC19KjtceBfBhj5qR/EYZvTLA9hgj1gcOXdV0CicFeb7nIv7rTtDEx63XkvHneoc2rym+kNyDJ9xGyRNmNU1SM3EKrEwg/RsBrhPwl2c2UvyubLpKeTYoPLgvNr5lqHQMxZutgAny5ipN5XStyA9d2Ub8ird73xBhUWFfGxCyXxKEXV4xyFBaWpbF2q+aS496HAECEyFVxri4La+//CBAPA4QdSOyS8j2ksUggC9C8zOmdPhHMN4W1QyDYUzfVja10OP6eVGxE8iNl4ZGVkzHBtp9xeJewbONICBbZcUl7YGo3xUikIhkTbPcDggi5naboc0XFvoIEn1niDes8z5htGcCl5xDkGiAaMZwPIMxhMA4J5xDweCDBeoJUZBBXmnnerDVE3jSs+0bdJEKrpCxH0N7nr4PBxkTbZ8hJyju0+U//zv0/YSo+Omlc6JnyMN0jyBXWVZVEivsqzmMSajjxz8WBs6z/aD4QbURknYErUgJ7EehxQOxPBOFI8AIgNiDFDKbuzL26jtm6Ds9oc9YEJD4MCT9YdGTd4LbFmeMWq/0XVYClo9JOfGoJqj9nQbMeO8Uh9Vb5EqMPkElLk6pq0wlmrrPgyF+jA9rfU/thg9FoAtYHCRYD8pFCsxdkepGQniDCXGB0GQB7MC6Mt66nvwGWfk4ALyFgLBHFMgLPxYcI2QTgH1hMYR7d3IAOvSNbv7TmA0EzQlStB9n1OTDYBsS0RPw9BlhMCC8ggiXJZFAchytSz2/SG7vc6j1M0V+8eVkJ8VVA6gwEeYDYEQE3c5ANTOazAaUq+riVNYhjzNnTCXi00PX0tAETLtQgNPOqaKXW+P2abYeIw6dhjrzz36f8/Plv9VrPGpRx5jEddzc87Be2NN03ML3ftTPPRoe0munfpueKWxgLebLvkWhtLhNub1SYP+aLY2vfEjPDcX/DJokDtCzO6nPROyj61Xrtvn0+58LDd9supZ3z1a9N99ZldM7N7JOr1g3N02ge6f3JhN+MZttZBvgycVLmtIq0cd+Kz5MCGiW0stu6hTiLuxVImtPbQyPXDEs/9cJUnf6js1FDz/61a+ma/cENFlz29vfIZdQrLdb3zL78xl29JzssJkODGu2RYH0aAHsL4Fl89srZnR0HW0/PWKjxnxdPjv4+LmdzDZfDz/jol/m7ShsEyo4OFv/6S15t17/GOkIMzED0Bbhph2VyWBVjHmOiLY9xfCD30EZVt0hjofnwqvVFKlWqWNMzNT4WYU7VrDivUcf8jAmXtT4b3ZLa0bLA9thuQ9N3wkqKPlwb3nzRj/U7RilGdAxHEJAA8ucgJ6e7pLDxJxf2DYssyrWEyCW+Tibl+rqdzYuYdNGu0l1BBObrdDTWkrt+kaRJ1XC3wck0NmDE748uc7InwHYg8ecIsJgR7QCOP1VaD9YiY0bifPHQayczXjq7ux+hWG64l5fMI1L9DLMaluTHitBdLXfV58CcauJB+Sr1QW+3q5mGeMQ538Av1bLsoy0tbp8WEPZr64LsB+/tNfEYMdyeHKf/PCYxaxER+XXJTvt60fE/1v7QoP206n0ltBXF3857B+7sWGCdRMRKAEgtmNdnGNvjr9Y5Q5yOqHM+wb8+1nH4nyChkHfwFd8RETZA1IkU00daBkA/IcPmj1/Yv/2htMNDfolo874wu2ldZJt4Tef3pwNVhaHFebEngiOWd829NqVPr8ljK8qzZ9eS7RvDW77o53L4dctJm373XY+GVLC+o1dm9UVOHyGHx33JzVZZvn9XSBDYVZpzORqv43uDG+5Mz7oaNMVdHHfEP3T1C20Hb63It8KIjlyOgYD0lMijtjlXsO0Yqk374gLLIh8UIx4IX7orwb8+QhgBki93NVRzuUFKQP3UYpW6/T0fj9OKixJl/IiE8BYhSEj4PQFfxICNlpEmC1Z/ssmguMz3eYe0RQ2ubpZUXvu+O7DK35u79E5U5QU77V2rG2zdaG0gJvad8EeSybCk2jPXwdLE7GeJ8xixPxDPxOacC3n+9K4ZTkmVfcY/dBdzu1Vti2wD3cDs47s+8N5Plm+XXPQN2nDEP8zjOH5P1qX785wONqnnxI/L9XebC3PGyu+kR9///LBf2F1Fai+5S2661i2x/FKmynaDKn+E8WHlsrm2VNs6Iy4rgGEPhiSkiHYy7v5gb3w9S0yi7Q/g7GtFUgloFTK2CgiOE4iIEhBSQAo4ruTZOfYZQmW/ZgfEzkgwc8eupSsmR43Y9PT5fbtaFWVNje0Zv76MMEF6QHhYXH6X9XmWBTg3T7tgyUKO+HmkUdlDPZH03YBRsuOhDJ337oYlhUOO+IcubWQv6Kp3ltwlLjUK1V4XkANouTOcM6nY2+1sedQ/bImQslDmAYY/Sajutzcu4Kwx0bYOOGzNP7TpRAVY+lDa0QZBbrvumiaw4NeIVpk3arPqfyeGG2WVs9WBRyKyjIk2Lkz+8lM26ZV9PNKryJiDiMaBzEchMo+Zk4hIQKIZSfGGW0ouxZhtS5wFWSVqP/1RQJwkLkpiErLGE9LEsnkTpvTIvtz/jVN/uS55B3r93KDt+VB7Ydgg2xnDOe/gnLdb35cBgBlMRAkAXFb0wyX8yS2r+h6YECiIAzcHSxNzhgCXX0Aqu3irMvaqSencrN3ugKV1HVU1n/uvPMjfoDr/S2UVVbgd5b0ded4p6+3pqzvt+r/Vrv+v+ksJTyKcigSK+2zFJiugc7+FjOGYfXHlYcKJtpeAsD1yUhxplRttiSZwGfoA0AAk/IkAZiJAGgLu4EyYscDZCsd18Z2wIY+3b/zQ+39VFj8vywuSLef1KhE+8w+WMBHa/yYQCAaJEm5Wl0QMfpaQ+lYXdVfMhQDVeYc2/hkQFdsGxIGR6BogawRExwDwBAJFA7BZRGQgJBPI0pOM8VLF+Rzwhs7tN1oLBIhGBL0Zvw6w1KUOlfur+q28MGjQMHvTXeMa55aJwgcWVnboJAa/S4RdZUYPAVdCLauYnYiNtl/HWAeT8FUBmCLDYiDQAZCdZMUw4DwxeI+IzMnxoT/ErMzuTsQ/RxkevVnZKwEvH3HAz5NN+utC+wDQ05wR6gbpJHKIrchHGDGRig2vDqxGJ2b3BOILhGlDGbjb700C/DnZZPCY/BjNthIJWV8u8xqMDs5gFiLMIhGarWgc8pYALBOA3EBsX/6hf+HQWotpQEyC7VdC3J2fsvFIYJf+nyDBY/tM+qToFdfaIVP9ghw8h+Xy3wUKYAQJfgJkVwjoUwD+hCQxl8zhFUmr7+925MxDkjsAYlcA4TJNGiK+hBFLKjdGWl5Z6+7vjKvyZ//VXsOYaJuKhLHA6T+zUv+8p2PutbFfaXwTBVg6JOP0E36ys7MTWI4bWc41nf9f46MeWHGzMhKjV4jY9uR4/eKK5xSwmcGa/EOb370hO0WApYSxCDiPiEajhP4gkwCFXiMUmm9wGgGjQKYqwOTfAEvnEAptNwxBgrHCGMkzfiWcAZz+sMQbllb8rcNHu6bq6rUcj4TTCaknAjwmGEAc6TkA+JVx+J0YTAbAnOoGc+WgoQAlqpj81CgrUidgbDqRAgq2BRLmEuwFYvxJwUhGBdS5nojRj0A4wBJvOG00Z74MgII1P78iX2QonMSn1WZoUzmfmETbVSB6LLLQWvDV4T8W5Ki9DzUszXskT+WVJCMrOe8Xsr11vnVUT59G73p37rumrkaBxsScqcDlx+cc/fP7TgXXxv4W0eqzntlX7tkT0vCvA/71h8alHR6Z4h9WHJOX5ruweXfL6yf+StsRWsYSbVtgWxjosn/bZMEzTxgTrMVEMEgA0pXLLViwl3yCNzcsyuljV2uu+LkdzXaGNF5+j+3iE096Gf6T1mXQ2U27lu37oX67CcSYiAz3pIfSjn0V29NEWyc1FKGUVVJMgnUuR6SKcNbZx9f37VCY+cDvTLN2hLtkwhmfwNVNSgruLZC8zu8wNPm9f8ZZk0vSZI+IHlsFuIcydrQAhgIJ4RQQ5ZHMv0qeGK7U0Zhoc5Hb3bPgyLaQd/x8DSPTj3/wc4O2r1cvjwB9gp32Lg5UXwvgjmgHqC/9VL9N8IKm3UVkhgjBf0diMA8YZhCXVQDSRbejIKCDXDpq/uF1Fn/Z2bWEqVO13NXMyVTXHugyKq6h062Zc/RXs4q7gx2S6rLQcy1QeSX9XK/D/CVNup5T5jPERoD8M+GoggTTgSjNA5ZK8B1JbCS6+XxEWL9957JpGV6+28McRffYVaoLWi6HccQSncwjJHKFu0HKFmiczKBQzalenlqz97xP0I5m9vwe3OWsd8Vfv65lYc79fXtPtBDCNUuc4R2hX82AbRufdij18QvJi1fXb1uDuTgo8+yjwnDmtG/QH+ElRe0bOAofkBHzGILqAqh2Weq3/q637eIgHy7rB8fECS33ZMv5RaroFk90RJl9gZyeFNEQwNjnM87sWBNZnP1IgMvhrF9S5F0isfMqoMBCldfRC94B++qXFrfSOYo7b6jX+uOxV08kDOxh6p6n0soNi/O9Vh38Yfv3DdtPCnGV+PfNPP9Bz7un+FlMepXSz2bbI4gwHmRQLqLXWL55XZZY8c6Qxh4dRgGWxpGzX6GkSR/X5UHPvEMMfpKQ+rk4tGAMX0UZnq9tviXGVzCExfviwhQDtRizbRbnIBUc3rRhh9M6LaTU3rdUUp3xdjs7ZWh9z73b5r4GJ9t18LNfyVpTMfcRUSRI+AwCeBNAKwI6DYCnfGTVtO0Tg/KiE6yvIrJhQLwdIGbNOvantkFJ/h/p3gGnonPSnr2716OKUdStEiE8AgA+lVme1dcuxXROaHnL8IX4bMmRX0c2Kc4d8Hu9lvPE/9vlZbY9Hhh2Yti10y8eDKi/okfOxbf2hDT88GolTdsBmWcmcrcr5P5ej04mRKGBGmWJD62it02Pzmx6wjd0c2N7XpiG3EUSp8A8tW7XgkjjrPWhrZWIgdrSzdYZAfQRY1sF4F/e/+sI2XYm822EtIMQp4OMLmT8OWDsbZRJAQLLwNL+Qr/+SQJUA0KJhrv9t+9c3iExMmpS88LsEGP2lefu7vXo8ArNT7UL9LsnGxTz1Q8/+Sv/0QsHr+lkVzEgsBJJlf5260GfbL2Qotvgyh5T31E4XGYsz8nU11SyKzxbq9u3M6SJIo9SOUXnXu0ZWlrcsX+5kaO48GEIceJsIYxHCeCPgpRNe8Xa/Vvyt6/5uh2tiBQbJMpT646N6vbwLU0blflFcbVnMSpfVbFc4jyPBH3L2qBfBEf2HBJFAKIfAu2WOf0oASpa4GIfyIA+rS53U1s/xSRm/erMTj+iDoo4CIxmWeIMzQRYCgiTgNNLwGDYq6d3TOyWczVrR2hTn4OB9azBpY5tV7wDRr9wdkfjt1v1tZ31Cc4DgisIgu2rXHz/QEAvJ5vCRHluCpbezDgOEPxJTAfxhsBb/WbugKW3aqEbf/6vNsQ3ee3tyPd25Cmq8L+U752y3p7+utOud9r1ds0F/5VjKzoh8z2GLLwyK7NM/7Hfc0C4wjKhzDE62mx7FxHCKtyaiYHCpGKMpXAur0diRQi8PRGuRISBhFgCKE+1xF1nvzR65L2u4QOnifCxKpp3xGCnHKTXHxhapu34N5MASxchoAU41XC2rS0vN0eVSkU/INE3Lu5OPDAx4mTFc9Fm63KGeKX44qlL3o1bPQNlLMpLxMAqnOIBIYQRfUzAUgnpWSShK1XmLk0MniOAlMpgXbX33yAM3zoBAYW5zMy/WXfl8do22sRgnURlzvC9v8kLcnLXBZTB46LKEVYmxxvalDnPowY4eYwMKufJOfcCCe9Ghk0QWToHWs/cpIDahDQDGP5hiTMsNQr2FOLjdWWWCpd7DnAu2RRaxVAnZnlGd87YEqaEmpUnBh8BY1/WYBMm5gwhkl9kHF4sA0tjp4pQK4spVHGG7bP8gtYu+eYhhypO0xXZckb/AaAvkk1hP5dr+K4HYBuBy5sR2PG6AmW19Zn4fTCEl/fFVZUEIOLzCw5tOR8QFfs0AHxjMRm+jTFbn+TEpjKi63Uuz5QzmIJEXRHYXECajsC+kUEeBsD2Jpv0ChASs9L2Arnk10lSfacG+FnmVGZ+JDbPCD9bTIagfzKuyr/zr+at6ATrs4DQnXGcNf/oHwNaFtkGLVN7r5rksj+gAbeeo8ZaImFBmndwUvP8jAcvegf/PqXziDU3LC+DKURwzRJv8ICRXRNyGjGQ9xYc2jT5ZqF8xOArIH5ZGGshwD2I9A0HNhaJv0yM9QLO26AwgKiU6joGOMP/IMHngBSGgP0EOFyRDSE8hoi2JJPew7LvPO/op5qg8LaC0U2oXEB5I7DPCGkKAZ1jHBcS4ihEMiSZDFUcnI2JtiFE8Fb1y5UaZWVsCAG/HwD3A5AwDzsAgAIMHs6B+zBh+FY5SbicI0xOHq9PNppt4mAeLjRcK/LlwFsjYy9ZTIbONxtPRrOtFEiweLlz1YEfnopwFA4oUqlTz/oE7eicn/FMCVOft2l8DgxWBf0SENX/tyJthm81Y5ZasxdlIgDHd/tXaQ1Oewebl++BZkU5T1/S+V/+sPU9jinnk8NUsqtQR+T9WYvemc+d26NvWpzjvKgL/OlkYOjI3rZL5wfcO2GE5JCvKIZ21ZL50Or4evbinhpyhx0JCF0SlWd93C5J6UVq3en71CGJU8Mi1E+f3fv16gZtBaBdJY28mvre452G1j8d6h9YXVpEYYLJINh9CnNp2eFfHqhXWtD1oAzHe5Nr8FF/w8rGJQVd/ZylbX6p32Zmx1xru4al+X0qh2UrL2OwWOgCAgFD4TIusbFE1AtlHg9uKiAvocMKQ0R//crzB+md9lYbw5pX0RusKHSLotzGEY6CdiGlxT0ue/ltHG98SFwUvIASiItHHSG0QWJCWmcmIqHLXpgs6fzue/n0zudHZJ6cZ9V4b9Fyl4ETc57xDdquIZSa2rNiiTFHKUj5oc7i2FURXabOi+xWidEvdyVJmkuEEiPeV5g8esYWgyXE+TMSY7MJMXHv9i9np3n7f6d3lnQ57heyqm1h9git7BKmeSonsOxSxjIkBI3W7WpUqlJfPu6nX+VzYhNpAAAgAElEQVTvdoY0sucPSAVV8jV9o12DMs/M7n734+sYQgRD+FAm+o3cFDvj/M7I/tbTrwimZ/V+7FiQ2SGyKGdkptZ3Z6FabW1VkG2SER0aTgEE3GttvdbPenPQ9LadnyaYj4SwTdZJDVmxqy8y9ozC6FfYZVcGzDi93flXaPO8zSGNcfax9f46t7uFW2K2lICwhYxkTZvC3NEXkR0/XK/lr6OvnvjI3KjL9KUNu1x4ION4xPRze5eurt/2BS2X1SOupn7Z/Z4p1sZafeTqMeiMqcaS3LpnufmMn/7HE34hHqa4AEtHMWjv63Y0GGqMux41wmBlksnQphx0eRA5KIBN9USICwFhhsWkV1ipxkTbF8AxO//Qxp1ijt2968vtVo3vxhB3Sc/9AfXnTO8w+H0E+ASBG4GjYogpElchQ5IHA0iTgPOV3twwc/tEdESbbY8hQBxx/iXI8ltMrfkp4cCPzxwJqJfpx52f9M84Patn7yk1dMprK6u4xOEgGJX4AZI7yxIfVrF+KGuXsra75Y+EAjDKZaSAn/d/94KX2xm2MbzF8oGZZyb5uUs7XdUG/GwoLe5RyiSbv9sZs6pBuyrzbu+sK/cZHAUDUv3Dlk37P/a+Azqqon3/fefubnbT26ZSQksooZMNvUiRLgiKKEkoYgFB7PUTsYu9K9VsaCKgCIh0lJZs6B1CCSF1d9PbZnfvvP8zNyQmIQn8Pg/nfJ4/c47nSO7eudPu3Jlnnvd5uo4tIoL+plh9LXa/yLv3j+blmxITRiPQWS+HzTC5x8Qh13R+N5lo3e53hhg+isCtSTeitAwJ5qcQ2AR0VLzLVS5bkGAGSTgLiTJB/vu7U/VuScg0TqDRwMhvkOWqbcG5PeM2hLZ93d9e5nWP5erbffrMrDyYZvABMVwBnHSzUpNadSvIfJajetFZD1/FHHNkVsosRCCDLuRtMQYOHli826LW7SFg9quuXsdS3X2q2Zo16+Yic9X4zLNL5kaOHJLs06RYzGNVcknR8ZYkYOz7gqPbsrY78yb52cs7H/BpuiRXqytqUZTbPLLEOjFH62p6pNukuqzhm8csw3WKl4Ck8UJuF7qe9xdd2N/Uo23f1xChhAhClSMbxMMcIAJkelVI3hCDdxD5kqSYwPX1fnhq/FEYScrF1mPM1XcNirXvDVZ5lNGylxHPJMayFh3dGJOtdTtTKmk6jM0+75Wv1u75LbDDumHWlDe/D4sq3KFvmcAIq7VlFe185I8lxgaJ9rsFWPp3xEfdslbqjuNOU2yAojveWLoLlt6qhRq+/o8WxI089k7keyfyFFX4N+V7t6x3pr/utuvddr1Tc8H/5NgyxJs3AGNJKFO1RtqNE+kHOfIrVWCWwiwAkKrYMQIMQoDNSbH6t3rEm0cwZJ8JcXhCKAICHyB63hQXEF/z29Bqxld9/AZMXomcapkAEYOdQBWtTXFNcv+LT1hIdIJlLQkNujpuoPXmpZhM4DQgCAElzBtLEfju6oWo0SJMcvbJpYWRKjfvtsBpM0lKqHdPkmATEPoBkRmQ8gDYFeT094aL0asA6JMUq6/lUl2jHA2E4f+tD/hf1L8BsJTWoQTDRJh3r3hrqIx0uCZITQw+N8Xq+xmMFuF0b6kKEa16/u2ARMQUVsphU6z+s5qu543V4e+wSxpOAF3rmpUYEiyTxSaqijUj8iIGTwJBek2ATPw9eoV1CnF6UGz4KgH+obHIKCkpJkBhizQW3l6Zr9CvoviqAwGD0VwGMtyraO42AELfbv8QI8G6XZ0cF1gNVhiMFjNyNqXgxDbm1XXoxKo6RSWYH0Ri06vM0+o+gxBeRIbtiBQgrpyAiwVxNYPXEG9+l2THSMY0tVi9TGIuMsm7bmfxfKfWcIZ480vAWDuhD/rdyd/uE5p0O5h692h7acwld991Xk5bU7+K8i6/hbT7oGduxgAvpy1sZHTMyw2Vh5AeAERPU6y+Osw9aqW5C8psVeGx7c/eQvesO0gQS4S+QCTCpY8BwmpTrP77GwYNYUIHruazb+c9UMYSwpsiL0QIIYJOyEEZg0piigt6+6RYfTVzOHJh0hzX4JYTBbNLSCogsGNAkEgATyPCH8BJOKoPIgYDTLH6Ws7uNwyDVtY1MapbVpKwF3A+Q4CwHCgeEZOEDIHyPnE6hQSLa9ZVyFIQwfzkOP+d0QmWt4hAjxyWVL+zRC1RwrcE2NJQ/3T/IaOZpNXsF+7NVb/Ze2DJegag4SAVarmjZYFGe2B4dOwLNw441srlUtMjj/tWAvyNJIPRehU4vfr16c2t2xdbxpVKmjShJUmInqtDIhOjC7PCz7j5Y6diM6xu2mXRY6lJz+mcjowijXa/VeU6XE18z7Qe4xNAhm9rlq/mI9cfXjUvxFYysYJJaVrBjpRckof1nqrIfLzvpg0eZk555reQtko4fc00KvvC7I9b9Y34PaBtlyNxvmk1rxmMlhTi9BoDVBiWq479PMPdURFyhPD8ILni/jNefqs5obNrYfa8494hn4SV5vdzoFQyPupv92xCmAQIg5DwCyF3wwC/J87/IsYXEuAeRPUmIOcqcVglynqoPPMVi4vbySM+IUmNtalgmXIC54ToySEI0sdAjnRASWj4+gHgNSJohwhIjorLqHZpOi7rXOEj6SdKD/g1e39YzpUpvvayAYVqnQBTJE+nLTpHo9sqpAtGZ56fd8oreO2zHUYoBkeEOAuQehBAx0ovGjwOnH9TcHxn5o0w2U8R4UMC/DgqLyP+89O/v3DJ3T++eVn+qNOe/itFHm6y0yvIVtzZy1HRhwMWy4wVqbkc5GBSNkewSwQu+WrdkZWo3u8R3LJ85pXDi3sPfPIqB9kDSNEBDiaGwz4+sXVAl6KsB7YER9Q6GKlqpz6514bpK8p6CtczF1lu6gC0ZLp6bvMqK+pZodFdrFBrcj0rbK1H9ox9SdFud7CeqKI2inwG4dMcYPKbF/dMbF+Uk/NhRH/1IEuqc0Lm6XAHk6xqLoc4keUSYEWJRnsmHjU7Bcv+vszzr1o0romTejz0zfsXdvbplXtt9i8h7ZTD03GZ514f23NK81J3UjS+DUbrOwDkixyUQ8FD+344uDG43axylao6ekKApUPV6qBWpfkjB/eeVv1dIAY/qB0wyKGCmYDYDTl9Vt/4UNzekd5LjglQmILRCdbtnPP0ouM71/YI71b8yamtz+8OaLl+SM7lBQvD+8t/+TVvBgDXBOuZE21hhLWMEUWoPCBuMMX4K4ey0UbLWkA4DzJsJJB/AWTfbDtknPtKu6HOFrbCz168uO/j4b1iewum7a3mBUChIY9jSJgdIjqBo9mGztknY4NUPYzWWQzEwQhvDoBOAspjBF8vPfZrRNOygkEnvAN/7pN3/e0rbr7LWpXlxxAHdEqsQJK5T6nG5fhfPi2WF2tUtiHmyw95Ou0dXGRnSLFKc7JE5eLzVsQg8/dzO1Xr1VaV02C0rN12MH7QX/qWL43JPPvdQz0m3vPPwFJaAKB886rlTwwJZqG9eR8AtIBKlnkRk1Sv/W2cWv8h+uzUw20ezDj+wYbQ9q+7O50uo7PPf92r72N9lbJLOI+IjwCCI2+f3x3JAPSbA9psjS5M/7lbXmaPo74hh8dmXXjmZ0n3Mw9oc2VK+rHP1jdpXx2R1lg/KfOBZ9DPz0aO3EkIHxHCZ8mx+k0Go+UMI3qr9MSO4gNlGfNPuwf8KkDXftbUES6ce6TpPI61KckfOqzXVHG43GgihvGE/C0VY6lOJ18iDtwdJXmPqTx9uwHBRUQQngsnAVA40AsiRCJyiicGCxD4T0mxgQm3ekZUvPmkLevSD65BbRKF5j2q+OikhwNzolZYo5DTfCEp/FzKfs8WZQUOBpAaWZTtJSMr2xjS9r2xmeef/zi87/mt/uG15BiI4TcM6eXEGL04WGoULI0yWt9jxL2AcFndshIDgYGaTLF6dqt63AVLb9VCDV//n9zIN1Dcf1NZRRXuRHnvRJ53y3pn+upuu/672vX/q/4SixUiEov8S1XzrbI57jqkDyEGmWL0M8XfDUbrH8J1s4r9WLnAUFgKa8T1KKPlM0AIQa64dU8zxeqb152/I+Ytu8er25jv6jo51mRB/hefMMEs/ZMRvU416tBQPmKzgMQvErC2iGglEkAFvEyMf2yKCfzVYDTvA8IVzorikZLOXc2EwRHyWALsLBZcAOADDFNAln8R7MPq56iYmnN6HoF3R4A1hOo1phifWppyDYbhG60vAkJ7ASj9F/WvFyzlDNYC0atKiPxKcxuSazvVE8IyYCwZSB4DxJYgUa1w+NsCiRg8DsDSk2L93jLUYHk2VodqJhHCfYj0NCP2tRPp1OEb40jRjCVoA5yqjZU4o+cBWDdE2gOEa6vYLlFG81xG0Fs47t4AXiYC4FVTrP+7ogy9Vlnbyk7aghwebGBD+CYwXGea4h9/A1A+ihxG1noPOg+1CI3BXnlpI+yoKs1z0V0jIvSz25qpSHZL9Gv2+8JWfat1zaruFSxjQDCbYvRKmOMDa0m6ZrPakYPhxvs1ggCFDt2UaKNlHgeIrquXWbPMHFlrBvxxjsw3OdavFrPPkGD9wFmSH6LWef8N0AmAQgYEFX1ligvo9d+Mqxv3/KO1hiHBMh/FwQSHRcuObZgU6CjpspekQyNl20OnPfUr/Bz2oCblhSPWh7R7o3lZcWDHouyJQ2sYndxUbkV7FCNrMnoMRus9QPBu4fHtDYfh18wI+UOEOLm5Vq8wtW7MXwuQILAugFg1XielH28ywnKln7e9PCxPo7uyI7Dt/tUh7WsapygGEgTYrG4+xOhJABTjaiNxx+rkqSF/ibnAYLR8j4AFQHwwAvuRkDoQkJ6c6lcZc5aACKMHfDwpTl/LUKkhyYsGGObvCHAZiCIBhPYwCqOd7oT4EZOhmlEv2kDZ/AH8mRSrf96QYFmIHDVAlFCdr6KBS5+ZYvUNutfXJxFwaP+iA+e8gj4D7lQ3Ly0YcsYjaO3cjiO33XhnjSRTp+RpAdlKPyibTh4DyqEAXGLAbQBSOxImJwAC3FGkB/5I/PEzDXF3AlLla1xbqzjPylO7us2JHOX33anfjgVUlAR5OyqaXnP1+dPfXuZp0biGbfdv9fWSFtG7GMgNmulNvXYkbOb1o99d8PAzhhdbp3/dPHr6mqadr4uyLlM5O0UW5dy/JTj8JtO3oTlXHl4f3Lbr0qZRY5On+VebPwmXe0OC1ckAexMnpyj7usNr5jEAthqkxJmOsgclcvpfd/PaElReGqUi2QMJVKc9A1c/HTmqOlKCGDyCAH2A8CsCPguQAXKaQwyfQYa5wOVtgPgCyJUs+1Ml1+IP+jX7IFPr3mDoryhL58LsTk1KiwYO7TvVAhxWiIMjQ7zlJ2BQpDCVSOqBSBHOsqKfVFoP35cuHWiKQH6htuIvOhdkPQqcVDk6tz0E6AiqKB5KwOSjfk2+CS+yDMrX6C7FdJmQQAzHI8C9jPA7pzD6QdxFQHZE8Cg4uuP9GwYsCwBhJRB8NDXt+PJpaUcm/hLS7t1RWRefkgDUFz28tziBOcLKCnt6yo42WWrX/eVqjfW4V9DJzsXZnYADy9J6ppldXPMEULiv4/CRq4/+PGRy10mfZ+lcx4rIE0Loj5x2Lz6xMTukvNAgWIUNzYsedqe2dVluRJPy/MEqIvd0nefOwooyXVdHxYM2SX3pus5jb1zXiUZisIa4c5xiVmO0iIOxYORQ9OWpLZ0KVdritU06uH96eqt7oUa7M8vF7UKnQuuMArX65CUP/V9pOs9sUdZKk69Lsdlaj2Mzuoxf+/mZrYPbC5mGoHBF8ujB66e/GdkrluV6ujVRDMriLd8DUC4Sbph2/XjzadcOf7O+SftaGoYi356uHtoeeelzBvR9tPrgQuiMqzTqGQ67cwYA92Qc620DYrCQIXyRGKNX3OANRoswpVG0JZ/z83WLTT325YYm7V8KKyv83OTd5Pqq0Eh3IAGuOwuRSWLtt02U7+/vIc4F4mdNcQGKCachwboNnPAdIl3n5FzFULPyr4OLnpvSbYK1a3HON3NTDsX9HNL+/e/DomvpKtftL874Y0jYsZI5yC4g0Y+cwXxETLdlX73qom8+UlKpXueyvEBxKEfWDIG8RpqvvPtMyr4FKuJeFeL9AeBeDnvPMkl1vkTtcslFdvqpSPYsZ6qcckmT428v7XHGU7+mR37WgrUh7ad2Lcx+qkCtbRH9yfSbTEKj482//7V/6cD1oe0fm5BxduGvARGvfNqmX13zqVpVaWy9xRn1YcBGJ8X6D6t5U6V5IryHRJ8AsZsORerL883zu6L75aU9/ltIhALYjcs4N398dNwjBSqVWC2s4IgtGafe353c+NM5Dz2e9AyCNy/sCWTEi1Lc/Y3NSguH/KbS/hKuc8OI0tzhW4LCFVmDxpJKdqqGmy/PVhG4WzU603sR/cOOeIcsSo7RrzTEW9IIYbZ8fBv9VZL53m8hEQtDywoD++ZdX2BnmO0EqUhLvGmGi/umDK33hWcjh99kfFdjzfU9oPQsAbkh8VeF07yzrGCuys27FYjDJaQEAQQj4OcENBUYpitrbiHFQ7TDFKe/peeBOLArTz21wLVZ5Kn6pLyijZbEsVnnSuZeSQwighJgQK4Oe4dSSX3RrlLnjIyOOcsIlD1TjXJXaf8fvxVYGh1vSQCkVOAoDlNvSsTwYInWz6PKq6ChfrkLlt5q1DZ8/R8tiBt57J3I907kKarwb8r3blnvTH/dbde77Xqn5oL/ybEVFW+2IdAgJFZtriIWWZ7dhrUQDFBTnH7IjcWt4lqJhJUmJcIRnnB71QIj2mgVi+50wYi64S4pnFTTa34bwl/4aaRX5KAPaoVYV27S69UPvc3PmQAdziGyiSDzvEbvkeA+4jQEgX0LwCdzYE5xqg0MHucEuuQ4fYzBaDkOnH3lLDJ3lbz9ezFChXlBRB0R8RSB0CXCxSjToepnqZgfyVxo/AUBUlNCdoAB+XDOPxdgZY0y1R+GH295C7GSxXWbda71s/oWxaIPANmc5Bi/g1HLzV2A4WpGMAVIVhOT3gGEDkiYRkARBJDFEH8BTtVhSLcDlgr3eAQoNcX5z4ky5tyPKD2OsmDXNpyUsdVlyBhENgCAwgEUw5I2AOySKc5/hmBlAMFZJFB0+IjBfABsCUDNAXE9ELUnwF+SY/3fN8Rb5lcZe1UyS4eMQmQlSbH+ShigIT6nFzD2bUM6qoQkQg3PmmIDZhiEUz3yR5Hj9KrSizzXQ8nAsLL8UTZU5TgRy/0dtj7i/N6q1u1XA3fVOp0BV9z9Nj8q3JFrLoAFA5Khtymm0i03ekVuE+I8WbB7K0GiIaEAONMUq+9piLcsBEStYDk01nYEEA4M5pti9W1r/s5gtO5y5Kbv1fiE/l73fmKwv8oY5L8ZW/90XWQwWj4EIh0SxhuP/hzn46xoaWQu22bbi+eYXXSJOS5uKd0Ks5/Z79vknbYluYMkDqrR0TGvN1RWklhXIJpmivWvllaIXpE7kWR5ZuHxnZ/djqMu1WOEYEiwvosEXsCpFngg+uodL9eAe7NSZhEQOpk6X81lH0Jwrg9u/+UPzaOUQyZC+BCRzhChKyDXIGcK0AESvE2gsE3bIcA6BGxNQGtMsfqfui/P9FSp1POJFFmSK0CQBkxahfINMzIFnBQMcP8WNdujZ4JloMzhw5omUuJ6vWApOVxJ5TJLmGwBCFCArhDxtULTtp6x8joSbUqKC1hmMFqFgZhN6EBX5YtIARxxqSlWL+axepMhPrcXMF79zr1xYW+PQdbLz4rwcnHDIMvVcRWoKprUY9I3N8DSxUx29kucFpwalWCexkDILLAcQCgAoOFEXGKAvwGw/gTcEwAFo3alAIlmXEv+ngHpSiSNplCtK18Y3u/gvrKyrR76sMJlJza82bysKAwRconAvrBNn5TfgtqvReQWAJyOXLgj35zWHl4zJ6CitM8voe0WjM06//whn+ZLXm87+JAo6wYqGRxUUdJpW2CrmxhIAyypow57h/Z5t92AWaYpfxvMRcfndCJka5HDI1VP+9W08tUKlTp/HccTAigTQKu7XNEKiLQuXA467BX6zpxOo2u9y4jUm0DoQTMBcngS0KcSOPvLqBIs1zUEICPRCGGk1u3wr+2+tpkX/dQkslYYcX31DS4v8euTl/Zq3/4z/wKiXYJlbTCaTxHHDxBhGhDlA0IL4rI3Q2lfwtH1LbYHtm4TnZueHVFmsdtRKnKTHS0YkLZQpTnlwrm+XFKnO1AqFWHPE3tM/oQk+BQB04DDNkIyIkEWAL5ECPPsudc3ufg02awAFkA7gWDh/At/Lumbd9UggBi/igqPHgXp97vKdvEOyA6U8i97eO885x5QC+ivWbdLxYUhuzsMnrk+eY3rsmbdf10XGjmZOGQRAxMSdVl55Odjbk67196AFg3LfdTIUPSPcJkn7nTXEvgUabRHqpy9SYIliOxJxUmbiPVMsH7MCabPu3wAOpSYIVvjsXdAbmrXk14BSzSEmogi8+QjPsE/pLl6KwZhVWCpYPg6ASse7PHQlz8e2/CIv6O03Y6AVgqj9oGMs588EPWQ+ppKG3FserBFiQYCPIQEuz88s71/98KMKZtCImoxREW+HT38nYMtl97v03dmtfyO0FUHGd4DiU0FzrMQsN42UEKTGVtaJX0TZbTsAY5ri05sv/q1C2vdK//aoy92GL7zyaumJ3zt5Zfuj54sE0BrBNzAOamRUTPkWC1XIcB+AFSZYv3nKt9mo3UlAdgZp68JaR9xfDpp/w+LhvadljLj2uG3JmSce3dF0y4vLGpWqXfbUFLWmhw2IpILIXsYOE1UqWS1k0tfOCvKK9QuusPEYaWQFUCiA4B4nIDmAcHKly7vzx+XdeYbB7BcNZDeIWGui5PrbUyVYdXq9uertBltSvInygzsJZJLSpqr55EuBdnPHPRr9s4B3+beEzPPzgsvtYzDJf+pNtAS5bz/h8sH1ptW917dtGOMYAzv8W/x+dvhg440Vo/G1luV33181RTr37FmHtFGy0MEFIcc653L6svzy9Nbhrcttg7fEtxGAQYnpZ/+YVaX8SNOeATew5GGAVEZIuU9e+ngfd0Ksq5bXFzVai67ti7NPScx5mROp/8LOv3C58HW291pD92lb/FzY/Xyc1Z49LSmTdXKDgG4epaoNOcKNLq2iV5Nf5389n1ivVftWp9cnvFGrlp3Ti1zNw+yhcnEyr0d5f05sqIcrfsfng5bRLGkuTreMOW9ep8pwccE8DGI7zjAw8hhvr0gY5zaJ3Q0AlZGVwAlIrDvCPmzQLgRCTYrB9sAR0SEVGN1uTFuc0tSDj/p0ar7ZWK0mDHVnMQplTIFldctx5Hw4w9Obw3qk3/9RSFbIMlcn6/R7hrZM+5lYDQROK6r+RwR4YSIi5Ni/MSeonGDp3jLTgQSEW71msgSg73IWGjSFL+ixupyFyy9VU83fP1/ciPfQHH/TWUVVbgT5b0Ted4t653pq7vt+u9q1/9v+itqWW5TVHERnl3NphOVF4ssny5DvDjiG6ZYfQdlEZBg3UbEtzCOysKAGM4FkM+YYgOVkERDvPlPIraGAZmIwUqS6aHkaQHipLQ6tXtt03iPiJ7ixLeWAyshrOYo3X841rfR0/d6vwc6Xajhh7RL4IB+KEEt0426v0dJGkJcHqOcMgONQIDWQDCLI3sIUNYkxwY8bTCaLwGxFwrPH5A92/aegwgVEsE5J4KKAfQgYFnIucKOqE6IsznyJhKxlRxpGTggGtUwhoiiTXEBw6NW5zZFB39KtpW1l3RuGsZhc2KcfzWLVBg8CatgAQL8N5/w+hll9CUivZkUE7gjKiGnNxL7GjnMFGYIxBQW4xWhSwcEHZGBCL8dwpg0pyqM63bAUkJ8gBDck2P9nxIL94mZZ56PSzuWqeLk4WAsz+QduvWd8IHHatap9PrpLq5hkXOA42oAmoxAy5GzQi4p5jjpANQWQPoRuRwPCCMJaDwC+xSQvgVUTwCnzY8Ym6siinEgzmFK2B2svgG8DAJEV1OMvxKypZg6IIxCDrPra1dlkUxw1BSn/zQ6IXcacD4OCBTnZpF8jm9uvq7M8p9UV+/tJ70DTw3KuTrOV7ZFEeeaEpX29PagVvFdCrM7NSsrGPJ45IQ5lzy8qnXJhGkPII4zxeqVjWqU0Tx1csbpD6dfO3qlVJYdZa6e5lfaDbln3RNtfBUpBICShvTjapZdLIZllaOFcHyt+nu00ZpXcil5tnstfcDKq0LiokTrH3grpkEj4+4frTWijJYfBHsSOa3dkLzqRQ3J7vFM+8cDIHcPsJf2KpVUaW4OR0tZYoUAqD7sHbz8pXbD/2yoPMiwOQf60BSrb1Nd/3jr54TUsfDYjo/qgqWfnPljUIvSPIOHbG9RKmlSr7l6HX2m85g/ZeICGKrW9lKYlEQuwPEm7d79tuy5dkkqzNG4p5z39Fc0GAdYUsdoiLuNNkwRoXeinZ8G4qcAWQQCZolDI8GoI6ChTOigInwJMk4CJjclBjMzNnzyRMYvH54wJJj7AafviOhpBlJBrXrLpCM17KgroxCVYB6OhApzpubvG91wM3ydy/SFhKCYd9T7PiA8hwimpFj959FG83LBGhf1qGaDA3oj0lpTnN6voTx6JljGcoJ5yCvdetcfXv2CmriualPdrSCre7CtuM+wnpWh7d5dh051yvjmkWn+5wXoLxiSCGwXIcUhwEACyBcHKYA0FQg+R8ChQPg8AM/dlJTwToVKZUlx9Q8tUak7v9t2UKYjL2ubyiewef/ctG5PXE7SqFDe4e5wNB3ZJ1Ywwq8xgHwCHIAcas/hNyr047ENk/X20o7bA1sl3JtzOS5L635kRufxP4uy7nDkPiQR1/2przSNqpl65WX0y3Rxv3dexxHvJsfqFxtWWMejzM5aZRcAACAASURBVIcQ4CBAoUeLP1Rpav+eaHy/wEV36RcZzgmwVOTjKVcoxlADc67OPeUZlDAvcuTNDCrGXyFigUR0GBkIrcQcILyeV1gQ6+ft87owHBTM6IdNa/s+5iye+0tIO2Vs3io9lH5q+dDeU9cUSZozpTr9p+42aznJ2BMZfwUQ8xQ5BoSxSLB1g2llkx/CojyH5Vy63r7UArka3cmAitJugIxfcPP5o21J3ogileZyuaQp8LGXtRkVHfuaiEIBgDQkPCjAUhGGj4BxAiytMKet0/o33UEMvgGEawD4wNcnNi1pUVrQZEdgy1VVZdc7yr0rGLMXSS631DW/Zs3Wb+s++smNSavcvm3R89tfgtu+gwR7ZGArGPA5m0wr00oltSXRt8neW7VN1XWhHWrNTQ8YpFI1D7CVdhvWa6ryTeFIXzCS3kqa6lfNAjYYLVcGmVO/fy3lzwk67ggrZurzNrXK6m23tS9SuVzYHdCyGiypAkv7W1LHeDls4UN6T3903eHVzzEE/qdfcyUEfkLG2fendbtfe9XVr4vQIDcIfUSAlcThaOV4LYmsq00r8m3pE1A6Luv8D736Pt6zqh7CLAgYbgCiOCBMrDqUrNsO4pCSEH4S7D9xzWC0mIDwm8Lj23PWYlnfZuVFvea3HZTUpSBrhiE/49iMruMlQmoqnM1RQiIiIWlSrZWqsIsRmifF+MeI/G7ME68iQgoRTAkpL9r09cktw16OHLpmZM7FnWMzz7/8p1/zr96KGHy4sT6q1M5nPzGiHEJ6hDicZwArgMHnsq04T3JxOwzEfieGRuTyOkApRczVBLBszuXk/Enpxz/bEdxq/uCcKy+d8whY1ao0d7CGy35CR1g8N7LIEuMAVlDkormU5eJxrn1B9hPXPPxXbg5qVzwy69xLkUWZw3HZglrA1fAlaUm/Ja3suC60/WMjslIeT3H33Tan45itjdWjsbkbEX04wk+mWP9a864h3vICAnQS8+I3JzaObVleOAARHaVMsv4R0G7DRwXW4rrfw2VH1z8c6CjtUDVeHkg/8/kH4QOnbAoI7wTIxyGwPwHonnGZZ36dmXZ0qpejotXGkIjLfXOvnQuwlY6qYKpLeUT5AQAtcl20pt36lo2CpYPNVydouT0k28XjQOvS3Fk/Nen4qJtc8XzX/Bxds6/nRBiM1gqUcUDByW3ea6mkf6vygjEa2RFaptacdHdWdAViTgTS/B4U8Ww5k2yjslPmHfMOXPNc+5G1AGrRtso8I9bQEvoB5/2QcGHlIfrgJwDQG4D1JoZnUIwV4hw4m8+QuJClIaDUuvr59fWXwWixF53ae79Xh4FZJOF7CLgoKcav+qDckGC5yAieIw6Zuw8uiy9Qa0/pbSWDL3oGLJ3Redw6DjCWAShs7eok4RtAsC4p1l9IlmT2jLfO4QCjBbsfiK6Q0/518vRQRQ/WYLScB65E9dXQgv47K2K0TQW8/cHYIHNj4+0uWHq7M//Nv/tHC+JGHnsn8r0TeYoq/JvyvVvWO9Nfd9v1brveqbngf25s9VppNThleIdxqhbkF5WvBJ6G2QFofZU5jCHeeggBhUGKElpe16nZYLSkIuHTwuFWmJ0wxB9qLiLEPR3e2DrZtVX32ULXq85iYTkRTTfF6htdGNf3nWn2wH+6B42ZK5zEb+2cyigQCD5AZD+RLDOSpCnISYCHC4H4WlNc4A8GoyUHgMcWHtuF3p0Hc44shjEU+oZakIVBSm3mmVImYUAEcBoIjxDwTxDZW8ApkRA+BVQcL+cgoK0iN/2Ci18I5wT9GYNjSTF6BVCoMk+oGwp/u5/zesFSwXQD/Copzn9jVLx1CCIsQE5zgcHrHLiZcbQBw5kE4IKkbFyfIg6rGJACht8eWApjgFGYKSZg6o6XVxvDygpGucsVe8xq94uhtkKDljsDEvUtv//Nt/mFJL8WChBkLzJP1ngHdAfCpQRwPzBQEYcwBNIiSOmcnL2R4VkgYYbC9YBMQsKtBPw5BDioaDUx+I8MfD0Ddi8QpAh2QOWieKjQmWtpitXHimcJgBIBJ9R0Jq/ZpoTwBCJcF7q7N3Tg/Gqye59NXDN6BFQM3xzU5psWxZYwQ0HOG5xhntDHU8s89JRH4PtnvAPOj866+NQRz5DVL3cYVr1p4ow3R2QfCbdU8czTzyxap+J8sJY7112vqJDbS9gi1dW757bAdiN/CW6zkAkZBA4Nbt7dnDbJ1WmT8nQenzhJetc0Vb9FGTvxlnBA3Fl4bPtj9bEqhcSFRlK33/+ItwLKDHxzj3BUFv859745SAkLvkX6R/NWdIIlgctwRWwQRPixYJv9BKpDAiSKzk3v6++wtdfJFeFOlIqSfJp883K7v9uw3nKh05OY+hdTjH+142uU0fo6AoUVHtuxrmYbfHVq06gOxeZJTpCKr7n7bw+25UfpZGeTC25+657sMuZeP3/98K0jUWFgCBkRJIF9QDVAI/6Ox7aE7iw3vy3CFgeZr4zXcUeT34MivvLmDl3/7CuzqvQAlbHEWBonuTMDdkQBxpgADLEcCHYB0guco2BCisOkt8ozz/166uX+iw3x5qcA2AAkEnPITYkY7NZI6rCq/hM/iI633kdAc5AqzUqqUuMbbimASG50AyUY9iI6QLwP0fHmNQB4Bgh+r8qXiFxRhb8nxeg9GhozBqN5BgCOEXIteluBZvWRDd9btG6mRL+mCgDevtAS0a7EMlU4Xd844PhEOCNzUoDY/4gwcvE74fKMiJwITADUDIGlAkA8B/4EAtuERDt3HfpxaYqr9xYvp11vk1Rdp3Yd35ycjmug1mQ/ffmQfVTORX+ri+uZJmVFgwf2fXQrMADiVIAIwUIWor46bEhe8yxHDvv8w7aKEHAHUxWMip7ymijr4bLr79mZ2lIfs7RbflZ3J7L7p3cfvwwJBXt3LgCmAAp9XEVX0A5I61CGzdsPLf863dXrwFaHfK0KLK0qyyBL6n1OZLaJPR4SRlw3J6TpBNANAJsCUq4N+NCTsUFmg9G6AoguNSsp3P7Eqd8mdQfqujWo9S1NUcQDJmScWfhUx9G7T3gFpZPE1iOHH5FTLGc0BQEMSOw7QP4dcdy50bQq+p2IgY6paUc3dijJGXbOTb9GZqDoSqplrm1Tkjvxsof/zxKR1LS80qSKGDxKgO0YwRICwZ5HGYC+QoQB+ad2v+HT4Z4cQIzhQA4EmLnyyM9bXGWHqj5Q+laTlbgugMIdXcc88u2JTa12+LVavLxF9zlUaa5VBMT1Ow7+6J2u8/zrhHdwXZmcRrMX+Yb6Bhc8mHl28Wsdho3e4xOWT4wEI31JUlxANQBqMFoPSs6K5985v8dwT+61hSUq9SlhypXr4nr0oF9TxeSrKlWBpe2LLRGti3PvG9x7+rSth+I/tWrdjh/2CVHkHMZnnHtzdudRHqc99T1NsUFXFcCEpM+Q5MMbklc/A4j4p3+zWmBcVb6T0k8vmtp14rCLbr7lN96rWQRSKhA9wFCse+hcvfMO0mvIYFNSTIDCtDckWM+QzBcUndhZtNNpfdjN6WiyVd92eYar2/ujsi+WT+96f7VRFCE9CgTna0maCK14gJGmuIB7q54njOoA6AEgnBJZmHXg4zM7Iv8Iaq2sDUdlXZx12iNgo9C4bLRTkN4iwBIE3AQI47nQ9SY4gBJvay+0pmg8AtoAZ+8T4+LbLL73IipjkEzOJ5cd3Ty+ib0o+o/A1stGZafMrmCsoExyuW520SrAVIuywp4a2elfIalyXGQeeMHDZ3PrAvPEAp17ktnFw0PLnWO6fPqoe93yPfh9ysnlRzeEbgxp+/RQ85WH8lQuV2K7PdBo1Mit1lsivFqylnsferap0o83+uRn4KRddXhtRpC9NCpP7XqqRKXJCbAXd9Vw7v2Oyvu7P3uMO1mzfD8d/mm2msvufwaEKYCdMBZb3qzH3KVNOpcBYwsZ4M9Acjogc3x8ZuuoyKLsibka98ymtkKukuXQcpXmbDJJ+wbKZbPsknT9vLt+1RlP/dmG+mh0dsrsIpUqNVPrcbZ9kWXSSa/AFetDIrs/ffmQQUv2mNHRU3cgp95V9V90/NfxnYpzXnEwZmGAmOOi+9PL4WhdIKkv/hXQYvNAc+p9NkkqmNx90k3h/5zRKwxwOwALAuBNhGlt9bdLkcJhMQCUA0S7ZadqSbAjVy5TaeUStYsA8EtNcQENaqWL+vVaW+jLbY7fC45tf1OsMzjS2wzgYlJcgDDCg+hVOYHkZGeRgyKXsPfg0hWnPAJWRxabJ28LaPPxB637HwdGw4CLMv6dhFEqIv6RFKvfHP1jzrPApM5E8n5iKg7E2yOgFhnGCbaowWgpRRGJQlAvc5QYbJLJ3vNIXGgt3ey6/XMXLL2dL0n9v/lHC+JGHnsn8r0TeYoq/JvyvVvWO9Nfd9v1brveqbngf25sidBpBpIw+6i1SPh7gQH7bSD7n4wNKq2rbaoYTgDpTHEBc27osskkY3TlSa1wWSarKVZfy3Cm47t7puqaRsYghxdrLRYYfA9Iz5piAvb9Xz9hIrTfO3LQu0hY61kN5UOIUwH5QCLMYwzbANAF4JSTFBegmK8YjJYSkGlE4cmdbrcT0ivu4cKgBaVTyGk/AT3LkH4kjgcE6wQATjDE9kSw0lFo7qjxDFCYa4TCdRufM8X5HYo2WtZwoNOMY6Psg4bqVD+zFIRbuDCvWXWDxfG00u4Svif0zoDj74QwC4A6I+HjBPQUEW2sXGzeHlgKiEMBISop1n+C+clPL28OjijWcufHkQXZHQPs5W287eXRKiCtjUkZxRqXs5+F9Vm6Q+dxv8bDr60ASwGxDZEsxsJhILQiQDOOZENgewlgDAO4QsA5AtsAwO/jgDZG8Dkgf4MAdwLivUB0UEhD3AD4OwFQb1OsXgHOFXMhoQXLsTIkum5iGCvctU2x/i9FG63rCPgx5KiweUR6I3HFg31J7rcluM234zLP/UcicitXSdcZIukc9jZmjftusaEfmXnhqQse+t/mdhxdKVEh8HNESUZKNMXqJZr5bmer2m3DO+F9r0UXZCzNNafprS26NxubeW7OCZ9g6/dhUb6IuBVkqma11izqyqNrH9XbbR0lLnuk67x8M3UeV+754OEB4jdRK6yDGaeFBcd2vFY/WErrkEn9hCRGdELuW0RyFADzQqB8DngoOdb/JkfoOs30j+Ytg9HySyWDiXZuNK183Sap8tYRO14TJBpkSR3n6bC1vaf39Ljbef+JwSFXucRz77QWCpM3OsH6DRGVFB7bsadmG/yRGP9lkaS5igxkB2PlST5N9/fKu36Pn93WYUjvuBY1tTIN8WbB9CYhF1CzDGHHNrdcWm7+z97AFl8PNF99ggioTOOSetYjYF+PvOtTp3WaMOu6m1cFZzQNgBWh0NUkvlWEyRFT3sFyJBFGTg8T4iXFUEJiCypyru458XyPT6ISLPsFyxuohiFUjQIomogqNi75Yb9qfeRKrTqMrcncuu13tpEG5gymMABZ0Sw1WkV47iHktKs6DJ+h2L3tM8XqNQ1lI3Qbo/IyOi24sCtLy52Bbk5Hxzy1bs9B37A1wihFw2VpQsbZZT37Pa5o93p1HfoOEs1Dhr7VjFQGkwngYeBwVoAbBKhDAAVEIaTHBUsQCDbuPrTsxxQP/19UMmmaleUNHtprmpAMOC3GwIqj66Z7yhVNrrj5HOyan/VE/77TVyFiKyIIBoa2huRC/kiM/9TiUglUReVl9vK1l0UIIx9RVlNZxpvpOo999YFskYXmDp7OiskP9pgkWJKhCHAOZVgFwuWd2C4k2Z8YRiKHJ3cfXGo876n/eY+tIrcuWBpenBsWWZjzWE2dyXrbmnh7kthLpli90KIVYc0Hvzq5qbBDsTXQxVkRjoByirv/0mM+QUdv9U6JUOFPW/U6ujm4XRmJQ0HA1ooeqpCTQHyPCD24s8KFabSZvySuGrA4rMf28FLLWsG81cn2JiUqtRi/krvsaC7Y2zsCW61sW2yJCL8B/nGNyh0djrcE6x8BmhKgPwCdAcLNVe7qnAnGFTYjosG/Ja08XC6p8g/VARZvVY+q6wIoNLeJ9puYdvKZrQHh2VuCwoW5i16EnRDxr/ftX/72ce/gH664edeSCbpV/lUApADRz3voN82NHPWHCI8G4luEdIW4v6aZYvyxdbF6e3n7bYGtGgTKqvIMsZXo++SmvdS3z6Oj/jqwZGOexvXQHn3YRpHn2Mxzr7zS4V6fQ+5NBh2eob8gdBORYJ44mP49KeGDPLX2QrJvaGLN8lflK4DwRS0Ms1aEdL5ODIcDwGNi3QYA3gSwvkGd7DoyS4q2JIfZRSd3OPZUmB9zSKrCA35Nd+WqXR8abr40aEr3iSYAwULmQi6nBMm5AEhVA9ChTsTwSVOs3lCznD3iswwo8yXzLx34epD16tyNIW2VQ6NR2RfnlkmatHFRD7/fWL8QUUuQYB4SUxFwMyAOAEIHIGWT3W5HjSYIAByKcBSnFGTgS8C2ME7rN5pWvlZxox6ti3PD2pdYJiEgVKCUr+GyNwJIKV7+6yxqrTU6LyNOItKR7PBQIeOFahda0bSr87lXBlVHOFSVc+ZXpy98dHqr6+/B4a8IEzQ1ObyG9Zz2VGP1uDVYCr/KnA88MjWwWpZA6Mj2yM86tfDM72MP+Tf73t3ucL3q7q3oaI/OTpl1jdO1R3tP/bjmc7ckGt+XmVS6K6CFwoYUQPyvwRELPm/Z9ywwjAWCQYB0nYBKX7m4r7+DSXaHxF67P/3sGzIQR4bOSySdbI1yJztKBUTA/wgOb1Drc2zWhedK1OrUNK3n0Q5FlkkZWs/dS8K6e8+6kjxYRpwzOerBJchhaFX93zq/K7pvXursAo3upIfT3uq8u++mIHt5iwBb8aANIe3/MzTnygMOSSod32PyJze1pwRfELCDwIXWN6mRQDERrFoTEKOfkeMDgo0dUlHcSyLZkwMrPeYdzF6MHJacFBNQbwRS1XOiV5UEkrPsdOGxnTFKnkjTOUBRclyAQjaJMloGINAXyHGG+Pe+/Yu3HPRv/mHX/MxJp7wC1itsWEHY4JhTs+x0I6Kj8Myflz07DHxFzL3KdaTlQDgNGIg+3Gh3OleqVSoBxor3uP7PAoP1KNFQYeza2Hi7C5bearZv+Po/WhA38tg7ke+dyFNU4d+U792y3pn+utuud9v1Ts0F/3NjyxBvngMI/ZBjrZDE6gWGhOuBceXDazBa0oHD4wigGHEIh2ehpSQMapRQUsIvRJi3uKQ4VtfQa6z6PnT55MhrmoBmg1CuzYhSQtmYtCApxm/H/+UT1v2Hw67kdFug8vAbjByVZ99OkgF7SkjDCGEUEMyuKexuMFoIOfS41eK15nM4UgwCRCOwbwh4DIF0EpkIieTuRCyLGGlQxsskV8xAteaCCLcmhIUc+NrDlWzWTQSwlzXCLPy/LrTFaTUw/N0Uo19iSMidT5yPFBqHhHwMMGkkczgXkaSykeIUS+7AsBnKVL2gv636M+hHQPcm7Vv8Srba7ef3IwZcfTDj5I5eedcXMAKXCknKcCCz7vVr/W2v/KuTJZTknl6tF3m2j34DZXYAEQ4Q0vsAqAcCMxC3M2RbCSCJIz0jzGYAYDASWwYgTGmgOxD8LEBa9PcbQRaLACdXvX9mu3S1JF+1uNfkFkS8lyk2oJtoL4Mx51MxUBuSNxDjFBnzSIrxnx2dYNnPOd/NiCkbVJGqABJEYCpZ9ip2cTntZbd1AyGCqNJkMi57Fqt0Z11lW7P6NkPEKjc4h/9a0ifNzfPNz1v1PvbKhb1uEufdNwe35T7OcnWQrSx1dqdRLRAhFQhTkVMt8FKAPsG2ogGprl7bTnoHH3OC6sm+eantSyX1H491feB7GZwjEcCn4NiODQ0wSxNkGe9XSfwRAjaUEOKZTCZgrJ+i28vp1+SpAfVuSHutKBhcfPGgv82/zdZLc9s0qoHV0PiMNlp2ENFvIgT390Tjh3ka1wsbOZ2vCRJVAmjnlk7rPG7QOc+AW4bZVrInpJ5VruMGo+VXIDpUeHzniZptsPvQj0u3BLX+fGj2pWkesr1zom+Td4VW4H2ZF14Y1jfOnaukUYce9le0Dw1Gy7dAUCI0OmvWRYyBXRXmqW7cGejudLRN17ptD7CXR9kZsxartVcf6P6QAsQr8hYIjCFEcYJ4xuEoMRwMQA+RzJcwxAhCZmBIf3GgaNO8tlMgLy/dYLSeB6C3kMOF+tpQOPwyhARtE78v9g5CBRw2xJvjEFA4+9YC12/rnW1sImE4joiCTHH6mQajZSsCbAMO+2pvONFkuuKnhjeR15fV418e/+nllP3RKi7vz9J6nO9SmDmnnGkygbGyLUFtvhP3TMw4+8m3LaJnfmfJtnt3G/o6AFPmfoPRvBkQs5CwOQn+PYMwIhQmvwcBYDchH0oAkcDYE54OB+zcvyxpTWj7uGa2opDu+ZmzBvR59P6qsv6avOplO7LSC57+yfeYr77dp++jHxGK/oASADqEhPUy1vYeWPpTtqvHzkM+TfbXBPxEvsdK0z476xGw+qKH35W6dW9bZA0PtRXFju75yEVG6CoBe0EmbieEP0Gml1FiBYJdLBF7Ys/+ResTfUI/SS4rsdcFS0W+ArxMc/XZkuHilv5aI0xrYvAnUEVzU1yT3C2vrC2Lzr9++bR30LLu1tR5TsklTUvO4Cuu3htPeAfXkkKpW/ZRmRfn/tS08/klzbt5INBlIYcBnP6Wo2A0QS4vjmA6L/bX/sVD/vIPe9mqcS0U+UTlZfT0dtpaIKGUp9FeqGJDNi8vDOmRn/FU/96V5kJOjipJRfcTwEMIgtnLnkTgx6sPZhEGENEjyJjv1oM/XrFqXc8c8Q413c73vO5vqkPbc689m+wZUv5B+AArIF0hGQ5+eG5n6IDcqx/8HthmbpHm1iH9NfOu1hfNvTZcZ68IO+TX8scFEf3vQcaSkmL8FHO9nkZrNAdahBymC+ZzqpvXtpOegTcZAFblW5WnRnZoRuZcemmfX9jnQy1XFp729P/29I37hAP52xEDAnf5txkupIoMRks+OHECMirceXD5oivuvtvqsvuq8r0v8/yL+/Rh374RPsgLkE0hxRgKAgAhAgGOE4c0BLj5wAzhBQI8YLohF2SIt+QS4YNFJ7arE8szXs3Rehw96h18uGVZftNOBTkvDuw7bQcAClAyXc3kX5xOSfx/jcTDSGLvm2L0Qqe8OvWIN3dFzn/64uy2ZR2KzGO3BId/Ky4OMl8dXy6p8upjEN40JoS2M8j9EVhrITEEHNRIbHLBiW3Ms8eQgSjj80R4BAHSAGgbEijvw66Dy5dd9PD97byHXpl7W5QWhjQrK+zsKttDy1SqrGtu3idSdZWAuods13bJzx7gYSuJ0jJUr27a6fPvmhvmm2L9/euW59lPD6e+kvKXfUdgq7e65md3C6kojh7WM07RahVpqPmyX7/81FaypHIuaD1AOcy41dxdKVNBK0wxAdXmcuN/uHL2lYv7znUszmpfrHJJ8a8oHVWi1pg2B0V80zcv7R65vKzJQ32m14oa237ox68ytZ6JVYco92VdeGmvb7Ovq+QOOPJoJWIHoGjd4TX9czU6o42pSzsVZk897em/smthzmyJc32aq/ePTkR7kK20528hETcDlzfq2s+SNsLXUdbxjKf/z61L8wc5UCq87O7bxc3pwMc7ThjIJec+ERVWVX9xwOBrL29zwidoa1/rtXm5Gp1JsFK752c/f85D/31YWd7o3X5hX75bnzwDw6cAlUMYYWh5WER31GxXzmDxkiO/bm1lyxubqXE/cNivyf7WpflhoWVFj6W4+5UP/PCRiMbmm8ooHtheeGzHE5VgKYwkBu1MMfqHxX09jObZCDiR8croiIP7Fu3fEtz2qT7W1MlZOs9kEYZfX/4kyBaABWXm1D91+rB7keBFErIziE8h4AecZD8EqYJJbI3M5S8ZFwce9SdisEpi0sRDU3wbnHPEnXfB0sZ6uvFr/3Mb+UaK+28qq6jGnSjvncjzblnvTF/dbdd/V7v+f9NfhnjzB0Jzsq4jag1m6XcM4cXEGP1eg9FSJAGM4VxsNhVwYAAg3GOK1Y9WNDE5+wZJGFAAIMM+BHCTe2enhYlP6wJbCefqWpt8kvBDBvRllfPq7XzGouJzZiHiIyTLQcBUHoBwBmT8iiFdu537lTow+JUkPiD5kUBl89tnqcXDoaYs5DjgVovXus8ghGeBUQcE5k0EkrI5Q3weOQmH9nbCCRZk51hQu7igLL9DiDGAtNIUG7DUEG/ZjYDrgOgm05XbqUt9ZeVMLNgU5uCXlaGxbAxyUkxWCOFpQOok3DoZKowMLSAsQRmrTatup/7EIAoAHkra/92cbLXXxg/b9Dv/7OX9lkBb6UBABInLXoLLs7ZJR+WkfEzmhed2MpdN7/eabCOEyUiQC4gRQOQOwPIQ4QIQ3GDe0rPA8XNA6ifYq0BUCIgdgQTblD4SxlnzPjuS+cKlgzkeznKnQ5Y1FS46ydism/bll/q3Fs8Trs6EdKpBxq4A/AnamuL0DwstKsb5IAJWrTsq2uBrDbQZnHv1owqUMp2MFWq5s7lQxq1gqgw32dGuVFKdPuRbaQJz05hg+BUizk/c+73+nIf/t7v1Lc4/nnq4pQOZ9z7/MLNfRbnKjtLleR1HSAgojC5eQJI+ApKrQyP/SDJ+YtG4nhAgRMuS/KZmF93Qc+5BA+61XCx4svOYU05gUQiCobVjeQNg6Q8os6eIyW8KB1WUsDkBnRLgHBegM1LPKiZuVfm7rsxvrnI6v1SYvk5bGVNpJWK0OjkmQAEE/i/JYLQkIrFFQr6jsfDj8Znn3sjRuO2f1OOhb26VvwB8AWFqlWyHYNUB0bLC4zvSa7bB9sT4ry+4+W5tWZ7f39du65Whdf/1uqvv8Q6F2Q+OPzCy0AAAIABJREFU7BOjdhA+aYoLVPpNGNRx4FmMYy2jLjEGRjSLsM8/v2e+p1wRVc5Ul11lR7tCle6vx7qOfS1N660Y43FGE5DQFxB6EucfMWCVBjSM5hJBZ0AoBcBeRJDMVPhe0iP+yV2XWkCtxtPIaehNdZZ4GCf2FAJEIqFVcb9muDIxxv+7aKPlMQC8F7jQ+f073c4722jb1mCKRxstezjHtUI2oDZYCvvlcoffkcdD6gW1jW9uOj8o9xrs82v6zmDL1ft1TnvT8x5+v0UWmaekuvluFO7l92WcfzVD57V9jOT5h1eXoc9XyYX0SMgayEj1NgB1J8BzCNBE2dVxOI8MJODkyREFEL13cuap0NlXExf9HNrheQ+nQzcy+8IXvfs+1q+qrDsO/vhdscblyiHfJlvvzzi3tOfAxwUTbyYSFCNCvNB7rK8tDhxYvGOPX8s3LFpdQSXb79pLffvMHCXyPV1ybdkB3yYfZ+o8b5IzaFGa1yyyyDprSJ+pxUSUBsRWIgInpLeQ8A0CCgaEB1Fmcw4e+H7vpoDwpy4VWXR1wdLeudcHhJYXjQcEZ4UwSgJWssu3ufGj8AE3hYwreo3E//g1KWF7novX3lNeAVPdZFkzNvPs4iO+IQvCCy1jKyS1eUdgq1rSEnXrPSL70mM79S2ufhTeLwwIyoBgB5JyUFWdqto1cd+i5J+adpjKxRFUI8mrotxtuOXyp737Pta/1s8EYxGwHDkoZio3IgK6C0MWAmqOBM4lx3+l827+25wqtvlWc0F916uAwiHmy5Pz1LpLwrX+zQt7e/TMS3tETbKHq2zvWK5Sn8vWeuxL8gkVQPxtJZHvKJWqWVhp/jgNOUNKJPXZLJ1n8D6f5ntnzh8xRWTS48ecCcjw8X6W9A8/Prd1y5omkY1GvFSXNefyJL29bFiZpL7sKjvDC1Ua0+83gEOh37k9oE3Qwoh+wxJj9EcNRgsn2RktiN67Di5bfs4z8KcUd59a656qfEfkXJqepvM6OLPT2HBkINYmRwHZMwBUIBF7xQmC1U3vo1xHAxFhHkc4nhyrV4AwYQQKMt1TdGqX59Gy9I9S3P03nPXwU9hrQvP2wa4PDRAM+wYbkrgvSbjaFBtQC1yMTsgZyu3O9+JPb94TUF7SZXtQa+X73zMvfaCb7NCPjXqk3miL+p4jA3RHCZ5knPSc4JuSlMNXPMKjBHAVDASbEGobaB7cv3jPEa+gjy/Vc/jRUD1Csy9HdyNHn2G9ZzwhIx00xeqFpE2t9M6Hf2U9dvVwwc6gVu+GleQ37VaY/diAPjMmih+tOrp+WqCtsD8HZheHsMI08plOI14+lHKi0UgmQhGlQOtMcQEKS5lmvLMgxd3v+cCK0lwPp00vJO+PeQW+F1lkmZmm8/rF214eXsC5Pab31Gp5BHHf3gNL15zyDEioqrMYWxlar92x3SbcxH4+sH/xrk1BEc8F2Mr8uxZmTD/jEbiqeXl+jyKng+V5+SeGlRcatLLstzmoEuBuKA3NufyIm2xvJQFpJZl7ZOi8Sr9qHX3qWkiP0ddslhTB9qyaXzYlJbxZptZkH/Rt+qchN61/aEXZPXbG8txkR5gTwH7d1WvjlK4PKizuukmJGmNkBwIDAiQAhyO1vl0IA7YkrrjHrpJKQebo7yjruz60w4vFkmbIPZarY1oX5XTAHxdUkkHqSQajpQcQ/Fh4fMfzN9YZ3YlRnCk2QDGbNCRYFgNBHnJYO6Dwqvf8M7u/3BjS7v3hOZcelYGVjY6e8p/68q2KSrHnpFpdApuPRlmRjfgGETKA4AKhwJDwHAFdqjLxa7CxJVzOEWYkT/FXJDwaSnfB0sZap/Frd8G3fxegc7e/7kx/3W3Xu+0qZso7MQ7uRJ7/qKwKIwuUzXotR9QaYOkPBPSrED4XjMvnU/ZPa1+U21ZHDo+PW/VOP+wTEpAcq39GcaPm9Chyek1ZyDFqCYTvmuJqswi6fJz8oktA82jgIhT878QZvQ9MZUye4quI6t8qRRvzRnJyCnOA5c6yoqFqnaeEiPqHr59oNjzn0uZsre76C/UIwN+Ur1hYyPyp5KkBf4lrguXAAL5Fwqf+S+Chu6JJRNghKU7fTuQZtcIahTL/khBt3FZml7T/j73vjorqart/nnOnz8DQho4g0sGuYNfEFntL7GJLNJpmejE9Mcb0nhhbwMREjT2W2LsCdhEQRUE6M7SZYfo957fOGHgRjcn7fStrfVk/z1+Jczn3tHvKPvvZW8XB4mOADDJT/fu5N1nphpNI6VIAdOtLLcne1TfY0RDhJGB/vt2wX6uJ4q7akncsK3GzRPMzUv0Xc6d3RNYTKHAnZXeaUXLmQX+rubMURPkxv6j3Jxad6ammLs/Gtvs79UeCbSmw+Ty07tKC784JjOmC7aZSKaXeAJTbbREJoNIiSK9yVtmwivz5l5hw8enu074nIHqJRBgGiGGMsiQE3IJc99Wd6HyGxIqUueUaEFmUyFgCEjKTUufTp2YEb2BzlqouqolRRZ17M71DfuSHw75yZQ9Pp310TEN1V1yxMJs7+BLGNbjuDEIzpJwV1Etk4kICZAtSHN98jPA2+E7GYlOqi+fplapMCuCslnm6D6V+DnN4qNU4ZkNw3NOfRPa+ozEZNxxApJ9zk62cp5fW+Nottb4Oi+8x7zAWbG8wSpioXhTb1/eCR+ByBDzEgD1LGVsuADaFVO49vmrlzqDoTzvWlneJaqidn+kdbPwuoit8fnFn8bSUiQ+XC4pdDLHCXn51qTKgzW0yFozApwKS90TGXneHdxF4kQE8hBTfFRB3uJB91NxZ/uZ41HOQggGj+S5jrULm6ZNJEWcDoZ9mTg34Ww7Sje2YkqbPRWBvMoZXOZPnqofP1r12R1VLkIi7ifNQ3rHJk+9ovNO8XxiBZQjwXUaqzq3JmJxWdZYystx0fndBc7B0zen1swMc5l5KlzOyTKXZ6GO3d6TInNVy9bnxXSe0oZS9f2q6v1v6IjlNvwYBrvLw7pZjgOf5VMHx+IfKL31UrvT4PcRiHL0tIObZxc3MyxjCcEDgrKlugPgsisyte+cezUDjCCExDGACEvySMVLjqi1NknoHtmIMzUjZ8pZzEyPsWwRiZpTVI4EqxkgWIp2ORHhPpK5oDry2DKH9O9/s3ebWmzrUrD0//CWnVZ0ABnxcNrH/+N8yAfbJiLR1cw1V/u/t0ivUShTmvZ534K0gq7Ewz1O32A2AyzVHquTKwkSTYbxBoj51TBe274GKqw/fUHkdnsCUx7UdBz4GFNZkztD97M5nWXWoXEavIYHPkLI8Pm8igzhukkTBtY1Qifuy7uuL24ckmSpmbvzDxIiHKn8e2eOF9MoSkffXvuMr0/I9fDfkeeiujCzPe2F+++FH8zT+UwGY3a31yvA28LF1Q738pzNrD64NS5rF36EQnbIR5fkf9er1iDtM9HRDyZJM37AVFXJVTct29Oeu8rXFb/ftNVsOgAcBmA8B5EYiDiTCTpHS+QTxfGd9SfoXOdu3rQtLerQR0GrMK9ZsiEo0GSbbAUwKxvw2BMcvvL+yYKKaOoMHdJ91W+QEI/gwAvUfWZEnjCy/POSMV9CcQVUFQzV2c7dcr8DlIVZjkpfLGbMl6M+ZX/zdA6sKJh31jfBYHN2bj18zIH6GIrvl8ofXf0JIBHv98sGf14UkNrHk7jaexhdnf/dMu2EjMrQhTax0RnA+j4VHBm7NQVv55a7ykJjHANCOjAVRwOu/nF4f/3Xr5IYEU9WbKup0X0b8N6mxXXsbioZyfdRnkh74ZtWZTd8YJbJrJSqPc+3qK+fWyJQnvJ2Ojuc9A1Zc03g3fat3e4+jsjhsgss8q0EivaYRna2PeYV+4xKEqe1MVcGBNmNPXP7a9YnfXH5ldEXuhH7VhQVedkuPjaGJbpbZnyVe1kkgdvN2NHQSGXOUqbz2hVvqxoooNFgkkht7/Nv8NKTiyuzvI7rGbQhOetUhGjfIiOYG8nBpADh6dNnOI7rW77Yck00sWEPRcAroHJc8kV9K7kcg2YD0HcawVaDT+sjIstx3YsxVxx0CObIwdlCTqzdF9hifDzOn+7/30DomFNkMdqSQwsfBBXPRipPeIZ+UqrTucGJuQPVDaIdnVoZ3cV86v5J/pH0biyFWTqn6p9B2v+30j9YjFSVUIhxrCS4m/6CfJDotD284v61ITkXNgT+0NNvXlbcPs5p6D/zDSIvnu/TC1lEql9OrUqEpei5h8O363ghDEWEEZXAQEcYzynRAkJvm8AtQD6TQ5BofbaxSpV/YvOevwOyW/SarLIoe4Wp4uE/Ph0e6zRYVQujp8T5ulnVjWrTkqGFm8ZmCg37hXypdLvmo8rxvuvee0+Pbi1tGRptrh1/UhvxSqFKX8+f5nshBhNpe8sAv7yr7RGAuY1CWOV33Jpv5zjynRDL1xaTB7UaXXXirj6FkCQWwNUhkOQ0S+TUvpyVZBEn9BkG+7puUSU3SQPx9x499v3+/b5uF/DKI//+QiiuPFKh89z7WbviO5nXg7NfX8g+s2hCa4NbFHlJxZZ6UiZ45Hn7rqhvqPaJlMs8Qq6VvmVJ9KMM79I7O7M3zSzBVxwZa69v7Oiw9e/WZuxSQdciYphuanK4/z1nYjWvXvhMrVxSofX+75KlzXzb6OSzaWGNVNw/REYYMpA90m/Gncw8T8EmgtD0AhCLiK1+c3+FHTIY2Nq+AnMVt+h6tlitc+46vXHHaJ2R1krFysI/dNuCSp+6DX4MScVrJ+bmRNnNn/P6FJpmDln2fnG64H4C9V392j1uzFAFCKMJXmdN1rfizN03QYD0y2D+uLDvo6WsnVq4PTXymd3XRICKCbGzypKb9d/O8GYHxDJg6K9X/va5p+jUEQWQAbRHIV4zSZwBZLhPIk4QCZ4aLdzOCZQhLEYQFGdN97ton98DS/2ZFufXZ/3MH+btU5d9UVl6Nf6K8/0Se98r6z/TVvXb9d7Xr/zf9lbxav5e7HSP7D6OQV77p0E3geUbwmCgj6c/mHKsaUZ6bY0dBLyAKDoCo9Fad4PmX+4V3Tat6igB2B/YHGIdMyRD3NHeb5vm2//Tca3K/kHgU4ZawHe68ioxszpjue8cb49s3LVUrOLCCDL+kTtsH3Rr0da9cORJVI1O21rgcZT42i90mlV4fnjzVzaT8s8QIvIsAaRmpul/cm52bZjm/czbo/xR4QELDKZAPM1NvGvvw1HV15RRkwntMdLmACIHIWbAoeSRzmrf7wJ6cbriIwBYBhStbM9csVIm2SAbEwnWXGBC6Myjq608jejZpFrasz53KygjORoDqjFS/15JXG14ESuN5e/G/5a7kWpcj2oFglDLRSyXSSAeSKqcgVKHI1BaJtLCPIuDbv9RsJRDNABdmpvq17bGq8s3vzm+ZnmTSh4gE6gUKqmq58vB1lfZ4gskwnmtbcT2w7US+6ZNuk291kxZgIlA2GJA4GI+bZ6yGCMIbzCU2sTzddUZ8jAG74T4wzHr7mTPeoR+c0QbOH16RP6BGtOPBsE6HutSVfpRcU/oVrlz4HDfCQIBlf2qcRLAbAzYWAbmJTDf4I3yqsX15ux6yVz7qJBLTEb9Wtxw6+DOckVWo8tr/aLuRt7lj8985MICMFWZM170z6dvLN768uN3o7bBGGaRKUUFFyU9hHY6lhXXkLNITjAABSp+nRHhTECk3s3GnXSfTPtJLVbk6pyX+kmeAV5KxMjHTO6RIZ2/wfbzdyAwnN1dh4OGyNdRJ5ZrbWDiM4CJEXEaBzgaGuwiw2Yyxw9wgRmBwRhSwQ+Y0v7GN70tOrxzMgLxMKDzLEI5Rh/WkIFXy/34UkMkyU/3/lq5oY34pafpSxmAOl+/grJYLXkGrjlgbTC3B0ihzTet29RWz+/Z8eNzdvln+GzdyQMC9mak6N+CSkq43UcqGGc/vVbUcs7tOrl7i6bT2dAhCiVwUWxvkyl0jkqe94dYTRViTOe0mSJe82rAeGbsIFNzGWc3HAM/zp1Pr5gY6LJ22Bsd8Nqos9+Vz2uC0ZxKH8IP4zYSMh4hzPb5eyISp3K29ZT0YwHgg+DAwlk0dDZTI1fGc4UUcztlMIms21ul9jJCJyPAzxlg/fhEEjL3NCD4JwJwANB8AE1tq8f5P56z/lJO1A4KPZqTqUpLTDdnI4Bt+0XArsxS/RgmZkzHZp8k4pOsafV/iZIsYon1yyYW+/fTXbSvCO538KHtXfKHae2O9VFbV1qifdkXjszHbMyCbh9jaBVnNYInXBm3HgXORkG0ZU2/O/Td13+ALfoC+2zhYcX7zg0FWY9ffA6N+4M+NK8n58JvwrvO+q6my8f46fGz51pPeYZ+UqjwqB1cWLH203YiyIrVXFDCoB4RKBvB9S9mTR4pORU4rOffJhpCEptDV8SXZny+K6jt1V1WhcNxYuOnn0LYz71SuHQGxD/1weuOIHr0fdgAhO4HRHlxehHHXYoYOJHAVRbbo0cKM6EmlF5dsDElY2BIsHVRZME1OXX65Hr6bO9ZXLMjShnxUqPEuHl5++anrKu/dc9qP3tj83fwiBAE6xliqy17OOxT5RWT3/KeuHdN7N9TJb2j9d8SaDKOtgrRiv38b9xj/s4QAb6qcDp9FMf1UDEEGQE6gy/kVEqHJcZmPgUUeioCh5fmvbg6Jv4Wt9mf5cj3Erf4x73wS/Z/LJIo8DJ8pkKG735x28ytSpcafAV4DYNOQwa5dx39IfDVhoKtWrjgxvOJyk4b0X80Ljb83tmtKTWlPrdMWWS1TXwyyG/v8FhjzRZea0uRgu+k+DvokGKvHWgRJ+d6/YN425tulNG9CMELrHE+/tYlG/aQSpXbfivBOHrOLzvaPMevTAIRTpQrN1w2C1BlurZUIwORGqeLs7/432ZJ3SrysjzoaZtcoFGe8bdaON1Se+8Ms9X1vaLR725jrxh3yC/+sS03ZmLWhSW3SwzrNQuq6TgXJUaQwiud34sjS45uD4+bZBOktoHJjG3Ssq+wYbK3vOaDH9EJA8CGMpDNkT3WuLWv/5uX9RZVyTVCAw3xZ7XQSk0R+dXTyZLdmKCUwBxmU87W287oarWATbyCF+/k4uGS8/us+v9YvVyvVbtPAEeWXnz6lDV79UsLgI7+e+vlZL4c13kUk1YAg4c7y2Rrdz1zPm4OLSEgIN6ppbAsuBUXtDQN2nN0kNUvkJSd9Q90X15yp3bG+albfHrMmzC/KihpZnvOkQJmcITgEytRmibRoVMrUW8YhA9YBkT0FIHzA87CVX/FWBEXXcm12BHIGqOg2q+LpicKTsQ+WXVq0MTj+jmy/P+svg77Y7wlb3ccPdJ/evVam2Agg9uamW82f/2jxwfpJpRcuHvILd69PY8ryXv8ootuC+cWnnzYJiuJijeaSxmb3rlZqqqrkqpqRZZef/VrmuWxjl3F/GlnEEEYwgm2ypvlNY7Pf3pynDaj4NLJ7v/ezfy8XAGUSRj0VorONgwhlClGMzNH4fTKWeOxtvh5GWasV6ac37FkbmtQUxs3nnEq55sKsDmPce+DG9Pblfck9q4se2/qHhiz/dz4PSSj1dDIqyJCwapny1GFdxC3r5d2+UYGKwvjSnJXdez3yDhXIsMxUXVceFcIvcRvXmMPHlm074Rv+YZlCo2+eVytLXVDX2rIFHKS+0zsY0mf5BSIgeoVZjR7PXj3qjLDWl0tslmq1gNIGIit7OmHEok9zfnuJCWiXiU5vpehqXStVZh32C69pV1cxNc7oiMRVT97y3ubvSknXL2DAxtWf3bvIDZYiJlFkK7kufdQXV+Q+Xl5WgWE3ypj4VOHx+DFluW9uCo5/k89Dnk5bxPCUaU1g/S11IGQYRRqdNU33YvLqWh2A8wdgEMYoFiGBWET6Sca0gNeT06uOISM/3S0CjUcbINIlGdMCbomQadlm98DSu43Uu/92D3z7dwE69/rrn+mve+16r135TPlPjIN/Is//VVmT0/Vnnrty9Fg/w/U2ThRMNQp1waOJQzcasg/68c0AQ3iEs5pOHlp6OtsjYF2ZQrugWi438ZcGNhhHBzotI+Kd1cEpKY+sQq5X1SwslCH7HQWxT8bUoCanzA6fX3xX5hUQ2gjaNS5JNwXOSWZGqu+dHYD/eDA5Tc/ZW9yIqRMilggCvuG02n9Ynr3dqXE565bE9PIOsJl3xzfoT48uy32VAogmiSKvWKE990SLm3OeJQ+dZwhnGkPNUn7Qd2YE0pFCauPm7fsLW8b42SzRAojKGyrvE08kDbvFybLlskoZEiKwbS6rM7J5qGpKuv57l82kFRQeAYzCb1kzdE3C+xxQAgZv/XxqfWdvlyVuZ2D0ssZ876+89pAUmGJoyrRX/mwJbyzr1xe3DQuxmdoBgLhLF+X1bWSXS5mpAc90TdO/jQD+3J126flto1tbawbs1EV+SwWBjqzIf1IqukKciLVbg+PdByUeulcs0vJHesz45G7bBiZgGDD2MQeGU9INe4Jt9d6/ZvwSl6/RfR9qrR3gIIK+xEN7UuKi8nij4XERoaECpRfsCvXlbO+gjMWRvZsAFwGpzAUYg0goUHZnd1XuqEtgYuY0/+4Ncz5ceEnr9woy+mFSfRUPrwzO1+jSipUecwdVFSzGFa+9mpyu1yOlUwDIbcAVSIR45nKNB0J6cLN6BFbRyLxNLT4XPshwtb/CYowPYa5uxSrtT8d8brp5N0+cDUkBxQe7TnKHlLZMDNmjQLAvUDiFBHu8eWnPkZ51N+IvyLWsleho+2Dy5HVMhP0oQAgAG8MArrRkC6ad+XVaqK1+oIzSoK/bdDv+SFHWYBcjxt8CYxu+aNOjGEW2Cwh0Fu0NLkGmXvxa/qHOHevK7pcwJjFKZZXPJwyOKlNq1iARWlFKhyNiRybCHOAuzgilDGBt4/jn5e+6uuoBrpmFFJ9nBE4xl1hGiDASCXuAIcZlTNNx59i/nVJW601UZMMIYMPhY8u3nfAJ/ehUg8l5J61GrmVplMgvOJEYi1Xac08k3cp2aZoviNtAoSYz1e/VhK+rNBoPqEKKTSHYzQu38uzGSaEOY/JVpd++tsbyJ7YExj3/UVTvCwzZSwzIgazpfu4QwpQ0/RZAPOl2sW+WGr+tH0+vn60V7aF7/SPXPVB+5ZFipdexOR1GNR1IGEAfRBjICAShi74ASG5jHzKCryLQAUCxnzv8uMOgrYjsLADmAGVNWnSc8QyA4xHI5wxoEiIO4HrRlOA4ziRExCJGoVUjO6+xuP9bsJQCawOIb2VN18Unp+tzxpdkp4+pyAuTWU0J/Ju9oA3KeD+m95sCsv4npvlfbXxv8mq3iVcFoeKP4bb6A59d3JF30TPAb4D+WkCexvuLMIu5n4sQY+O81q2muLen0x7eUxH0mVfHgTMY4tHMaX7u+ienV88GoCOQwl0vujZmrXmOIlDuWs//bnRp7mu7AmLef7nBVs7XruNHvz+yIzD2qV+DE5LfzD0w+dfQpA/WB3JGJFMjsrWUYRzXcG7e10tyd/XtVFs2+bfguKZ1aExp7hvbg2Le3Vlf71zaUP7lutBEt9FU83TSKyzxgjZw3K7jaSGjUqaW10nkixhhMxmQREJhMQK7wQDdjKUll3b36VRfMoW/oyVYOrDy2mQJc6muaHz2ta2vnG6SKnP4eOOGQoVK7/3NxxsIZA4AjWMUUoDB1vdy93QIs9b7eFCH3GS37/WWCjJPlzPmqsZn4900MzcEJY5Lri1pO7nkgnVs10kJfF1FZJe4kVlzAzE+ttIFR+dYk35YY3j4X00CnLV2Xe11cF7bUVu711Z4zC88OsZMpF1FQVDXSZTLuHSJ0258TqLQegNAKTdM4WTJvcd+aPNywkBjtUx1emRl7n9tetjYru3qK5NaWer6lyq0RwLtxpSdgTHf9q0qGq6h9tDLGp/fY0zVQ+wSmX6frvX6v6oL/71L2eXxQchCcz38NnGmtAuwYUlU7zPjKnJHdjJWfA8i7b05OD7uiE/4iSU5e3rXyJUn1C5HdJVcnXHSJ/R2JiQA8LLOcxofLdR4bw2ymFLULkdcvVR+tlDldTKpXj/1kG/E552NZcN2BMTEfROe8iSTSkpRdK1BCtPijVWqFec3714blnQb67ixDXoaigeE2eonnvEIOHXCN7zNT2Ht9lMkXh9n7xpolkjqdwTGnO5eU+KO6BlSkT/HINecn9rxwR8aQ4OzUv1e4fsiQOQXJ/PlZ3eFHDTfWP9LWJLbxIanQRVXZ5QpPbMsgtSYYKwcd8gv6jtu5ub+nmtLegXaLMmzksY8cV2r/YQw9mzGdP8m1ltyuiFNtJl9DpxeF1io9Nqf7XVT3zXGXNO6Y13Zy1xaY8vJ1W8LBAhn2Ta+k+9R6iXyggktXNGZwBYiw2CRwQZ72TWXKjiyE0OIIyh8xkQx7/n8Q+27Gsv7BDgaeksY8zjs22pxRQtg7m5jgbfrAlvdO68mDnxwv28E1+lPzZihO938b75ctNcypuzS8cO6CPeFwOiy3IVrQtq/Pq4857ECldfhCGt9dw/RESMVXYEFap9lgXZz92+knivuBpYigU6UsZmZ0/17sNnv7Py8dQq76uHr88XFnR1zPHSfWASJpV29YfYNtXZziKV+wEnvsKXzHXClOVh686Ime/HGkP8AxPfrr49tINKqyZ3Hu/ecH1zc2S/JahigEh2tGQPYFhjDDaHExvpFGmta1zXUeTl9W+U29vHf+XYan3moJOfDpxIH/XjKN3x8ZqpfeHK6fj/S/xgxcZ3P34LjH2sQOB/j1jShJPv7pxJHDs3yDnSfQZoS4kAG7EECuJcCW/DqlcNCqKW28LvIZLH1lYxlIwjTBVlNXTgYb1AoC2NN+ocUlPo1EEmBwEQfmyCHw74R/mPfHetzt7qkrK6eyRgdVX92z3c3wVIWRQkuBQo7ENDGCPRCkU3iebybu6diyLDGAAAgAElEQVRH97rimVuD4j7pWF/RIdhq6t5ct7bFe+5jBPpkpuoe5VNC13T9UgJUxhgeJIRMo5RFAIG9wGA2iORFRHrbXrQxP4awhCF+k5Xqd8vFWst63QNL/5tRe+uz/+cO8nepyr+prLwa/0R5/4k875X1n+mre+3672rX/2/66+fXt9YP1l8pthNJroMIZm+XNd4BQn1PReCn7k0WwQcZMK+Mw987twbETItqqF4ZZDN3MktlN34ObZufUlP2Zl9D4byUfnPuRwZ5zVlZXJCeIXsza5p/EzOk4xeXPpJ5+XsABXf4bFO6GWJUmjld96eMla6r9c8RgNFA4brbRR1oFGNgiDVV+X6R/bvx8zbdt5YqNSPfyj1QprObYxEJo8DEKplmr9Zli22QyAtHd53sZhw0Ju7+jAAsM1X3DP+3P1hNH3LHYn44PGKreFIuij41CuUlBRVVaocjul4qz/szcKwpYwG2uqij++npITca/y0lTb/HVlN8WO4bxg+GzsxUnTu8iadGw4bdGaveLVVpjjcQeV2g3RTvIBJjpk/osZHll1/cFhD3wWeR3e8IIvKyHrDrZ6ups1W9TJFLKaMMsV+5XGPv8dGM+JR0/UcUQCAUftyWufptG5Hpj/qF7R1YdW2ir908TATkerRqk0SeyQ0W4o36uFCjYdjwXrPvqrf2R3jxExmpum7J6fpPRpfnhT1VcCyB6zRFWOtC4+sNQxTUGQiUKWXA/HhA8jWJdI+OER13lt3vF/HtezH33XLQuNsWhghEJzL6m1nhp3r//K8Px5oNiynAilhz9ZNmxJJqhcehWpl6Wqy5ao46+KWVyW0MLhTduqq3DjcBu7so5WxHEZCEAbqhgRrC6HvPXj3OBumvzkMGxEydzkAqdrULkhvX1d7bzmlvdZZuX1feMdRm7jGo2/TbnG4ZsiRAfBmARBImLqWIj7yUf8QYaDflXG4w7prsani9d6/ZpzgrFAg4QQRuQHFbODYv+K+nflkQaq2fWiNVlDAUAmwE88YlT20ay1yD1mXUZywtPG6IN9WMtgukykKkBq3TFl2q1IZ8EZGy7NsFHd7omm74HIHNBkDOXFUzYF81B0rdYzHN6Ato3wkM+OF+OGOiP6L0JYZ0JDCWkzXd/6W/u83sd4BJLCXVVhRZN/43x49+f2yvrs3TF001kpZgKQ/N1rjsCdwQrEamOsW/WZMgKxqbPOW2sHzOsgHEyMxUv9TOP1S2EQg5gBTG3Aks3J6x+j1O+9wdEPnjsPLLT1zR+G97rO2wne4wU0KuZk7zc0uCcEMjYLCfh9A1r1+Tllrm6rfNgqzspG/YodFllxdeV2u3zWo/tskMChFnUK7hy6AjUsYB+FsTFUOZRODs8UsMoR1z2sqJVOlkSA8i4EMEcB6jzC23wRC4vuX7SMhyFCmhwF5EhkM5SxjQbU4kYQC+SNmKO5X17/bPbc8RFkAZLsuargt59MsLZe/m7KkmVDRXI1T5AfGTMqZcGHuf3wldmxGNrPiUtPL7GEreQgpPMxBjgAgfjynP+3pc6cV5razGQIZYYBKk+Uf9otfbBOrWueytLxzi7bQndVaHvqjtNGgiMMjJTPVzj+fkNAOvozdSuKVuLct66NjyzQVq73WN5kXDK/KfPKMN/GWuQ8gZFhrlfD9v35pfQxKeXR3aYe7nF3fEHPNulfZdZPJ4HgGOICxkQOcDss1ISRM7OO3Mhmm+Lktsc1BmZHn+M1VyddYRp6togqthLmeEtizL+uCkCU5C1D+d+jX22YQhlec9AjYhwQWI9AIgngIRmlhbHLwPsJvbcW3GlmBpT8ONAb6OhuQcT93P/g5L60BbQ7+tAbFvD6288vRvwTEfN48u4KYgAJhx08yEdUYGX3yZvT0i0Vg12oqgVwCW31B6HDrnFXTX+XVFqy4vD6y6kvfYtcxe/XvO0CKSi8Dgc36ZQJC9zcSbIC//DnaKdWPULod/o5P2X42z3obCIYSB5MvwlBUvFxx+i5tA3VB7VgdazSgXXUGFau/tqVE95VIP/74I+BkjLJ1rpe4/urLd/HYj6r2o/eeUmhtN+s1/9b7G3xvbNcZUHZlorJqx36/Nkr7V1x/lRjTcLMkkkV4rVnpeaGs0TCqXa442shn/Kv9WFVd7daKuftzoxtthD4iw1j20KLrv6oll2bNjTfqVACxhXvtRwePLs/P6GK4POKMN/Kx1Q32yhFKvnUHRd3QM52Wd47JMdRAwOVCorZRrLjsJsYfZzG21DmvbzcHxizigdcQ3ou2HUT1e4frFDHExUvbYKwVH2g+qyH950x2YvjzfqdQ+UCs6YuSiK6JcptnqIqRTmcJTuy60bd2MojOt08M7bHyg4vLh9vWVD9glkjqbIDH62q0JQ1JSeSTBs1w3NzNVl5qyqiqaCWQ3j7jpcmZLwudW/SfrQhKebmyv3oYbgyVUVPH/pwRth/widnarLunjIGA94x2aNaTi6sMFGp9989sNn9gSXExZXfW101gDx89tHn7WJ/jr60ptWWO+E4uzl6W16pr6UOmZN7cGxy/mrOBTPiGZOmuDt69o1UWZqocM7D6TA0y3JEZgHgDrwlwuCZFIKymw1YTixU+ydw3oYCyfbCdCrZI6Q6XA1DYQqrK9/H+5pvp7Ugy8XZ+w17+wqlWXp1a2av8cA/J61nS/W8zilr6zyzms8vKuw34R7vWB1/+KymdfK1t9JzmlXlLm1BaqvfdoXHZdmMU0xkqEos7qsJfuHobPAijAgqxU/0Fs9qLVWV5BHQvVXtXDKy6HZnv6/xBiNSd4O20dNwfHvetmi8rUF1sySz/L3jUg0Vw5+rfA6CZd8N76ogcIAhnbZdLH/EIwyGHqYRFkN7ROW0ceL2EXSMVO/+gvmwOmLeetv/pumv8+suzy82mtOhxPa9Vxumh1+glK6Tqk8AafX2ISutdtObnm8C9/yKC0zJcz1bcExr39aZtbo6woYfy7sCPgjlBr/Qfv5O0L3BYQ88Z1jffo+VeOqnxF14VCjffpdrUVkyZ3fWjeu5f2jWxnqnjJLkiKJNTln6MJ2PJwp9H3Zabqgu5Wl+Q0/fOA0Lb+7J412g6DAhBhPgMWQxj7kSGOAAAfJrKFiHj811NrnvGx2zpuCYl7j5v/xZgNo/v3mHXHqAQKmAyEjc9K1U3hYGlyuj6bUPY9ELxOwR39Fs0ANgHgcAB2HRhsRgZ/Es0EbwHiusxpfn/KZud1vAeW/jej9tZn74Fv/y5A515//TP9da9d77Urnxn/iXHwT+T5Py4re3hRu4seurMFSt8XrDJJJd9g7Q5os3p4Wf6CDBAOv9pj2k+M0KcBMPzo4ZWndgTGTGhfX7YzzFo30UUklUsjunzVvr7iw75V16an3DfvYUZxLTcDcW+YAfqhAPO56iEwcpoi3XcqVfd9p69zv5RofKExBK9xCXKDlgi0Q3zRS+dywt9lgB0RKEUQXIywemAsDBgmANLfUMQvAVl7BvghQ/CONOoL38s/4LE4pnf1q5cPe/jbTWYJoz6CSDVUEGrXhyS+oGRUMqAi/8mjPpFL34ztd6pp6SM4iAJ0zkr1c4vvJ6/Wc8Of57ib5evHfxzfl7j6bw2MaWIZeYp2Vb/Kwnk7g2M+/eguYfFwB5H1lHRDrqUk7zNVaFwCQ2bPnKZz63G635tucAkMeuw48cOHZUqPLJ2tIU4lOlrxU32Wd/DyLjUVqWtDExd/3yr5jnpK8zLWDhpHGx7a45/wWS/D5cl7A6J/POEVNvOxwizOBJqW0nfuEASsB8p+3ZL542tWibTymtIn+37D9U9dhFQXqTw3hliNQwlj0jqpMqNC4XEpwKh/YFSvh+e23FL8cPrX1BCHqYeI6GiQyGsXxvXvl/Z4oiY5Xf/tgoLjEUMqr0p3/hEa2/i3I8vznzYLpELrtCdeRUnmxeDYrb0MxfdrnLY2Q7pPdwPVf5amlJ0Ln1B2aYrM5QwUGMjWhiS2WRbR9RwAC3vxytGAvoZCm9ZpI04ACxLBfNwnLPK1hPtbORUagjbLRaT4AM/7mcLj8X2rrj2ootTvhkKTlOMZmPtJZK91TGDPMQYSwiCTIpNsy/jJwRiI+/1bb+xUljcuHFhcrUSe4yE62mwLimtiA/M8wxvqg7vU/8fxuXkd3OHvgC7GaFtkMJYhpqWf2aDN9vQXCmvLFz9ur3/h69a95q0LjnNrl90tzSg5HTGr6OwXG0ISXvRy2F4zCzKPj6J77gEGRoaYRLirwKWDH52qvf5WmdL7sJ2QhhztTYffxHrDWyappLzXB9N7paQbuKnYJBDhNUZgr9Plijk7K+i2sLPk9OqnAdxhbSJ1OR1EImlABmY7ZTPPzfR3m3r8ndQjvcLfBSQHKXJ3XThxdOnJTUGJj1yvLfdoDpZ2rC3rFG6tH1Kk8toRYzbM3xiUMJcRJEMrrjxx0KvV8nfi+2euPrtxaqCtvhcfdxUKLfssMkW59Mn2nbulVzxCQVjQnA3evGwHjq/8Kc/Ddy3Xruyvv/6QkchKp3Z+aAUT4BMEoBnTdG7tv+R0wz6g7DcEcIeBNqZGsPTg8RVr9XL1saO+rfb0NRQNF4HYHuoywS1r4U6I8QzpiwAYiBTcY655EoD6ugj5ACldzQgZwOw2TyJTfgvMFQaEjAWKtxz63cwuBj0IYj7XOnVrqSJ4CApMpTb2NDAmAYar71TWv9M3d3qGEtAgwLbMVJ3nkRdWW3V28/Yz3sGbGw/H3fVF/asUHmMeazt02KkZAW59w5QfK7oBFT4ADpbeBIufRMD3nryeMbOVpSZJr1C/ZCO3OmMPqLo2XmdvGKZHyZkc3zDttxHJJ9fOi05190Oafg13NEaKdw2/Pnx0+W+nvEM+LVLfBFc400wvU58fQTx/f9g3WLqg6MTy9SEJz/4U2n7WFxd2JlhQuDCr05j+iBw6x+k8NJcxupYwbGK5bcv88Q2LINUf9w070Ng+AyoLJtfIlFeyHM7KMaJtwtbg2Nt05zYGJo51EEHz3fktwcvCu+D2wNgEBNzIANSAcBpF1sTy2Xjq5+e5hiSX9WgJOigoCP0r8p/gK6hZKisIcFjvcwCp1svVGeO7TPzPWLtpTvgxMDiNBJMYY4MA4KeehhunF145tOQd/6iPU7gr9N9IK8M7Px9mrj294vzWaX16zZY4iMSFDGZy/WSg9C1E4tbz5N/BCVv5C9VSVW6WT/BtZnZ3etXAiqszfFzW7k4iVAsMJGc9/L+96unnDllua6xMiDDXDRmm9H/D1nk43yvIAKEPMJa///iq6AVJQ47eX33troD5n1WvsV397Waf+6oK3+vRe07fjVlrnlG7HK09nPbkKrlql5q5AgCIqzlw9FfNxfOd6bKOkjGXj0Uqv66zWQaXy1VFORr/kAHVhZOB0idndxrd/vkrRzLDrMaIHE+/X0MbTJ1UIGp3BETdUWKI5zlEIolo3VAz0olYb5Yr8z2cjjYyKnoXyT1/P+0bnMEjGM5qA7u+Hd//bUAwMeo2MXr5/dzdvbrWlXD22i3rEq+HurIwYaBoe/CaxntT64aa4cUKj70cuOT7uxqF8rwTyKgsn5AFo8pzX7ajpEpFXeESrjWO6LIQofCwb4Tl7dh+FzKn+z+RvLqyPaPkF8Jg6ris9d2edBif3RgS/3pjew2quprq7bB1p0BMLoJWEdEiMCbnv0uY6MsNEV0o1Gf4hGgYkpX3vT+l6cItOa1qo7OuMu/Uxa3PbAuKedwi/EeOZGxpzqI9uph37q8ueOyy2ndbW1PVXItACiWMaQoVXttDbaZeg7rPcJtHtkxcI7X24n7v5gDknhNpX+oV6nMZ3sHHx5VcWlKi1m71c1iTXEBsvwe0uc3g6E758v56zG58fEdg7OIlMb0mMGCrsqb5r2v+7IEXf2QdjJWHdgZEuS8/R1dcfl7qcgXZiKRSTZ3RwMBRrtBsV4qOVlqXvTNFob6aQTGRyqtOeQZveyu+v3sf3TIxAlzzVcFmL+p/Ve39a4DDLAqMlThRsMqpy6dU4bGfX6679b+R0Pulvqt5/d2SJTZzR41oS2IUaLHaa0uWd7A75J+z/D1cjtBloR2/faoo871zXkE/Fim1ZRNLLi7P8fD/rHVD7fAaufLMEd/wpoiL/w1Y+kDl1VkbguPUy8KTO3GzMUQIZMA+Np7dmz8zIFR49urRVVzn8071H16e//hZbdD6F/7Qq11xbtP4ELsppUymjm2QyCznPYLWbQpLGPl+9p74nf5RbyTXlcwPM1c7Al12wwVt0C+JdRUTBvWYMZd/Nz1qip/ZEBK/cEJx9rKnOgyfkKkN/jkzVae+2xyQvNrwPjBQ1Z/dvcOrw8AnGQETiOCLiHvdF7iM6bnUBb84/PHM+plal70VjwzoUFvWqZXVOKh/j1l3lDBiAiYCZU9mTtdxiYGy79/eWTe2LOeGQaH2KVVoYXmrjqRA7XsEORhL4AIw6IMUbrsk4GVnXJOe4cHGiJk/q889sPSvZvs///3/1EH+L6rxbyorr8o/Ud5/Is97Zf1n+upeu/672vX/i/4yzPl4Xr6n7+eFGu9ZA6quTtLZrUPLFB6/EGDSGpdTnNV9Bmf6dAZkqUvPbdukos6FGpdtv1J0Bnk6bV1KFJ7rG2TKh+LrqqJS+s3dh8BeAYbXeTgJAM5CQAsAlXCZSmDQDxjucFpqIyUqTxMycos7L+MhyAIJRsokAEyJRNjBgHUFRscjYC0D3AiMTUQErpFVDQz8ANlVBpjIqMvzq+zfhQhLrVPjctRZBVIuZ1THGS1yl7P1urC2bsBvYPnVGVVKj7PNtZkYQkfuK5o53b87fyYlXT8RGEsFhq8tO/7DMwESQb3Pv82v9+uvPSSjoscVtc++GHP1EINUc/bbqO4bjzUzrmi+ZlECHyGDjzOn65rcfLum609brp37WNO6QxsKkJg1XcflBKDfuiqNxYYVSKHvulNrFihF0Vcr2pPOe/ov61xX/opRojrJmY8PpKQ+f6d1sXdtoXdq3qEZIYiBlKDTz24dbJArd34Z2e3y4Mr8CT3qSr9I6T2Hu8hfQQa/rTy7cUKo3dzDjmDmzAqp6PImjMkJguSaSrcu1lT5qFEmz653uSy/hXf6ZnVoxxvc+KSDqcx7+o0zs1QuZ1iJ2vOgmSjqWllqUwrV3iO66W9Ep/R/9K2PL+6KiLLUlB/QRdxikjO6NOe1XA//n31dltAAS/2ITaFtn+V1GVGW9/zUbpPnVPxhYDWmIjdQBEK3Bsa63aaHV13RPX7txCtWQqorFV7ncj18+kQ31PTSyzX1b8b2ywRGw9PObGwTYjOKRHSZqERWMjJlSoSFSHsBkSiBudYihSnTi8+HTSk5+4JNIqs456HLKVD7zhhXlltfqvKsmNduRJwbFKT0YxRwyp7jac4cjW7rdY1X6ejiix/qldrfKxWqgiSjYUqmNmhpmVrbBC4qqCgdXZq7tHvvOe7x05jGVFwKvqANeveqh/9yFJ3DGXAQCm07TqRHLIrrJ9GUXPrulfqyOb+GJC78MqKbG9TkaUjVFZ2CuoRNgfG3OLJ+mLe7T4eam6G7HWsrOsmYOGZSlweLEdAEDDiYsTb1xM+dplH7pN+CYz7j4a8SRjXbgmI/lVPXI9GmmsB2nz4Sy9m/CMhdxdMpwR+IILyaMcX7lr5qLEvXtKqrBLCaiQ4fEKT11IVTTs2+CcD+3dQt3RBPgf7GjbOirPWK9NNr960NTXq45WGrr75whEp0hF7R+OxKNOknOlBSsTMwetXgioLpVXL1eU/REeThskUXKz0PmgR5rZ/Dcn+dTN6js7GsXUqfeb2Asoca2SnND8dql03YdyL95KaQ+NkcsOMOy0rR5TW66+TFfM4BgoGZqTo3ezolreooA/hldGX+NUIpNvZBI1jKWbE7AmOfMEmk1uSakp5eDlubYd1Sm7QtkUAwBbacMbQTBmPu2EYI7wCihbNCrOVXPG/q6bHxCMwBFBf/Z/zkBpqJzLk7KLJLpLluuEUi6Vgh99hIRNfCkzODCvnFBAAYuetu8/f8N2H4/FsTOGu5xVjj0guZqX7kwtPLHWd9Q57uV1HQRWMzd3HIFbkHdJFbutSWff14+6FTds8Kb5rbUtL124GxC4CClVFxACL5/o3L+xY5iFBvkUhvYfMPqSiYLWFOLdeLuyhItzs1ug5ql0OWYL3WFb9fUp+crj+CjKwCRm8zYOJ15fNdlLnGa07RqbRfQpOaLnPur7o2vkGivDFU8PztXY3Kf3hF3muccbcjIG7ApOJzwzQu1+/PJw6aAMj94vAriqy3lNkfF5ncHe45riwv6PHCY5/kefhxYL1pnPesLu6vdjmCr4nsRhSB6F2BNwGQ5umoX0SHPLXfiK/O/Vab6+Hv/CC6ZykiO0OBTAaRLEKkbuMbLu8xo/jsa4Uqr73nvQLO3wl08HY51O1rSwerRae/2uVINMjVB0Z1nbKo5TsZYU8iQ93N9ZDVAJKsYZV5s8eW53Tc5XS9dieZizuNyV9C2qU6kSjXnFofvjimX8hlje/JcrlHGUPQckCu8W9SzmxJ+NCqX3LWK/iLa2qvkr+aAwZWFUxRupzhHBwyE1kOASqVANM4QKiulqvOcEB6VHnec4dBvvvNHqlbgdBJjLG5AFh64tDSsC3BsQ+31OH8q3c2/t68XccXZ3+zrHXyzEtqv+pXrxx8Suew3meWSLMtRFqW4RWy2yJrrhV89zfwfEN8gup6VZc8oBXtkSqXo02dVGEYlzJJd3D7kyGgbbf7i9bdes+6cTrPKFWdL1WocxNMhnHVMuX5Y77he+6Ue2NZE436hCCbsb3S5Qq2SyRVVVL1pXPeNyMZOOO4QO3b66XEgR8hYw6GOHJoxZXvZt44M1FJHbq9d9CkjS2//EAMY0m5nn4bIhvq+zAA556ANmv66a+PdhJiYYx00bpstQrq0l1Ve22OstSNkLlckS6JpPSyynetRnSML1V4WHt/kJqUnFbdHZB+jRQeeTzj58FjqHV8I0Dbv+r6OE+XLVEuuiLLFZ4bAuymYQhMKFJ5pWud9nAvp60nMqa8oA16zyBTTO9UV+70djrewRWvuMHJ5DT9obCS7CNrr594fF1o4i0RGsPKrzxRoPb+vU1D7X0Co578Hj7H03djkrFqBgXBbBNkN34Kabd8TWjbEn+nWdqzuti3Tq60H/COcGupNp8Pue7p2LLsF/iaGM31UOvKnuXMX39HQytvu63T9qDYO0rptOwz3l9zneYZWdqwtJeT+vdlwPZkpga4tUl54vu5x7OPVXetLV57zDd8N7/EkYvOVnLKtNkeft8nmPUzgTKZVSK9LmXUT6BUTYDJtko0X/UgNEnjcobv9ov6cklM79vmP0ZgDTAY4aAuRzdzVcYXF3bIXYjlFkFWUqVQnz2nDXTLGrWvr2gXbjEOeEXu/emz1DLA12FtXy1TnfN3WjpTBkiAKUqU2p0cMOX7iWC7MTlH478twVQ1ZntQzFdcqsLP1dCD70FbW+p78P7c3Ux3938Dlurs1pcrZaqAL9t0J5Sy3wGxEyJz2PQ31rxVW1Q1uOrKc5xNfadvhYPylTKP83wP//OZtY/q7JZO5UrNsf1+bfyjTNX92xsrahbF9DMP0V9p5223Xgy21ydcB7Kpu9U4tFqhPsgvqfja/+XFbUPizNXDfwuK+Wp8cfbXaWEdHlkamfxT5jQ/GV8d+Ls7p5W2IhKJJGtKgHvudo/VdMMKBCirO7v7mFfHgW+BSH5mAuuIjA1gCDZk+AYD+iw3Jt146peHRUJs/HI1wGb16mMoeKtXrzn8UqspPVhxKdjLaZcvb9URGOJzmam6sa5H3n/9tDbwkVCbce36wLh2PWrLmEp0+rycOEirl6lXMYAMBnQBMOFbBHruTusCALnUGKnxZzPaPbD0764mtz93D3z7dwE69/rrn+mve+16r1357PhPjIN/Is//cVnLHvvslVKl1xtXNN6zh1dcfowDZnZBYgAmiHUuO5vcc9Zr3NUeAd9mDJ7/IGf3F92rb8i5G6MUmR9jxLw8vKP46GsPBCWn688BwkIUoYLr8nFCAWGwmwK8zTcSVBDikNLHXbb6QkGpvU4ou1V8nGsOIRvLGHMQhm5NOCbgewyYDUVoBQLkI4O2fMMPDOIJ4nrGYCfXKaJOq++3eft3daktedcqSK8ITNRIGGhsEqGoRqK4EGhrGLw+NHHBkMqCh6ulitwpnR5qOuy63SwJfp2Z6hd2czNUlcYAkwiFOauPr3rdRyIo5S6RH0jBIUgMWoclGZAwhmixEaHcKFVc5uFLty2nhL3CAHZkpvq7mTEpP1Z7MkrL6s/ueVDbcWAEIEzKnKbr6/5tWUkok8mzkMHwTjXlmveu7H7d02XvZiayi2qXI14kgvGwb8QSru/W8j2bsn56mbNQJKIrRIZMhcBkhSqvVWEW0/AlMb1/GFyZP6dLXfmylL5z4oGxk8hwr4a5yNrMn9/1dVgGGKXSswJlnkrRFeYiQo1VEEo1oisKARQmhjckguAUGFWIDJ0EqVxOWUCtRH6yUqk5l6vSXXRIBTHGVJ3e3lT+Ws+ej3Refm5zuKfLefr4HyYNvLwyKgpDK64svKHS7jBKpNWxdZWptUrtgQJP3wsp+qI5j3cY/tgTVzPvjzXrxzLgJlBATFL5Fb6p/eHcpskhltq++Z5+W2SiS/VN6+5DXQDy564ei/g+MqXsmFfYlheuHukjAzG4Q1VBvoZIYHCP6X6ZqbpEt6kVo1OR4owfz2yY6W8zJW8PjvmiTqryBmAv1UsUK6YWn3/09fj7dTka/52UQRYQGL7v2CparPI8UC8oarvUlbx4zivI3b/tjPppmZ5By0o0XrcwQSeUXPpqYeLAB/kB7aWCo217GwonKkRXYJnSI8qGQsGqiE4XjnmH1wJS7YGjq0bM6TDKGMz9ALkAACAASURBVFF0fvmLdUUjLngGrX828QE3i21L5hp+GRHF24D//w21385Z7Uf+yv+bh8f5OyydtwdFf+lts3oOMhR8xLXcmo+HOVlr7x/vtEwuV2iORDXUPCYSrLms0a0wyJU9dTZrZOJnc0K6phuOAaVnCeAqhuw9bn6VMd3f/Y7mqddPRd4Ol3KHIArPWmuv95X6hXfLmq5zG4r8NyklraYXQ/EzpDB3aMVl/1euHl7Nv8WWh60BlQUTFNQVmOfhuzXcam7n6bS23xQc//bQyoKHbUhqPERH9Jag2CWhlrqgEpVXeb5a125ExeVnOtWVvJbSZ64WATyA4cqWYOHCq4c7DKy6+uKm4Di38VVSfWVSmNXU44FuqU8zgv0BoHtmqp8b2ExO12etOLPZ0tpS6wXIRARCclW+G6eAIvNpH1/NzBunv9gQkuhmg/OwUz97Q/d+PWdP+GOueohRGArIEhHQCpTtQYB3W7YVl2ZAJPM43Z7abU4iV3Dn9Hoq0o8FxMrVZzZMD7Ibe95kjTKUAGhEJKYbKm1rf7s539dhfxdXvLI5OV3/EwO4Sihsbf6OvwOWfpq9fVCiqepBARCBMcEkkV0e3UzqgBE4EGc0tH6+4GhVhUz1RntjRW+z6ARvIqhPeQX/EtlQ9+6LbQc99uuc6Cb9wOTVlaMZJS8jMv+b5cHqFWc3hVsFyZqrGt+sxjJyhk2EpX5EtlaXnmA0PJiP5NzamD6uudezhra2Gt/EFa8s7ZpWVcUYvioA3BY+vilrzUseTnuUBKiXTBR1Brl6T2NIOA8nBQQyQOqX/p2UxnWuK53KLxdEIETG6FtSUVQuie4tUoRARMwDyrhr8bYXCo627Wu45v5mVaKzrUkiy8rx8N92XeNd5Gu3e/SsLpqjEB3RIjAnQcF2Ve3z01nvwNsOqWuD200dUpXfId6ot76QOPg6RaYDIIcIZatGVV0OmFWYOUfjckQrqRhtJZK8ayrvnbtdrpK7gZr36a+Ptgmy6omdHrpVtoa3sNPlQRWSFxkDfwKsmiHxWnj5QOtutaWW1Sj76O+CpVVyD88Aq+mlB/RXgixEKqmTqRxlco3x1bgBXG7g9AeXtt/XwVQ1TnQ5td7AYmskygNHfCJ+sfyhSXmn+SDWWNMm0Vw57YKnLi3RaJgkAFNwdqGUukKsEmk+YUwmoaKfwFBuRahmRKgtVvvumtFh1CPRluqR6ac37F7bDAj/b+Yc/mzj/MKjZXyctp52QipFEGqlzBVQrvDY3Zw5/N/k3XLe4vOAC4lmQvL4UZnTdOTG418/7SDwQWRDrcQkVZyUUpeXk0hqdgZGLaWA7nm9Zfo7wBPXBK2XKtpP6jJ+MQCLeC93z4Pda0r1CuYKczG0Vyo0vx/1a3VLKHj78vwR4YzG53j6rfezW8JCbKahG0ISXxpYWTCFs+JzVT5H+9QXv+m4qa3MZEzU2Yi0SCU6Y3f6Rz1+VBfR4dHrWWPCLMZJyffNBaT0HaT4xOsnfxzfi7l6c7meAIvJr2dtyWN5Hj4bos21I4uVmj0xDXVzGYDoRFIrodSDIbhEQsz1EsWZd2P7aWYUnRE61ZcacMXr42/Ou4bsYTn7d7xQfW1MczmBLrXlnVtbaidz/XUnolVJXa3sKFTZBaFU5XK2JgAaKxGuASIljCkYQyd/FwMUTVJ5wZiukxc3nw+fLDoZN6os7/mtQTEfda0p6R5sM/W95KlbG2Y3JnnYHQlbg+Nuk3v5s/6a7bI8WKD22/NY+6FtAEh+Rqpf00VXxxX64EUFB67Gmap+skuk9eEN1aOvqn3XJ5gMj24Jint6aGX+awzQUSeVZ/s47R3yNT4bo0w1o3OIcDI/KGYPv+g0S2VFD3ae9Hnz93OJE0aEjxFYNY+OV4jOpIPHVkp/CW17G1uxa21Z9yhz9fwaQnK8GAs3E1n+gYCIb4aXX3n/mtr7Jz9HQ1uBoWx7YNR3fQ1FQ/3sDX0uegZ8H2euGbY1KPpLftGBjMquqb0PRplqBgmIZHtgNL+gc6e/M2bv1HbVEqUGCHmrj76w8JEOo9SIYGeAeQxAx6wm23f5B05FW2oGbg+4s2QFd5WXiFS9KrT9qicLMxcf9gld6ueweXO2+nGfVg+nFp3tYFCoDeuDkkJfunKYRptrFLWEXPCiNMpBSOmn0b2f3uIfW7nu1C9PSBlVH9RFbBlTmvPOPl2bxW/H3f+e4LDGiHIZJ3vMA0A+piQI4gWzwv/5nPFoTk6v+g0BD9Sd3XPJq9NADuhuB4r5jLFxiMxFQNhJCVsAjL6063jaS3qFx5lTXkGnFKJTNqos79sevee65Xleyz/QuVtd8YMKl6hDBFmlXK1fGD8g8fFdH87rEBDzxlPthnh8e36rx2HfCOfWwLisJ65ldt0eEO27Jqw91wbfygFZAPwOGfwnSu6PBmcEHkYEfcY0XRPz+059cQ8s/W9m/luf/T91kP+Lavybysqr8k+U95/I815Z/5m+uteu/652/f+ivyZ8mtPpzcIjx7RO+6YAh2nUdbVXeqS5bppFIrn+i6BavSx54j5g1AcEsoEBbAXGVHuO/xAmMEQ5dQUVqrw2T+n8YA+GbB0CvIIU+/GGYwS/IEB3DCvPp4A4v5Wlduc3ESlLGYHPmN1qQ5nyWEu9nT8W+DEA7CqI+BQDeBUIjgRwa/jZgUEFILRCxArGmFMQ4Wseox9qr5/dv+jM5Uk1Rb4UBLtFIq1QO+0RHtQZVyVX73EzO4z6h0RBqBNE6vNVZPcXm7P2GHOqQJAe5G6W7o37av3zwKDtJ9k7LqrqDUntqH2EE0n1RU9delRDXX+tw9YLEM27dJEverus3u2NVRMdSMw5msCN60MSzsU26L3b11XEZPqEDVwT1n5vkx5imj4GEH+vP7t7nlenwWoGdHHmNF0Mf2fXH8oTkUg2I3UbVwE3GeleW7KgXlBkq6gzwCRIC0cnT3XrKjZPmzPXvOjhskef0gamy02V8SlO+2xK0FwnUZz0cNrbXVV5ZyuA9Yi0V3VN6fnYUsbwKGHMDYx9dWHr8CSTfmqdVHFBAKqokHpc8BZtoQqXI0jrsidJGQ1YL/N8oydhiQH2hoFOJDWVKo/9AVbTfRLR5S9wMFUqO7M9MPZrpdO5cqj+ysbevWZrN2SujTRKZVvO/8FwaCzv/ZVXH9KIrjbcRdjDWN0+goldHERSYZTI80s0XtlJtRVTSpUeB894B2dpnRZNr+qSWTxsz4XETIAJNkEwBluN47YFxDVc1vh9PtBQ8Orv/lGyTYEJL6w8++uwo35t4tsVZ29MRNphYI/pmMk1VFcbOEulL4rs/W0ZP77jlAimQ77h20aU5z2nEl1t57cffumd3P2SryO78cPhbgD0RaRZaVkbncF2U0+LRFqMDltIkVb3W4KpeqwDSd2uwOjbwkJ5qOBPIR2fv6jVGd7K3fe+TSYr3ufXetMpz+DRIyr+H3vvHR5Vsf+Pz8w523t2N8mmJ6QTOiT0DtKkKaAoRRBUFAvYRcGuqFiwUkRAkaL0Il0ghCTUQCqk92Q3yfZ2zpn5PrMaL3BFuPd5fJ7f/X2c/5I9O2f2PXPmzLzm9X69igcnO1vrpveY+pGbFeHvLvz01Zspg852zz++42HeOUMAyDGm96zn9+ZsfFOCeeMZXdS6FqnMTrVQoz2OYSWKoB0LOo/fSzVLaRxOGKL305hSd91GsTyzVqrN32ZKysvRx1rpxvC0t3Gxgvd38DJMrQCRh8FQ5GaZmO1haa6FrwzrlL7BXA8wmEed6QECz2FAss7ODP7s5rHV64fmgZCHn352ef+WSsxF7kweNGjzIwlp/+nyMn29ZRKEZAHA4MXfXcDf2x6euuTmzVaMyxrRzdow3yJTnG4Qy692tjfPcyK2TCEIkU5WUqwU/IlVUvX+GK91kg8xjftCk1bKeH5tZ1tD7n29pikQBpSpfrx9c9zZ3qCcWZfXI9VuHk3ZJIdD4gJM9miPLaxrW/2soX3nzsQMTEeETM2Z+Vsa/unn1lvj3G31l3Shn7axMlf3tvpeEV7b8GqCCjQimaASfHF7QxMCqdCUKTKopfyNfv3mjSAMGgewMBlC5jDdxCAA9hBAwgABzZShTq+/q/GaYWRbWSeG56SLOo49i1lmsOBxJDJSaYGApccYyDvW5e2aEuVqG1Wu0B7I1wQXjG+4+qyU52LtLJu3NHUEP7W+wNrfUmECjOi5jP5zKXslFwD4R2pktMMmvadg34gIlc79esqQE7OrLyTEONsiPazU8fLvBy1vFB3u26+t9uFGufpErtaUq/Lz0oEtZfN4yDjG9J75m4YyA3ZjFvVecC2nanJ94VmGENEpxBwZzPsm+RHbctoQrX89aegbOTMNN0gA9NnYHC8QSF3XBUDAgZOZax7O1ketuN7VeJClerTa7+5UpDZsS3G0TBQEXv1B8pBDExuL7+5prdsB1yx5Kn2D2UkwGUMNwa4fb9tzN72g5n0J54PCN6Q4mgfLOX8UC4i8lZVfPBEcvTejra6vxueJ7yczrdiCvH2iXW2DDvzOAqVuxD7E9p7dfTLNXEhABM0iBJdmtNSp37x66D0PK6krVWjPZLTWveAUiYtEAlbvNyV8PKqx9HEx5oNZQhRNCBVpIAiiAN8VpWF9ezr59W0U88KkQa3VQ7aFp+Svj+j5XTs79kD2ho8ggCTTELVpTEPx5y0S+WEV7084iKQ/uUNjb6nJ2b2toYfJ6+gzss/sx6+/zxdX9o32sIz7u7COeZe1kYMgBHEAwrbvz22LkvN+92YoyrpTsJSyFo1+d78qmZbYWFHcqaCYnXNrLiZyCJXnaKL2DG0pfapJpj5V63WBDMKN4gFyYwi9e01JN4A517cvo62uX5jXOfCKSr85xm3vFeRzD0UAiFwipgBgyFCYXsZzKfQw9BOZfslYERMd6bYO/yKudzgU0EPPlGeu3haR+qeZFHcyB9H5ZRb2jqLgNAaMyyoWF9bJVEU9W+uXWcTyA0dCOvyhNXwn9bVfc/O8RRl8ER774BF9Z8fIIw1hnsqmnlOai7c+XZqlbBErjlkZUeP5oPDsv7rHnQBP3a0NPTmAJs3pPnH1txd2TlEIvKFUrntnYGvFS3aRNE/F++MbJKoT12uvNltqjY/4HY85GHFFpUKT2dXa9HidVLU/xO/q3yxWnbRK5fVd2upeaZIodms5b3ceQl+h2riRMmEtYmXu6uju3IO1efckO1tfTx84rxYCQKVOnl+Ztf7xOAaFU8mmznZzWpzTMiFfbdwU7bV313vcI7wsWy4gaJdw/g4igCTlSu1mASBfvLPloWc73nU8zOe0PleaGQfXLAkcFs/5vKDmiaKjpcmcO7SdUZhqtyQmOcz3exCySAnWFmsMWzu1NS3EiHE4WUmJmvN2ZLAQnKuLeC3SY+sc7HPdJUDUuiekw9tGn0fby940w8qIS4dKjN9en2mwJ+f718WEKAjEmIfIWyHXZKfZzdPNIvnZ08Z/pZnfrr8e5Rxzbay0ZHLvBxUEC0TA6LnzDxmK6fd6rLMkryg6cC7M6/hOLvBaLe/pXKAybEtytY1ScL6ONrE0l8WCispOiAiW09hFepxpPr8nKCs8ZX2PtvoMo9/VcXTGrD/GP48hy7BgBSD0AAacpQZ/3ax1Dz13LVOzPyx5kd7ndLa3uT12EGJZFRGdiwJCRwEBDwAQywS+w3lt6HIV5rRRTttdu8KS30tyWuI72syzBvWbe+/hM+u+djKiWj3nyaiVa3bxBApRXvvISplm70VdWIDlTMudjNk/i+EFTVi8mvM9PLfqgmVi+v1OBEEXAMCPhDBmzLuG/ZS3O1/Cc7rjwbE7/uz7qQ5zUrLd8kCDVHk8xOscUq7Ub4lztdDDTkLHjtHruj/U50yZ021yw8Ly7DPT6vKnNABYZmCg3sIqzk7rOTUA+B7J+natkxWXHQ+O2zGpvuiVeonqxP09p9zFE+YFFgrPEAL2IQAPMNAn5qF4KQHAdXZm8D3p683Ug+AN26XDtdpuI8cRQDIggb/PgySWADKGZvpAAN8/lvXtxmJl8JYSdVBAOuu+mvy107tPG9LV0aRbUJ71uouVlB4P/i07Y5Clan6lVNs3rDLvZWKKe+LdpAHOVRd3J1XL1dVvJwz2PVN2urVJqop6IXXUiwSR2QQDgAj4w/Pg+lgRFDA0Be0+DLcay/+Apf/JzH/jtf+Ab/9bgM4//fX39Nc/cf0nrnRm/DvGwd9R53/d1t7fN/Ub2li+fsnVk7wE85EexJbKBD6xQaLYP0wSvFrdeZgcsuhFQAILGprWRLae3QIZQg5LMWfI0kXFv504KAhAbAUAUbbOfiCQ9wgDXl9adDy2d2uNtEmm1Cs4n1Ul8I1zuk9gaqHIyYjlh9odpyHLSAnmlxIAowEA1Fmdh5AxEyA0AgAZiEETgKBnwKUakHxCwP2AAhEIXnuk/GzoXeZSKPa5Gg1YSPUhtqpAHbrxqkpX3re1dnCw1zGAA8gtBlgpEbDprNb0zpOdxh28+RWJIdjNYLZf9kO6yge/yv9iaeHJu4P9TjPAvFyNSRIPgc2L2Cq5wMeSwEk4EioVmh0cYpxxrrZ7WCzonYy4WIH5GEx3fyxbYxXJaDo5iPU5h8BVz5f1+q55IETwI9vFw6+qO43wIBbszZlpVNG29NrY1BcS9DlNcaN/bz374zNa3pu0z5T0KV0chnns3e9On3HDKXF3e4Nyef4vKy4EhW2qk6qahtYVPa4DJJqmOkICWAKhzw8Q+rJDb/Lci4ND0tc3nwEErIEABhhR+7M3vGsTSStvNragKacGnyvDy7L1iPOZEGQ8DrGkXOf3pvEIORS8P01AqIUQxIsxH56lj1wiwvjNRHfbl6P6zOj2y+n1SSVKw8py5b+bJYxqvDZXhoVwP8ZETXCsVSQ7Par3jGd35f7wCgMIezg4LpBSLOYEhkeAjG26tsjGiq+pBD6cJVhRpVBn6nz+OV9Hd99wf33B1F2hqbbtYalLvj+/9Y2t4Z1I98rzPw8SvBMH959bkzvTOCxjo+ULgIkbELB5y4Wtj2k4T1KLSFIY4XGOERMhdGtYWlUne1PIdlNq025TshcBkA8wCOgR/nR206Iwr2OyH0IbZT3xiHGd0UWvbZFIbnRhBQCMryt++bgxfkWsq7VDpMc6Yl9Y4icdbc0pCADwTUyP9Ecrz/U5bIw3HzXGO348tzl5S3i3R63N1xT3ItxNynNBO8JSNs6ovvzacUOHlUmu5k5OVmSl+ppDzJUTWIIl49IffH1/9vrlrWKqFRieTTfoic6WWQIB2MewlQwB8hqp9shERnn4aX2Q4uHKC6sxBF4CkVOMhahcbeSRJzuPDmH83rsEsbQSYhAAB6kmJgLIkTPT8Eeqbfuz8eKHOSserr4wPdjrrPUSnrUodKkptpbX4bpX/jQ97lbLzowN5vmYkLsQge8sK/m158DW8id2mZLf/7PNVr+WmkFGr3OggKBLhLFRhIVgDjLNBEE/BawwgLxFpjim87oz9oWmVJu89vQ6mbr6g/j+oXT/hgh5pe3SEdvPwDUoxtU2iqaaqnl/Rz+A9ipl0M8XtKHnNT6PYril4tWB/R6eENAYBWRx7ixjNzJnac8itenkHlPqu5Getgqq46b1e1LUApfGESwwAAnUEaFEqd9w5feDgGm1+d881XH82Fx96GIAiAcStJtAshEQcBVB8CEm4AmE8evrL20fEu51DMYAuggg9FAGnzTGrXnW5a+5fiO/P+f7t10itjEzKOrI8KayqQbOM/I3ojUkO0NTLuboIwrfyz9iAIAUpw96tBsCZD/A4BSN/ZeXd9+d6LKMdwuEk7KMTy7wSQIBfj/DNNIUSh8SNz/WZdzrn1z55Ump4DdWKYNOcIDgMqW+in7/7vqSxb8Gx335VvygC4QBP2JMpiEIc3Znb9wbzHlHuTFskkNsahHLD43vM8PHA3Ds7AzDH0yj9v5P32DeDQg4FeJ3ntqVvSlzc2Ta7OvHRu/WmkEhXle/ArXhxxCvu4PW4xjwcdKgHVPq82en2pve6T308TUA4zqAQeDgrb2k2huUK/MPfnRJF7q5WqZunFxf+GazVHUccbxajf3RFLjrbDOnRXnahvaShb+W6657jR7o7DYlrqB1UEZxjMs2fHj/h/KowRMiMGBwsvriznujf39me7XW9zH5bAMKVcZtlA3pRWy9HHPhV9TGTd2tDS/yALjbJIpfKcjpYsQVR4PjbsiOoHNnsM85UIL5KBsryREBKD6vDt4i5bE01dk8eU9Y0sepjpaEZEfT7Mvq4DWpDsuUegCqzpmSbwncGfxuzbDm8g/aWeTLCw8O7mqrvw8D6EOQqhJiRYUi6MC8LhMDh2CHz6z/sk6mztzH85V3CpaObby2wM+glhaRrCzGbZ27PSz1sRDOo80wV89zimUlYt4X8ktowuqMuuL7gxhGeU2pO5JmNz9QIdPszdOF/RvDlraDAj5RHttwGjv6d4zblqHguUgJ5uIBQF6KlXIQNlNJkBqI8nPDkn8YZKkcX6wwDLeK5YvGNJW8sOMWqbh3ssVttNTqH/E75zbLlFlSntepOG+KTSQt0vOeLhxAnj2mpH/PBrmDim+et8K8TmNfS9UL/QfOaxEwHs8waMGcigv3TmkoKD4Y0uGGw4RbVX8nwFOarbmjGAvz3o3vf/6tkmNpa6N7ZKU6mndPqSvYcEFnWhbtauvPYCC93kSK1juWZaOi3K1jCEK8iBcMlM2LaQYJy9YgQVDKiBB9OihiWQdnWy8N70umLFRqSMUQrPw4od/lGdWXpic4Wxb1HvQIRwCZATF8bX3WuiVqsRj/aojd0dFuTk5wttxLDa/o74v0OLpgiPz0YMkPoFsq8KZaueagnRW3dLE1PfZDZNdLQX63ekJ9kRl+++ok4eE3PyxShSyOtZubxBCyXoatOm2IW929tXqcjHBh1TLtsVS7ZRHVVXcwbL4MCyY3I66RCly4mxFVKgR/HA+Rw8cwFiXn62QTSc8dC+7wU7TXEdK5rX76dGnwO83dxlIzw0ChDO/Hy84sUfL+LhyCbXSd5BDJCo8YY+8YPKdxHceisZfUoZ0+ju/vJyCgzVoLINqfO0O/LGNdY+8v8g8clAm+NTJBoBr6Awp/fw5oSruLFdUZfZ4MD0BNciJEtMeuu7XhlV+NHZ7v1lY/zotErZPT7/+XNjIDJhACKRCXBQCZCSA4M6vqojHN0dRhVUzPXWObr/7BKh7eVHYfjV2rSFpo8DiHI8TYKxS6nUkOy6NeRlRToNJvjvbYe8oELnhvaNIXUW67qXdr9cv9+s8f/lrJrz0HtZQvUAh8iosVldCsIisrvXg8OPaGDIY7GbN/Nt7z1KYYP2LnLSk+zo/pMysfAKIEAK4DAEwRvE7x4Ys/yZslisvnf9dTvbkOqnVt8LnG+hlRmQjz1IyJt4vE+VJBCG6SKDOVnC+SQ6LWiX0eOPjNxZ2xUW7rwG9Z2c8zBP9wBfbHDevzUOB9dDpz9dEThrglTVKZdXTj1UdLFcH7H+8yeupvUjJQCzF8nfoiAAIDUghU3xwAZjkAwscEgNftFw630Hc3geR5AGBHAImHHjMSACxQYN+EUHCfzlx96IrWtLJIGVRK65hSW/DZ24mDp0+pvTwi0mfvv9eUtLKvpXpwliHqVxsjUvW2Nn4eYy7f5FIZ+2brI+331BV2pgZrP4Z3OZfsaOp8WR3q/TI2g76vCQTkfSp59mcxJghOAoSE5M4yBvYTtyr/gKV3MOHf4pL/T23kb/Mz/pfaSn/K39Hev6POf9r69/TVP3H934rr/4n+Sv/ePA5gsGjD+Z/zIjy2EbUy9dEgnyfex4pah4v0P2i7jlhMKM8IkI4QQg8g8Niu7I0PrI5J357ibO4iIYLurcSB1OSjBwGQmkmEEEwuvVx2OizRYR64MbLL9lZW2jXVZQkaaKmUcozI/nji4HIokf2CcMBpm771n4cQRmMB74QIPQoQwQSDCEjQDgAEL4BwHIDEDiD7HoOxCBPyED1SfbTq3LXxdUWdC9Uha8W2ppQugm+0jxVVMZgo2g04VDwnS7BbOjIIs7GOthnLkwbdT1Nwbn63EAS+ggS8kDPLePzc4m+vKnkfuKALe6NPfcmMIASVYoyNHpatVXG+jpdVxq8MnC86wmO9n5qlt4rFF5Q816FBLD8R7vcMA5jwRaqgzetievZ8sCqvZy9bwyG49pX7e33XPBUiNMd28dAngUUWggflUhzz69RgZ8/1zaMRBC9BDAPusvtzKDCmKD6rCztDwdIEZ+vEob8v8trbPshSGbT06vEPd4UlfUCZAV3bGl64pDO9Jyd+VZyj7T4bK83DGOnG952ekDsz2Ji+wXIFAkKduAPmPJmZqw+cMUS/WytV3mDuM6KpbJqEcKZipWFXrLXpXj0gKT7IVogJF8UjxswQrPEC1CiCQMZBpsUPgLdZqulWLlHdtyxt5IuZp1Z1OhbcYXGrSPoH0+H6eCfbmxOByxqdCABlvu59pMuEnb+cWf9JtUx7So796g6u1kd9iKmtUqp3dXDYpzpZcYmM98eJCR9+The2LMXR8nK1TMsLEDrmdZm4gm5Ufjq3ZckhY/zlsMbCkwMFbvzQ/nNdhLIvABmOIFpLBHLw6fIzqeMbi56jvGcKdKh4L5U38DSLlWB6xrTNwA9qCSL57W0d0lapezv/4J48VrJVLldaL2jC/kglvnn83N1Q8sypoKg1HR3mDBXvj2mSKs7Hu9qoWY2/RKX/Xuf3ji5UBTed0EddXFJyYsr28NRX6WZjmFgUkuBsHb8jPO3dSXUFz1On5kn1Ra9JBSG+XKlZ1SZS1MU7LKPv6jN74bHTazc2SFWZF4LCssY1lLzsh4xFKfhTt0akPZHqtCSmWJtnN0PmGidVlEW7rA/Wy9U/+xnGEeNsnfNCwJCn8AAAIABJREFUp9HPngqKfhYi9B7BmOqlLfjt2SOzCYDGP7Rzlx1nXXGdHoSIpHx2ad8CFe+rAxDsvejn7Jc7pD/2fsHBUoDYr+Hql/5Iv77dcrPXevOrEIJoiMFXnxbsH5HiME/YF5rwxa02WwofJ0tymtNC/Y4MNe/vcUVtXF6gCS2aUF/0MgUA7WJx7mV1KIp3tnW2syIhT2N67MMO/b4GABYBCJzTc37aPo+zzy+Ta/dVy3VlY5uufmkWKw5RBvaxkJgPEWDAiMarH/brP38wgDCCQPBJ7kxDLJmztH++OvzILyGJr49pLtEl281PQwiBA4kKBCywKojDPIyoVISxdl9oyjt+BIQpdYUf5alDvljQZfwoyqQnBFX+BpZCAQIwmyCy+OnS7EPjG4pGFamDt15T6gLA5LDm8ntlPB/RSxG+5Abzkez1X17QmjZbWZl1fEPR15QpVaVQ74x22++1smLmjZRhlz7L230WQBiTMfAxerC0nqbhzak6F/dgXd6yGqn28F6My+7H3AAD5+6HIfSc0Ud/1iiRt45vKH4BYcgiiMV2VlwswYJOKnAxFpHi1IngmD10DJ/RRn/7asrQbILAagzxC4ig7RCDwZmnVx0uA+yJRMyN7TPw0TkEkpcIINUIgJU5M4MDTOf2krHBfB5g9PnU+ryWp8qz122N6BiQVLm+jG8oflaA0FMp1x7vaG9eVKgKzRRjvleSrbFLrwGPS+K4tiPL8w8dFhDyNYnl1X7A+GJ8to5hHtv4C9rwAPjZs632xQs604dywsvjHG2TdoalvNWrta63yesY2EMR+fwxv/khHkEf1Qyk11PmcrTL1pUCENRMEGHwPf3/tvNbnlBxvljKQB3ZVPqgQuDirqiNG1PslnsxQD4WYCUFdtNs5gd5LIjNSs1Bjc8bLwJAdn1aaryjJa6To5nq62aGe+wTThrjXuvgbO6p93m7Vss0RyO8jj5UH6+fpWqEmvdHXVPqjiW42kZ6OY45HpH65V89RxPri15tFSkuQICB3u/u3yJWZJ0wRgeckDtbmzrFuK3j9obEv/9xhwEFp0+tOnbKEPPaeZcN3ylYOqG++MVqhfqQgxG3dbM1PnleE75CQBCnt9YvwhB4XAxb8Uto4tpxtQWv2+SKrAax8ip1ka+SqQ/TTIBbtZ26zhNAYJHKEGCJRXhs3XScr4eLkVxV8b6OeZrgrxQ8p01yWBbsDUlaGOJzhCqw8IyDES9PczRPoGnet5tfbvX5b6xK5+NX1Ib1UswrO9nMzwoQ2Jskyl+COG/PHWEpr/83df/ZvDW+vuil6T2nWRskqqV0aH5WsH+uyW07lWWIOnYn97gT4CnR2Rob7rY98W7SoEOLrp0e/lVsr/1zqs57orz2UVfUxvV6zmcK8Tr67zYl/6EPfH29fVprBqh5Llbncw2+pI56o1ijqbyruXS2kvOneBFTW6gJ2d7V2jjXKZKU2Fm2LtzjGF0r1VidrCS064q5IRnrm+dQnVSIwZs7M9d+aVNostv7nhpGIUgkpeqg7X4C+XCvq2OQ39O9TKnbEep29FBgPqJcod4b6XH2rZGp1WJBMMW7WpYDgPxexEx9vOvd8e9d2l2BxbJaJe+P5SCyIkJkFACtlGty6MGFXOCSaxWqH4K83h4ChC4q1VOk0u9McraMU3FcD/o3hsCFMFHUylU/njLEHBjfUPz8I1Lj26Xd7g6AVe1F4/OyB3M3nCmXa1e1ShQ17fPynfQVvYbGVR8c/Uy42y55NWXENgJIN4HnlzFidhnEZL0AQMOGizt+5BD8skAdUkgzWehcXKLU7xcTyEa423orBC4qRxe+ultb/XQWQsk1ddD2qDbzZCASmcVYCMrRRa9pzwYIvKsRmAsA6QIx3EEQmUxNBN8oOt7sYtio76O6nJ9Sn/8H2Du24eoT7bFLtDXOUBAYzGCsxoi4mqTqvX7EuEO9zv6NYkX2GUPUYSrrM8pc+kXvAY/0pPf6LH/fqM72pofqZOp9NVJ1eYNM2XJzbO5kzN4qntm6qBdevHoyflKvaU8ByLohhN2HWMom9KsvrB5tretZJtetOxcU/m8GV/Qwyuhz9iYAeS1i6WWt39NRzXPdnSyb3yqRXQ7xufrzkLGe0UWvoZJV+7I3vE8Qcq9HksMpqiD/6ObSleUy7ToJEZShPueobRFpgXdTQAdVorz0ULfJ6YFIE5gNAVEQAGcDCC9BTKiR00eQkM8JhGshYO63XvwFt7+7qbQOYlAEwcTVfnhJ680+9U3u1vDUOQJiBPr35LrC98/oIj9IdLemS7FgaGElxbGetgd4yDQXqI2bCEFLTHVF7ztNHR6UcRyr5d11DCFKHiAXj5Du/eQhB09oIxohgTcQPt4uOdQv2mlLlGJefVIbefjTxAGREJLOOTN/80S4VfkHLL3TJ/7fr/sHfPvfAnT+6a+/p7/+ies/caWz498xDv6OOv/rtmZsaPqGANRt/5kNrTaRrCInKPx075a6QWFe24heCcO/lIXG3AcJXAEAfo9AGA4BfPf0ydXPT8yYVjTYUm0c31hUN6PbvecwBA9DAHMZBu8SBDDt0JkN3sygKG5XWGrI9JpLpk72JuWbSYP3fHLlF/3DaWO0V/QRJyEGa6m+HYHwPUjQSgIEujihGmlSCGETBtgECSwFgMh/E1wnXgCoxB6oRAS88UvOxvd8iHEcM8Zs791Q9KAGiWGZQpNJU6qqZZpDN2/ixjeUPHVJE7J1ceqYf9vAUI1VCOHu7ONfXSlTBv2yPrrbjymO5pyhtYULPDJVkRTzGhXnT6DmSW7E1lbL1ec7uK2DNH5PBgIQ+SFwAMg6eUB4GRFMAoGe9xP6ramT6e7+Km+3HRD2pYwhc/pBAgdaLx5e+RtYCnYCIBqYO1NbQU2lCAAzIAYB9uiJzDU7LgWZviqX62o0nFc5qqn0o7795w+8+ZVNWUQ1UtWpMJ+9j0MQ/I0a47EYl7WflGB1sUK/P9nZcu/wfrOTcmcaZekbzFUIgCcIBvXUROjZ0lPLd4f9a2PVXndGW21/k8c5mLIdWlw21WDeT01wBAYLumaaViiRVcc5Wu+REMHEI9TGYCJ9NXmI75A+dpSecD/+nP2jYU9Y0rN/tQyhC+0pEHfXcZ5OI3rPfoS6Q8t5X5iS83Wpk2t/MvhcXeSYT6HanTZWfFHF+1MQASofw1SLiRBSJ9Vwi9JG26tlKurQzh3L+i4lSx/57AXOo3i+teG9PoPmmTGB1RACamplIQC/gwjKofIG/S3VS3mGMbNYCPVDpuGtpGELjhpiqGbbDWVV3s7JSU7LA59LNB/dDnQY23jtsXylcbeECJJkZ8tEajBGtdqoTp+XugwLQsRlbfAPwR5nh1CfY8DusJR3aQxSVUF8T1v9uGdSxr/zzZWfv7KxkkId5+1mlijO6P2unm4krhIYxkO1WzNPr9mfqYt8N87d1jXI7+5RpDZspQBOs1R1IojzJssEXxqHsQ8yrFOM+bCrSsPXF7WmixPril7dHZq8bkVCvyUEgGcgAGMg/l1LE5HehMB7cmcZh/ZbW6ziRLqvAUQRYxuL2fENV/t8EZte81rJcSfjc1lf6To+7bO8vVtVgt8A17765+ZFf9LpvTY0fw5JwNBoy7d526eF+pxdDwbHb7jdZmt8fdErPoat13K+3m0i6SkN58mgKZisIBirFFoh1mWTr0joc3FrWKdNAUM2gD7AAC9aeWG7N97ndB8KTfguvbV6gMnrpizGLTS1tE0kKzxliN5/X03+dxN6T+/fLFbKCITbc2cadGTGB8GFelVdvibkgyHN5T00vL8jhsQrwTisDTDlSgTleWrjulS7ZWqLRHHutD7y6OiGa4+UK3RHF3Sd0IkALIEEbSaQbAAE8ACQZRCA+3Zn/1APIRHaDVgo47hAE1w0rv7qk9lIdPLV3g/QtPVA2ZOzcZnAMD4/gK7gwNyC5W0i8UWN398FAmJYHj+g6dVrJ64BQLIzBj5yDwRoOcCkcOvZLU+osS/6QEj8t9qm8rSRvHcuB6FTRIiSg9DSIlWcM3icA6jTNU91BAk2IARQiTzo62RnyzOXdBFL4h1N962K7vXK1rBOdQCBLzGAxyAA8wwez9i9ueuzVsiCnn4Q+5Yu7jjKVqoyYEKIM+DKTcCVs7OC/0gRT99griYCfPrJ6hzJvXVX3toRlkIBpBtKtNsanuowj5PxQjhlp7eKJFXvJQ9iP3y6V9zRF39YFuO2Pqvze/IwAJQZ3A0BAFtF0twgzpNOJRUIgj56iFIm156i852ECBoqB6L3eVTDLWXvpSpjp2V7Gl5ukiouXNCaAppugc/MZcv79p8/GCMwvl3rdeXlvWNSXJZJe0yJK+hBhVUsvVIjVV1Ks1tmtLGSS0G8tzsFo+h8n0vgBb1C40i1W6bZxLL8E4Z/GVyNbCp/UIQ5XYlKv5e+g2rk2v3ntaaLYxuvPupCbJOG5xJ3hSW9T1lMVPu6SqY+n0oBRwAL88KSdt5qvqQgbw9r/eNUbsAPkE2EBb2HFZU2iWTnrFJ57VWloeKuprJZHsRYDhs77Jped+WDn8NTX7rd83X9/eg4xgj4yxS6X+NcbYPlAh8pIkQBCVH4IbLQw0Ify1Qjnjdd0YUGUk472c2z8rSha+k76lZtN3jcml62hnulmAsngGAqC1Ir0x4rUAUVjG0sfalarjlkE4kb6aEcL5aVUg3FYpU+Jdjv2hvkcyceCelwgwnkf7K1pb//Ub9zjl0kKq2VqS9Huu1dxSDwPHjlHB9OTfD+k/rar/2zuE6qL1r2curIytP6yG2AgF47cn4c7WOYA9lBEYED4duVO+mrcI89tLO16ZXJGfdvX3dx54QThpgjgywVDr3P3bNIrd+e4LSOoCw0Ogfcqq13N1xdBLEglgAcbBHJTgX73aNK5bp1UT7H8KsK/U8iKIjDXfahIiyopAKfWKwKznkzaaDw42PJ/dI3Nj8BMBwACVh+NHP19gKd6ZsyRRBNSQZSAaFBlmuzZAJHdd8DuqyNMuXRbF1EQGN9VNO1OTKaHUITSiBU7TElmu95Y3Isefitw/mq0ILP4nqNXpG3V2qWaQ5ZJLLqTnbLDBdiK6mGNWW6RnodXfVe94BL2pCVdNy1iqUXdH5f53ZGJgXu/QC4JQAb7YzkShDn6WcRy0/IsWDqJQtbev2BFG3Pk+XZyXc3FT39VzISf9VnJxhZz1ixdMr91ZcapqXfdxADOAYS8DAmcApkSEcCwead2Zu+9jKi9TlB4dmRTmt4Z6dlrETgIqjmPscwtkq55li+OiQfCQIabqmYrRD4CIwFjQQQ8VmV6aOnu9x94Po2EAYMBQQ8AAn8kP6fANh5/fltPVslih5rYrr/OMJcmtl+/eDmislq3hdPY0fXcJ0gitJz3m4SIkT5IWrGEHlsImnecWNM4MCFlqm1BZ8O6/fQKC9k8S856z9xM+K66+e3m+NxJ2P2VjE0+l26Ppbaj4YNeKgQE4CXFh+P6mJvdAG/uywC8wO8kK2xSOVZp/TRv1xfx/j64ueolr0fMs4Qr2OEwCArg7FOhLGOQ0yTWBCizmnCXlv4e+zoIXyTTHl+L4/LHsC+wSF+9xgbK7mAIXJrOU/fFpHsGJXjGNJcMcnDiFru6zXVBAjmAIIKiIEdAnQSQzwfYZiJEegGIH4EEJQFBWGY9fIx7c3j6vq2Tqu9EvF4Vc5XP4enBjTOaZlQX/TSMX38J5Fea1QHd8sYByuqUPJ8NDU6rFRotwoAza5pqXt+bb8Z93ycfyDa6HMaCIBeHgFvpi7mgyUpI7JujunOs5ueV/G+eBcrqqU60HKejzppiLq2NGUYmzvDOO6vxvF/BZbOnz8/AwBA0VpNYCASsnT16tUBQfhHH300HGNMGxlFCDktlUrHrFy50n67CfD3z+8BANxoZHGHX7zNZX/HpvvvqJP+jL+j3r+jzr+rrX9Xvf9LMfinrf88B/9LY+D/xDP7uwFO6onMdX0uakK/rVRoa+nmrHdb7bJyseJamSY0xCJWbfy0Q8aTgJCq4c3l37x67fgbEzOmX+7VVh/2REW2fUL6g+9SNhU1DkIA/igA4YmD2RvtFTL1SQnB8iSHeeFVpVEEARqabG9cNrvLhGDIst+8VnIsVYyF2AapKt0sUW95PWmQGhMwFUKYjTDeQk/SIYavEgDqaGdQIyZIkB9DHGBC7sr9YYmfYa2Z+sijE2uvfNQmVR2pkyqLO9pb7quTaw6d04beYA5yV2PpbAUWIjyIaXYybE2p0pD7YsrI3xaYCMzHADTmnlq146o86MjmiLQ102vzFeE0vUxn+tLoc8Xofb4ubWJpfojfOcDJisroIk/L+XoABDEGyElT8QWAXJRBwAJBd1Fj2v9NTM+hay7uKQEEvpI++OG7EQEa66Uje+giC0OyjgD08LlZhtz09eZHIIQjASbvsAIHM7PW5f4UnjKXQwxHm3dPXeF730d2W7QqqkdA+6i9fH9h20MRXsdgKeZScpBkfTyLohQ8H1MnVRwt0oScHdNw9fM+A+e3CR5DFCOzNL1bdOSLrm11fRksaBRYCD9hjH23WSK/ASikQvTDzFXzMMBCJQEV0QhEqv3+ngJC9nKFjrrZJyl9/iQnKy4tk2tP97Q3PdVvwLxGSMCSYM6xcnPutqBdYUmP/tX6hS60h0vEwR1tzY87WMllhhCpUvB15ABylik1m+Jd1vtFWAhpk8iPHjLEbZxaX/ilHzG1DkZUxUPkoqNhUp8ZX0MBywQAXbmnvj6yObzjzE2GhFmbCvYPfLDrvQca5EoJhJCK6e+nBiiQgID+V2bm6oOnDdFvJzlbMkQCpx2bMZMC9P9Wtp/dFFjk/ghFmbcDSykzoVGiubAsfvDur6/sXKbh/d1tEsk5RoAiJe/tZBXJcqf1uPeNz/IP3GPyOnocDI3/jsYgQ6kW97VUvdnCyn5VES5OIvAxbsRW1ijUe2Nd1nswgN5z2qhvnksdcSr71KqzWyI7zu7ZUtc/1O9ML1QZAuvK7m2NL3hY9qofMW0OgSchhCRwkDXT1Os9YUkfjWwsW7ArLMXzTUxP6oZcBQmshIQEtK4wQB0AxK+fnWVMSd9gpuYWERCDFffV5y0cYa6YfFEdUvpA7ZWuHMCOx7tNtL9WcnxnpNuugmuXzM7Y0DwGADiCANgBEKEYQEYKANFTvUoCcF6b1f556ZMJvvQN5h3txmKbz29ZIMWC+rgxZtftNluUrVWp0u3V+H2mRqmqONpl7V0pV59NszfPWZYy3PpU6ZnIr2N75R4MToiGABcBgnYSSJ569/wuRyfO4TwSHLeVsikpi5KCJanO1glmkeTKGX300Sm1hR9/FN9v9vawFMoyz82daaSKCeDbNw54JjYUlqo5n8nHsE2MIGhZgpUYAt4sVVH94wIKupql6uwzurDM8Y3XFrKCP7xcoW8oVehjZQJnIxDG2lkxuaANrzhijDu0I/vHIAAJsYqldal28yIAAVes0H8R7nX2PYnYX9/MeHBb++D7NH/fyDRH83SJwIVZpPJftX5fZxEWwr0MW8xDJK2RaRLSbM2nAMSLMwY+tuupiuzvBpsrE4I4Vy9AAPIhaFbwXBoA0O8USS4rBX+8QJBXDAWTlZGcpQZGZXLVno6utsfpQUSbSJZJQQwRwcZ6sWrvtF7TAkw+gsAygslhxMAX7q0rePTp0qy1rxnjP3/c0fDK8viBa3J0EToCAGV3f8EATFNFV+bODA78jvQNZj8U0MB3ig/2SrfWzqbO07eaC2LcbZEpLfUPnghN3P1O0qD7c2caYxof//hyZlCMzM+g16kUQrDP1U8gwEfTwQEETKjHORYSIi5Tar/Rcb5kBc/FNkpVR88EhQfkCKbVXFl7lzpy6h5Xw3sFquAfr6r0fzgZU9mEuZ0nUpavu71NkS6b5Jv8XUupSYzW702vkam36zh3ZwrKHglNWDW0qWK6VPBFWiTy3GbOj2MhiJUKguGSNnRjtfxfRm/DzJWTRYLfUKoMOhzvbBvqZxj7MWPctjFNZXMrxarsEM4dLxf84TLCdWiRyE+IOV4vxjhoLyvbToKj/jSdkrZxdFPpw4QQqOF93c1i2XElz8VKCU/1cMUQEFFLgDXt7UilGjBAbipZsTs08ZPbPV/X90mvtvqMCI9ttAux1BCxIN5jXUC1r5tEikP1cm1eJ1vjbAnmYx0QlVllquwgnyvdw0rKDgfHbf6reb79syiv3cQDxF+vXTvYXDlBR+dGVpJv4TkhlfdRI6ur38T2qLi/5grHIdaRaYi8wbDoTu7Vfg39/dMA19vg92Q4WPE1s0RWEOFx9RFjPrRZojxJDzv+k/qur/fm90HfltpF200pQZsjOnEsJvLMU6vCtoenzvb/zii73X3upK/0nEc90Fz5weD+c3c/U5rVY5ClglHzfic1HRMYxiEV+MhqmW73eV3oLXUlxzZee9zGsuUyjIMUnD+uVSy7UC9TFlLQ/qo66KdiZfBV2lYqLdDHUv38W4mD1xw0xQ+kRpS9Npi/mVt1ftCUuoLaIM4zpEGq2nE2KHK/i2H87b8vzOcKpuDJ9f3c/pmR82iNHldwqsP8ZP8BD9fkzjR0InPf2rfTlHrtcEhs+od5+zqUqYPXehDj6WRvmV6p0OyLcttG+xDT1CyRX470OgdCLMhcrKTslCH652HN5fPpK8wsluYHcd5Etd/Xi4fQQdco4T5HfyXn7+ZnmNomDMuwXFm2KjZjGzVgpO35uGD/iI6/Zzjcrm/+7PNTSNItgwgPjGu8ah+bMeMAXY4AQiZhSPoDwPQFQMjam/3Dm6VK/VtVCk19ex1xHmuEFyB/vUzdfHO9NHZCW3PEIME9m+pg3/w5gjwjIPY1ajoEMAnMdV/n7Vlw3Bhn1XDu9+WY+6MfYp0t0Z0dluk0dtcIKQsVScQGn7uXh2Ea8jWmvX/WP5PripZ+FdXzuc2RXWp+Pb12W4EmZN1VZdAt56U7GbO3ii01/JxcV7Q2Y9D8Sa8Wn+w3tKV85OHQ+M+MTeXpPTA3vEGi+DXU6xqSExT5+fWs1nGNxU+3iGR5ZomisqPDMlUgyFesDtqVZm+eXaXUb491tEz52ZT2ymdxvQPasb+eXrs5XxP6ncXVoh0scOO9SGTmILSyAFMjVJGEF4LLlPqf1Jw3wiJRJDzWeVwEQNABCIgC1NleAO8DSIZiANIRYNYxLPqc47mjiMBptzNSfLfwSL90W/Xs3abkQCYELWMbri7IVwXv+j6qW/ZbhUdeU3Oenjax5JwU80aRgI2Z+mi0wA9nabuNWPFT7maxmvO1OBlRlVLwRY/s81AgG+j6sqLgwLAu9qb7aOw8EFFvB5Bgt8RHe2wzFnYdZ97ySGLvvxrf/zFYunDhQrXP56OT/uurVq3K+R04pS/+KRKJpMjr9dI0k0MUPJ0/f37g5bBq1aq/pLde18B/wNJ/QKLA+4ey9/+bifkvvvN31PlPW/+evvonrv9bcf0/0V/pGyyfSQW/8GvmugWbI9Pm0kVWV4d5hkjgQ10Ami/oI3UdXFbv5ohOwT+FpZ4d33h13+yqC68s7DLueP+2qtQZlReD7u498wmAwAwiEDeBwIkACN+R+0Mri6n7LYYigFUqnutfrDSu7uhojh3R+4H47y/tsEswtraKpcVFCuPdHe3NyCxVZD3R+e5ESMhpQkgQQFAFMVhyq/lv04WfHwryO7sVKo2709tqXr6oM31IU9HC3PYRJw1xK67XluxmbeoW626dLMZCRKlMt9rIu1PEWNCfV5u+f67j6KOEAeMAAQm5M40P5j2z2m6WKE9mtNaYmgBpalUbziQ5W+/iIOM5FNJhPdVC1fjdKTKBjxABrG1jpWfKFdrTCc7WUSJC1FRbkwfI5mOQ7/uILj2eLM89Bde+MjR9o+U7iEm19dLhrN+ZpR8BCD7InWHcFzAiwqQvJOCjubWXYmZVnvvs54jUP8TbqdZnvUyTPfd3XbrrY7Iv+/u3tby3hwsQK2DEjRaprCBHFxEAgafUFnwyu/s9oh8WJGm+fPsg/2D1pXyHSFZMmYlUE9KHUN0ZQ/SXzWK57fo6qcFSRlvDJJbzRYlgAAz2Ywa5RYKg5xBqtbPSslOGqEAq0LTa/FWTej9Q0CBVvphkM//wxZV9cF9owuK/etcFzDcE78ggv3ukRar4xcqKa+Od1jkEAD/HMAEmkxexFVLCxfggU+9DjNnFiupVHBdjFUuuynneOC5jRmBsDGku07919eiWrRFpC781dXp+86VdERvCO1/cHNmpN4CoEhLwLtWlBBC981DFWfxIzbnNmyM6PZTeWjMg3OMcOrjf3BvWcmFel7heqvCfPL1md5465KuTPq/tdmAp3fj7IeOY1nPaF5S1cl/95W+8jKgCEiISYyH4sc6jJl1WRzp/OvvjMwgCRE2aJI2ViaMFzzQREYLbxLIsDKAQ4nONpRIEVINNioXQJrHyCE0bnlp/JfzJ8uxvqYt8B5c1qpOtYXapSvezF7LurramJ1iBqKj+mhsCqwghgWouptktD1zRBm+2sIpHLWKZ+8u4vloMBAFC5CMYHEKEfEEIjIQMeSlnpjEjY715F4bwKMLktEzgvll/cXt4iM8pydZHMF3b6tzbwrv4JzYV1hg8rmO9Bi7IQyxZDATQSCCVO8DzAYCUaHAAAKYQEiEdQNiaM9PwUPoGczbAZDXVyqXmGm6RqCErKPLE7TZbYxuvLvAh6KyU6wIbQ1poGq+K5+Jm97i34qnSrAHVMs3ZlXF9A5IAEIEUDMiYV7J+PDZE8A0qVQbt7+RofPyiJvQTMRHESY62KYVqw+YSpaF0Yn3RawdCkt5Z3qH/FcKANRxiJ158QFeVvsHs/Tpvz8au1vo5HGIaGIxVDQrl7nIfb5OptE1SzCkSnNbJF9Wh6+JdLYPUAteBMl3NEtVRHefIQCn/AAAgAElEQVQa5WNEzKaoTuI4ZxtJtTfXm0Xyb+mBUYTXNggAIngYUTMkAMt5Lopu1l6T6Fac7jHpyvXPyuq8HVPSHM2LPYi9SkEQgAGDAJGygqBxiiXBxQr9rP4fzNqy9IMs11PXTldhFtVTZ2WDzzMcQ+ArYdhDUQQkCBC6JUQI8TLiCqngj5dgHMID6OBhQKePZwhWMQRIqUu4VBCi+w6YHzBboYVKowCEaqlp1apLu79PcrVMezihf87S2svjjxriV34X1S0MQKwGGL6LAbgfIijkzjS80O1bh1HE+oohJiMpMzvSa+/zy3VMtz+bE/rVl8yq1ppaF6eNGpvz65d3X1UFb/4ovl/r4JaKt6fU5q+kWsYehq1mCJAhjOXU7RoRIMcQut0MW9kilhXkBkX+MUbuqStYvkxifHUhcY0uUoX+SjXp2u87ub7ozc2hnV7+Ki49AAq1l15tjarXSg69qOc8g7yMqMzBiCrOBMf+3L4BHWSuHKvlvF18WICQFTdTzc5SpeEGIIHqnYZ57UNoyn6wzxNl8tpHHzAmLRtmKX38cHDCZ+/HD7i8J2fTUr3fMcLDiK75EdNSqAnZl+1y+G41v8ixILqr4erLRRrjhgi3tbeS86WIMQj2MqCKJVDZJpHlhHic9xIA3VaJNEvr8/XmEbTVSbUHthNy5Xbz1g0xaK3rbfC7u1F5CBHBOgIJ1UOu8UHGouW8AzBCdgETxDGiGptYcvmEIeYG5ttfzfe3+owaS2l5TyrmeY0SAmOzWHFwUvr0C0ezvnugSqE5eFkdcsOz8Z/co31++e0evgQR5o30PWITS4uygqLuiPH5Z/e7ed7K1kWmzqq6uNDPsOTJtNHNkxpLdPfVXVa8nTBo7bCWsgCz8nbldnMh/b5EwOzEhqI1fQbO30sPpd4oOl493FI6mgfQ7mNEDQ0SRe7N2TQ31zu8uex+CeYNJUp9wFSGFpPXmWjwe3vsCEu+wUCSpnIfCEm8sCKhX7fcGYY+p5/bkGX0uSI1gj9b73OM9bKSQoEAfp8p8fPb/b7rP7+3rvCzab2mkR3z4/Rkzpvf5uoi088ERYgfrswRFWpCv430Ojqp/P4kKqXU0d6cHOOyDWIJVhNIadX/GndqwSfvbamZLMOBgwNEIOR4AD1UGgoSoBQDrHcg0YUKACqiIIxChIhe6njXSxfUJid1QhcTrDxujLklo/uvfhONa3HywKfeLzioH5sxYymG8BVIwBhqmEggqAMEeo6d/nbRGV3U8+br5p/bxYnW+5TPtuTzqF6PUNDy364ngggw6BHym0amsCN7c0qRyvBls1RRePO17bEjAqcXMYxgvS52f9aOsQ0lC89qwn84YuhQ/FbJ0e1bI9Nue+D9n8wvN9/z3tqCFe/GD5w1u+bSNIQwS1mkg+qL58kRIteUQUeT7K13t8oU58/owqnMV6CMbCqbJSKCrEQZFFh7ajm/QcX7Q1Wcp+PusJT3RjeVzqmWqLLnd50UOEg+dmbdurPq0HUGW2O/cIhC/CzTEux1TQAQ+Otk6i1yPxfhYVnzZbUpKcJj7TCv24RKDFArQKA7JISyd0sggAIhJJwB5G7MMEaC8csQg8V/BZZKCY9W5+16QOfzJLYbS9L23NVcOrNBorkwt8uEbWMaS4NfKT22iYdsCwMEpR8wrUMGzCnz1BbtlkWkfLj/zMYii0R+hgCEw7z23iN7z3ry5hhuO7v1CQQBiyHhDT5nb5tYWnjcELujX0vNwi1hHYOff2lI7F+Nuf8YLL25MgqetgOkDMOsxRhTKvDDFEidN2/ePRDCFQihvl9//XWA8XKb8g9Y+veAJP9LQCEdIn9He/+OOv9p69/TV//E9X8rrv+/7q/0deZFkEV9CcFD4p2W1q/z9pr2mhIfpQw5sYDVdlZcofK7e7yXPOTXCI99zICWKtP8LpMKhraUSqbW5Zv2mpKWiTCOnV9x9tGRfWblQARsgACaNt2GCPpiYWmW925zyUIF70tziqTnpYK/nxOJzXq/6+lv4tLXTKktLD8Y2iGQTlQsM3R1S8STH6k4a1iaMsxSptA1EQxYCMBX7eLqf/aOzbDVqd8sOvIWZWFhQsQ+kbhcyvPBFrH87Cnjjek74xqvPukFyKrAfIhFJL1y2hjzy9jG4qcVPJ/kYURXryn0+q/jegmrnujc4fXlma0LKs62GXyu2HqGydRAqKeso3xVyKabTYuo2LyS9yW4WbaWLti1nC8dQijYGfFFDefrW6AyMsFex8KQrxd/lb7RchBivN966UhJIH0HgtcwhDvOzjR8l77evBRCEA4w+IYaePSwNty/+7o0QbqQVWI+wQPZCj9iHJdVobte6DjyJI3LntyNb7gZceNPBF26efE6qb7o1cVpo7WLS8/05yHIb5DJX6yXasxTavM/rZTrfqT6fnaR5Oqvxtg/3TTQxXt4kMlKECK3WufQ1KJlSUM9JwzRb/e21n/3SvGvrUdD4gIO4Lcq+qbKLgMEzwQfYuoAgOLjhrg1dzeVvOeHsMXNSCoVAhebr9ZvCvc6kylbmNZDjSPkvD/6otb0Y7+Wmuf79583lv7/k4KDwzrZamfR1Pa1ps4vfVOwX50dFL1lZVwGNTFKBAQ+RgB+AQL0/kdXDph6W2te2RrR8QkZz0smNBR/1WfA/D60ngFtlbqnSrMf0vHujtQwSUT4kJOGuFcvONrI7TYFVLpA6/MkUFf75QW/DOlhr59OGQUQYzihseTl40Gxn76RPPRse1oYTQ3uW1c0S49QkBexTWLAB7mhqE7F+xMZQGRHQ+KW9zHXTCUQCmMzZrz8VvHRPr1bq+btCUsOGD5cN+7qVByXyhIsIwBAG0TVtSr9Xh9iPBQsXRvbs1zrdfVIc5hzH+k6IQ4CEiUg9CrCeHYgnY+QIoLAEYHlEliO3bCoLKu1b2tNaptI2iXJ2eJiiSDPDIpyp9oa7AAxejcjro3y8wMz+j/4AwDwKMTkFwzhDAjJ/QCgZkCwDxLwCG0jgWQFZJiVBOOPEAYLKUP80Jl1X9bKtCfztCF5twMIkqkbstN8DwFQcDHUaIcPZQhQlkk1Ow6GJVdHua1LAIDcBx36HkcI6BeU53bt21LtDnJbvWoIjAhglReKSjwM0yTDXKQHiWoOhcQHdCrHNV57/IrSuHNR2pgjAMGfEcTDz8wILk3fYMaLSrOeGd9Y/NjOsOS3xjWWLESYyMyANKhZEUOBJIdIXNIoVuYnuKipifH77tbGxW5GXExBPBbjoE2RnRMuq0NOLCg/eznCax18T/epj2278NOnat7f0yyRHWSxoNRyvv5lSv0345Bm982pfB8H2KXmCVTf8vrnJ8xjD051WN67u9+DfXIeMJ4/v/hbIhWEr/K0wVlDm8vv0fvdgyEE2E+g18uKqjS8vzNB0OsBbJ2M8NECAG4fYutcInE1TTOPcdn6MABLDoYkrJtUX/T6EX38e28lDQqw0ggkdKOMAIRdlhf8sqm7rfG+R+IHlL5Rc3GcB4ky53WdUE0AiYUEvgwQmUn7iDrvpm9s6gII2gIxeGDbuS0L6cb2+lTPP5sPOtWXjFOLZdop6fcNyzm1alylVPP153EZ516+ekqt5H2dvAyql2BsZAiW10s1e5sksvIUR8vEZqkqO0cXdgMYRQ+yItzWaXYIq7UYpzRJVduvB0Qosy6/vd9vasw3l3dPiHZbBx8OTljNI/Kn893txiyV42CwoLKzovJgv3cwPfzBCHr9gGnjGaZFwnORZoki67Qh6nD77f+qTj3vUw1sKl9cojX8QLUgE5ytd8kFPoZAILAYq3mI7CKCDdTMrURpXB3vsMwwS9TH9Zyz55di9Re3m7f+rD+6Wht6RrptQ4rUhp+o9qQIc6oWsaJY53MnAt5nPBae+h+BY7fbINPPaQymEn9fk88z2MpKrAbeHW9l5SdPBEX/6Baz3jup4+ZrbtdX/02d7W29Pq4bw7s++mT5magh5gpjqVLPKASOlWCu7cEeU5ofrj53R2Z4d9pWKh8yuP+cX72MSEYzJk6dXP1Enibkq9Lr2NPX/66b6w13O0J62OpnA0KgmxVViwU+SEKwrkGiOnGz0ePw5vL7rioNrsVpo+Kzj3+1qFah+/7T+IzMGZWXKmKd5unF2tC1VEu0Sao4lX3dYcXt4np3Q/GipcnDutaE9xBtPbS8V5lMtSWId6sUnJf4WVEVPfirUmj2XdCGBeQz7qTQ92z7GoWaFfVoq3vExYpKlYI/5XOx5kPaX1T2pF6uzJrV9d6NR898u7ZKpjmcpzUFzHv+00LjWhnfp9uHhQdnDeg/5ygAaBAkOJuaf0ICnwAQPJ91avWs3aGJj3gZ0R+Mz9vdh9Y73++YdUEXtumFlFEn6PXfX9w21+Bzp1D5DQr2N8i0Z+d0m/ATxICcObUqZ2dY0vy/usedjC16oBDmdd6FAypXUGAAkWwLT130V+29k3r/6vvj64tfPG6I/6SrrXYIgpChKf9UE7lNpsxskihKkx2tYy0S+f9j773jorq2vvG9T50+w8AMvXcEFRXsDXtviT0aY2Jy03u/6Tc33dSbRE2sSTTG3ntDEayA0quUAYbp/bT9fg65+BKjgub6vL/7/Dz8x5yzztprr13O2mt9v5c6QllEOS3hPezNc8S1yU0QdbTA+4sY4o0Szf5cbfBpMQufB5h3Qt/5rw00VWs+Kj6w9dew1L/1aiydEYxjAaVyv/2JTtN4FuL2KrkmO85lHmEm5O6VUb17Plyd55yRMSsbIugHIOgHAKqGEBYCASxDEP0CIBAJnFQAQRxAtMZ24WD29crwfzn368N6xpUh4dlIFuLWS0rd6nJVQFtFWHu5/5zeM78fbGlUf3xpx4HfwlMXxdlbE3SM+4HpmXMYJPA0wPCA3TnrHJVyv48xJOBpDuOCYQMeENv9h2vzmV+eARAQKtaThCFEiEfGb6YMz5/eUDT6WECsYmtw8k6xGj5voe5qdmtHAX85WNpedo8QehZCWA8AWIFh2FgxONox61QMnnbm/GIF3d0y/P/fBwpFN7kTgc07IfOurnemr+7a9b/Lrv9r+ytjjfE5iMBsALBdAAozxxgrzXPq8nu9mThs5w8Xd0RaKKq0mZaXd7canqxU6lZvCk5hJzWVPrc2Ij0nzdaExrRUkEd1Ud/iAo/PbCz+MXPwkh8wCKMAEAiIsNUI/U6S83Jldtrkxsvf20lpLoG49DPqEGPWR/fFbH59E9PLbtheI1Od7GFtFtdHeEgfl9/D1jRle2CSeUNYSjaA2HHIgz9k/1xvre1uNii+LNmz3CcICBFEaxOtyr3QoQyt/ZnJjcWvVsn9tsl4Rhvlss9zEfQlHPBy8cM2VxX2hRQKU0mB71egDrn/X9F91n5RuPO33hZDlgliVRglbSxWaLOvVzolys8wG/rpGUcvDsPcDE5YMIQwkuO0ataX8WVMf/OG8J6PnV6g3dF3dUs2AHCf9eKBM//OLP0WQNAi4gplrG35BiLoe634WPEwU/VDIhv43qD4H0T5o1oq50k5JlbGc7F7A+IeT3U2D/JnmdQKmd+uCqV/2fim0jcLVfqVx31ey7Ufx+Oayv72dUz/yNfLjjx9ThX8S5lKt2hoa804vdeddUGj/1eUy5YpEpjsDfz9XddeXdkQi/AGW0KTdcuiMj/Naqn84cmq0+VHdVF/yFK5Vm6aoWxSNBCSK2WaHQlO83wCIbmNpC7gAJIchC6xXJjDCXO5TN0WEBavZHvrNDspKT+mi9oxu+7Sj7N7zhheq/T3vlt8sN8A65WHtgcnfbJBGzP/ycbCXgjA3a8ljzoIIBghJiAICCkwBF5+veJYr+HNlc9sD/09i0Ys087RhC/7MaL3ha8Ld76BIBAKVfo9fWwtswmeCWJx3LgBl22U68INN9vrJTmMiSmOloWbdMmvTTZWPOcjsJb9+rg14jNioBsASO4MiFs6vaX0/QapameeNvTkyIaiJ3lSWmMjaUOc07wYQCA0SxQ7NIynZ7UiYIeVoE19zXUvrA/p9kyWuXaChOd0+wJjV7fr0e53tMDrIEB0oTpwhdFpVYiYitFOyzBaQOoFfaa3jGkqjx7bUmGflTGrN4AAgwguABh4DCDhCBDgJoShVQLCFi+pzXt5TEvl8BqZpmZTUIrkvdKDGgHD/FwYzUt9riqelEQ92W3cOyUy9SoSJzZDBJ4WBMEPEvguAFELQFDEr+sDAVr17w+MlxEE+RBgbwDED32hIid+sqHonxc0IV+Lhw5d8a14tyUy1GVNl3NcmBfHmxqkyvwSpa6NoCzeYRqs5nzjvozuWzm/oSA20m1jWmjpr6e9vGke61ggF9gkF06UiR8sJlp2SbR5u+1GNVfNtVDS0vvSZ6xDGPhBJJbLne9/OnON0fWvgp1fxTpNGXuC4leSAGGZpisjCa87Wo5jhJFSnDujDT092Fg71o/zditS+m9OdFnGyllfd/FdCo5JdRFS8qfwtFw15/1mclPZ05uCu30c5TSFD7DUv2SjqHySFxQSgQsrUQSsPuBlm1pie5UcC4i9CoUhZj2RSJAf1UVtu9bn7m24vPqZbqOfeK4i57CVlF4qVuvuF7E4R7dUflOkCvgsyOtIV7C+dDdB53sx3IwgRHKWjZALbIyNpPJFTEpRJoZ4Ktlpnt5Eq4/makNyRrVUzjETssoFvWb87l8YmAOAkAkgJv/+wvZdkW7L4M+UwQcGEsSLFlJ6dmls33yx3BRH3Os8hr8JEfw0d2HAtoy1prEQ8a9BAT699/SapUaJ/OJZTfCfiDo6tkv8kA0DQkLWwMVReQt18pInv6uz0nRLpqUxrZWW71My3m4IId5FUWXVMs3pEI+jhz/rTd0fGPeRq0MgItNUPyTM5xgBBEG2mvL75EHG/HexDNVF0OXt5eIisRYCUDjmF7Hts/jBV8ncRH125q5714WTTacCwm9IytOZz4pBmwGmhiwF7w1XcUx3DAnqOoXf6ovyoLxeDkP/MLf1fjMlP7A/MKYtaC9enckU51dxrSpT+F8l0kqzGxdAAclEsi4PRpdIEBvJAczpoKjSKxLV+VS7ae5hnNpmD4z+QxtvNod1/G2KoeRlB0FWiZnb7f9PcZjurQLYpUvB8X8g9OqqzJvdB421UZM53z0Sjkk6r9J/mW5vfsRN0iVisHmvPnZ5O0HKrbyrM7veiqyO914r10zK359dX0D7Mx7dUz3Ge56uPCnRe9zmA/oYrFgd+I8ol/lPJde3s86Kz0xvKP7X0MEP5CMIQzIsDf/4omD3Z+LB343acj0b6H1ubYqteagU8X4ivEijRHm2UBX4p8xEkUzHQsqSlvSciHKPLvu1TBXw1IrI9OOvlp0IwzgmrFQduE6spvHhRKsIN9FVe45qqZq9KThl6OqI3kk5CwMaHvj60sG3So6GB3itGhclz22Qqi8UKf3b5vjbuTLNDQODvY7BIk61eKjCC5xid2i3d4cYayZIBTbghF/0hsnNJd/tDE562EkQvtt5R7td720oWjY5c85eEy0fABE8IFDw1TNz/OuGrmzcd/jkyqwNYamLbkW+KPd+3juxmZIXPpA+/ZcN5zY8ovO5M+slimPFisCCdJthYADryjDRsnPNuKIq1dW8cEtochvO/a34QMd7B7ReyQpknENFCCmEES6M59QU4gPMpDTnUOCN+/Wvjq+xzRUP1EnVp2y41JRua1hwThu+Zoix8pNzfsHvBDHOuACvp/+JgMilrddUPYmHhslO8yCK5/xZDDoNEuWFyyp924G6iAce47JMHDlg0QNP1ZxKnt5Y/PbmkOQ3lc01KSN57z11UvlBKylt28upOMY/0m0fvy68+4USZUDGKyXHhQn97tuFMDgXIlAgViVlWK/ESgXedUwbmYkAMAMk1EMAZQCDqv41Bef7sa79n8f0LxpsrPFLt9YHjzFVLyABpypVBm5Jt9Q/6ySoMgrxfgUK/S/VSv8acUxRPKeamjnv/ZcqTnQf31z+2ubQpLfOq8OmPVl5cuKMjNlnEM/KMJyMWHt+k+yL2P4HJzcV7xvZUvXewEFLRl7bxx9e3j+kt61hgZRnYqsU/iuDvfaHjujjXD2sBvBoj4nQRMq/FiAYjwDYcGaB7tNrn//LwdKOpfbXZpLeDZbeytC/eu+dCOrdCZmiwv9Ncu/qemf6665d79r1Ts0F/899K3NN61YMCGeRAPcgiHa/UH7yUKKrte9zaePsv+Wu93E4ZqmUqU9F2owTEUkbDutjfutvqv/4gjr41ZEtlY9BiGA7Dp1Y1vh9RMazP4d1bwP673g9XnU6aa6h4F8bQlMfS7O3zCqXBwyZ/u409dbXf0ODTLX7GYjZ1TyTBBAQnARVJeWY8BKlbusTaX8Etu9sxcnOXrFzMyX7jtdH/QHPs+NzkxtLXmyl5WdaaGlNosMyXsV5+3kxrEHM4jsYEPv6sYDoPtMMxYvKFNqar6P7h/297Gh9qqOlYJMAD91Odo747rFN5Q/9FN4jaG1Yz+fyFup2Zq5pNUGen20tOIS3nUhjcAGCyJd3n+7Fpz4/e/jh6nOBER4bJzJUcxhhqpZptpopuqmXrWnJJYX/2hSn6d5mieIkAgQb6TbPFQBgeEiYaYGJPeEf8eoZt5O5Vlcx0LotMCllce35ZwvVgT9dUusfHNNcvghAjKuUqbPjneZRItbdnqD45dezc1c2xOJpeROt7PtwrykfTGssWjqnvuDiKf/wNhKQG11phtKJMUhIu6zSracFXqphfCEOim6OcFpGMDhpaaSUZ+M8phkIAhYhjMEgknpwon6fPm6VKHN6Q9F7F1Uh3z2VNv7ANwU7x8e7zaN2BcUtE/WN1gY9jRBQfBQ/qAIA6A8QciABfINBWPhN4Y4JsS7LyD1BcctEOWImWLnMfy+DY2yarWnWjpCkTzU+p3JsS/U3l9S6j+OclsmlkDxbHBz3B/bRa9s1sbHkaSXP9XIR1EUpxyRbSOrU/qCElW3vMJQ9ruCZVA9GVMh5toeToC+IZDIj64ufwmnCXin1OxrhtvfCEaKr5eocEa+tXKHZTgmISnC2PurBiHJKEAJ5CLyXVMHLy5R+VzEY2/UQ+1TG86FeJHAUBiGGAFEh9//ttZRRmckOY+jLZcelY/vfZ0cApkIAF4rYngCh/RDBzQiHL0MEKk4f+84/TxM29NvoPmH9LA3eMS3lsp/C04yPVp2BRyC1aoTAPDNqwP3vYQy/ElFwK46w1xEEWQIE8yECNgEJZyGEmeIeCoPwLQSFsQKCpcE+130rL2zOpTguRM6zaT4cr2iglUe3Inj5dseW2O6hxtqxIR77XBdJXpLyfIwHw0uO+UcuDzXXDUrlmYkugiznEe7cG/x/CU/a7TXQVDua5JF0WubcDwQMfCLCX7SN0dVG087TP50CUIAH9bFX8RivHQeDjTXj/FhPzyKVbr2G8+linNb7eAidAoZ8zZTS34/1UMe10U8NN1U/tjk47cNu9qbEaLd5+N6guBVt/ttY/C4uCGoHggYax1ALLc+d3ft3vNC9uWs+NVKy/LPXYRkf3lL99dLYARsHW+t/jHG0Hi1Wav+WYWkcKgYPi5T+W8O9zhTK60rdF9ZNxJ+9emWYGgaE+WxjGIhZAYAchZDahZO1+wNj14o3jTJW36tgvUnDBiyeKwBhGIZjDyEAgwFC/JNVOaZ0q6FpD8f/2k+mWFQl9Qv7OjajFiE8DmJYIRKE3DMLdW14wBlrjEshAN2hAF48dnLF1ovq4H9dm41/7dhBLTXRsxjn0wOGLPHJqi5FDJeSJ56qyklQ8CzuxYhKCeKiRcxON06XQYhwUuA19bRq/xn/0D+QXbSRFEEostfLigR4uQfihjTIFIfCPO7hRwJiliY6jL3CvJaJYnayB8NrvDjZ+F10vy936uPbMLBPnlx+IMcv4h91MqWIY3vdqyvzYfuDIkO4DLFhjRLFvpN+4QcnNZe9IPITin97ghM/YwFsI8LpTGawx+nf29o4n0C8UoDQ2wadAHFbjl/Y6gGWK4s8BNmAAOQARLBOorooyhSJ3w4Tki23GyxNtzRmRLlt48VDOx5gLIV4pZsg61di0m1/ZczeyK7dGssnxkIujRAAJQbwxEOry0rd+u6O1vmVUvXOfE3whZutJ7e7dt2qzOv1V4TL9gUtcJY4l4n+JjqTerk8W18u155GCPY8Fhj/npp11nb2ns584KpPGUo/ndt7pqFFIg95qSx76ZiWsjnXI2lsv7+rcq+nXw+rIT3A5x0+qd9cVe6xZV9XKLQvrYzqtf3pipNhPo5VGFS6gymO1mkejGw+EBjbBoXSlWuAqW74Fal6xAspY2fk3q87l7nGmLf27EbW53PX/icC8RmWhgEhbvuwy2rdLxRCRKyt+X6OoOtFkkixUoNDwEMgJNsfFPu6jZQ4u6Lztfe023VGfdGHudqQz19IGz8cIJSfu0D/injvpOXVlzbmrY/YHJryJ5zJm71PlHsv4HtLBU77ePK4D1dc2vFptdzv8GWVri2YneIwJSY6mheQgqASydIgAni5Urs6Xx1UcLtz1gRD6WMMhltdOGUI9jnGChBzWAlJvoiDfFgf/9mNAsp/xbdEXQe31ozDBEROz5z34a/nfnkq0OsaLh4ueXGyWMyWb5Yoj5zqIkFae9uj3dbQVGvTvJEDHlj087lfHwryOYdsC0l6X9R1DuD7aRl3BgPxZgETScm4QCspKXgreXgdEsCUTy7tp0cOXHgRQDhmUc2F7CxzVTcEACYgQLMYUfNm0nCiUapWza4vODiitTpLynnlIV5nLQGQGv1eiMBRSAixE/TFPL+wdSPFwK8m6INkR+u9TkJSLFZY9DPVD9Fw3rhxfRe8IMLURHjt/UVCtlXh6U9tzlvf7ZEeU1eVylT3hntc1WsubEqZ2ndO5X31+Z/NrSv4+P7e06dVSP3/lBQBkmMAACAASURBVGV/6NSqH2SCL9FOSC56MSJdyrPsUf+ore8nDZ8CBDRcAGgcxGCfvAW6qdf6yF8KloqBUoRQWDuJ07+Do3/KLPV4PHPXrl37p03rdRxWLPHqEm7JLQ7aQADADRf1W5TVfvudkCnKvhNy74TMO6XrnZL732SDu7reHQf/TT7wv3bM9vmhbrvt8um3MMRy6rRhn72bv7s6kPf6P9VzUuBn5zZlx7Ge/mUkddzt9Sn64NhAB8IaPSTBjZWGvL3fWfeiGYONh0hFW1XF37zWF7+ktP9cRav+tBb+3WfqPdlnf2iZ1O/TqYxjjEOhHbM4ZuDXg1jP46+UHK7T8kxACUbtaMKJxizG9agPYMZzBL2zBpfUZwOybqbg7C1AyO8ilQX7cFnbB+2112jOpf/M0/zN2yz8QKP0uyHp4kTGMTJY4FPO0LJt0ZwvOZDju+NQoDAE8VZK4n4jKYud3FIe3LOlKueeAQvDVl7cFrIhtJsJXT6+/GZyb7bOjmdcwxrUQenPB6f9WL3ujfVJT60otF08OM3bUq2V6KPNsugeozCJNMLyUu/ndix4v9CHUNVhAfz4rMf8ST0kTmuQEFFNkqeieabvSUK6OZpjE8MFvg8Pkc8LoBUHkHJjsEUnoG5egKyfsGjNtbpO9TnH5gXF9/lIE/75jw35bwU5jGflghBUixG5CIcommP7FRD0gdOE9PL12mJ1WFSdtb8f5+nmR0mnzI8dsmqJve6pcVfyT/5Gq7bfzDai3BcpuMgFYOtFgm7LHo1BXFwwz6WfJqSbC3C6RgN46RDGMxBCgBkB1niKlF3NklrktT54mFBufl3qn7vGZZgRhNiYjbRqqyh3Kk3HSyhJ34UpY3MR4ry+2tLdHOtqK4Xb6mp4SI34oJ9pVVsgbCLjzNIIQhgCgiABUPODRP31DMY5UYu4qFOEZFs/1juuiRPMuxTa327Unnk++1wpErQkBJJSgjyazDEjGAC9NRA/Q0FIhwpcOoEQvYOSLZvocz3CAcxhx/CGMo5vzCBAZgVBnmwGeNteri/rHSeSVx0lJNtG8p55UiSoTIAoU0A+nBOAG2IYWE6rv7qeLgNYd6qC9cZICNJ9gpZnWxDmLdfHxNTrY6dvObsxdGD/+/MhSaYKXvdxSJBB9sKjbQEuZVL/RwGOE9vObYzPpjT798Vlzn+36CB3VqVvAE7ToeFe59TtPNqh14WNfDuiz7GTT3R7N/3b8rdxik6e1FKlC3NZHIV+IeHZAREY8nhOAoFzYVJlP4AEu6eh7Ou1pvIvg12mwp2UfMv9XvtbFQS5N4TnehzjwZFSuV9bcOdWr/6sNzWV844kAZQ0ENj5QIFP5RDySABsy4q5REh+5SDg4zh24AqJ5str5Q9gvSnxvK/vIGXkq8rkgc8wNsOeml/e3Jn05OrsX0+uKrJieMNBUn41I/LacSAXOGoe43jMgeENBTiVk8gx3UMFvg+HBOGn8LSGTFtTYILDhDEQN+fj5OEEge1thXjjLkp+dJbXfo8GCGEKhKK/5IQPQuQaJotxzCjFqVOLZCFb8py1X57B6d0XCcmfDn/GYOjFff7RDcusxteXSuiNGcbqaglAygacKGzCsMZ0lhlTIQglR2Xa/de2OYzn/PrwnkwfgF4jRjScJSQV7fckCkzIaJ/zkQNy/a79kemDT6kD6yDEFAgh84+Fu7ozOCnZamr552yK6MlTpPaBtKlmTCqd6Co6Obvow+lXsw97flX0PEbSOrosZ0O2rWbLVzL/57h/f0neqI9F275FgtfG9p3XWLb/h1n6sQ9/s/HMr1o5zzgsAKsz4ngjByAbiPgQEgnSs7g0rx4n2ohaOl4Pea1PF5PUwRCOSwgXuGFGDDt/jpAcGsx57y3D6ONxnHewGcMrQxDf+0uJ35vzvPb5ciAEXsDpnXIgKON5dsDy6/hKx3d0ZT5sv/8Rr/WZWkidiUbMIAkQAkwYfvk8LjnUn/Hcs1aq/tIjBjgBAF2VOYx191KLcsR1kpQWis+PZlz9IgU28zImOWzDQRvudH/WM9ELMOfXrLCts7n7ZuMuCLCqvqyvHwcg0wIwwxlSWtpVXW91PE91W+aocShrgmRxN943qwEnTlzCqdz+rG9iE4aX7qQUN8z2vZlf/ZX2d1XuLIF548fwdHZi4yVDutvS66wmRFgbmlL3bPVZ7TmOW1qDU62d2aOrdp3Ne195LSnLWawJCV+a89P6CN4XtYFWbe6qrp3p0fH3bjwT3pfzzho7cBGte2PwgC+mPHnWhBE1cU4zXYeEK3KCYgN5tvtxSr6+BKe6AknYJj6D9ST6SxULhl48mmk6+os9Y2Xjkd05P9HHWd++arn2tjKhrzMXPCkexp8lqEM9Wdf4IACTvQhZ8gj5ht6cRyQmJEQyqBUS9be3YpP2e9v7a5HX9vBeUr7+44TBBKn0zzrzYEQb/vnMb0ou/3BhC/u9RP3urcgX5Q6Ryv0Gse555wjJ5t68Z8ZqQvPxSN45LBaxo3kEWTsGqygE5FDEcoaYhUZIuYNSrjJg+FVs5luZs5Z4rc/kk9RuJ8Dcoxn3ExiA9F5K+slAxjNzK6X+vgXHrhtQ7qrP3qj9GZw3IZPz3pOH05uKoKR6Lmf7m0UQbBxONF8gpWdrMfK6e/7O7Pm0x/J+Hin7KY7z9Xbh0LKJVO5o1zWRZ4PjeW8yDzGuBuDVxaSkDRf2YuLgp768vC98eNTA5wdT5HsvVmQ79wbG4cUEfciuDBj4WvFRh0mmSXkzOQv74cyGqmqJyrg8qk/wC8WHzsYK7DAfgI5ajMqJQGwfMflApIgX5Yp7yO480xcXkHydRL16AOtNTeF9Q/sqI5/OcdZ+5AKYdQOt3Lij58RnNpz9lTiiCs5fmjp64oCWyrKXy09IZ2XM5EcX7v/6BVfL3x+WBv/tFCH507q3w1n/NzkQtBacbDYpA8bGOIz1k6IHfUfqwvtjGPURJ0ACJ4SleQv0ItnpH67bCpa245SKZfcdyZv+XZJ/F7O0Mw+9+e93IpvqTsgUW/HfJPeurnemv+7a9a5d79Rc8P/ctzLXGLcDBI5CAStEmLBxxcWtOQ0Spf9n8YOoBVcufJZlrJqgZTy9GICQQuAj3ThZ/G5C1gvHAqLMh079uLJC6b+tSKkrFQ00yVD6zFlN6JqrrPId1oEvL+0am+xombozOPGLJlqZsaD24hPjB95XAQQQ+XDtGdP9tReCPBhRgmGAknJcFIMR9V4Mb5LwbDgOkcRKUOchwADFM4FXZJp9D/Sc8SfmXRHLsb+59pHvKOX3nWW8ZLVUzlFzTBIUEEkBIcCNEeVFqoDftIzvmRq5xu7vc2lMpPz0aymjqOPZKzIe7THRiNladg5nnTctI73R0tfd1pwqZdn5czJn/ooBuFwAaCcUwMyrwPAYGIwAHJt77Ns9haqg97cFJSydbCgDSW7Tffkq3YoUe+ssFsONtMCFXlLp2jLA0m1NT0IEMA9G1vAY9ClZX+9itf7zaKdlUjHEc8uC4//A8CsA+Lof44t6J3Ho2RiXpefbZUe4GEer1IcTFRgApJGSn8oOiLgh43BXsgfE0/x4h+nlCf0XfPfDhS1PR3hsBTuD4q8b0Gu3lSh3JE3p45ymCTiAtIAQBACBZonyVEeMqhvZVgT6b5Iozi3uMW3jgZxV33AQ+vYGxS9vlxvvaJ2eNWDxgmuf35O75mMTKS0SS6l1rFMz0Fj3JC3woSyGN5KCEOwiqMsy1pdUqdD+YCMpS4rdOKcSkBcuh8Rdl8wkzOcK6GOqe7Rcrt0Y5rX1U/JcHAOhxY7TVQqBC4UCT9kk0kI/n6cnJXChTpwuaZTKc6Jdtkk/k4ofxwC+u87n6Sfqj4lgtwB4z6mD1iS5zYOVHBNvI4hSShD8NKyvd7lc+2OUxzGmhZacO+kf+adgmNjW6/XXXl388H8WHZj3SuoYV6lcKwZoSgECq9rwgDEwAUHwkEijvfTyHsZMSkISna0o1OsqKlJqt7QRGjmsM3YQkp9HI+6p51LH7/nh8ZQ5aMk/gi8ognMhQGEYAE6KZ+lquZZ9M3H4ZYiJyJkoDULw1PMVJ2PSbIYl5/1CnoxzmKJ62Jr+lq8J/C7BYZ7gEHjPidDk68I/dLbdHNNUuQgDHO0m6FqtT8TqhG4PhjWrObZXLSSyjeqAE/Eu8wixnnxP4O/ZnB2vCI89KMNc/8yQgQ9OBjh8WkDoIkYI6xCHnTx0cqWtWua3/5Jaf/UA4Xp2TbU3p8Y4rWMAECgcAkAIKEBkgjZIlEAmcBJ/r0vlIskCHkKPgmV620k675R/xLosY+3TVVLlzjCfY6CFE1ynwpJX9bQ09Qr2OXuP7bfg2ZPZy44c18W83kTLrpbmt+s+wFz3QiOtDHum+9jZhADe2H16LVD5vAM9BCHOx6SdoC+tw+hbyoaPclnDutub58l4Nv6KRGVlMEJeK9M0vZYyUg8BOvDz2Y3BO4ISo05J/HK+qTgml3JcyIgBix5AGDjMS/CIczO1V8nhMlcbf4YQK3mx/PiV8c2lr24JSX6ns74Ubfu4z/7Md9EZ/LrQHvMwgNZmn1gedSAw9qlbyfya0FTxCAuB04sRlhqesyRgWFgrRVdGexzjPBA34AhJS5XaXb1tTc/nKwI/j3ebJsk4Lo7BcQPJ88EsRtRv+Tc8x4107sp82P7sBEPJsw5SUmqiZG1Bbx+G+fSMOzrA6+m9JyTh065mlnZmv2HG6ql+jLcHDwAnziECgL6jgVHflFha6c7WxM5kX/v7rbT/VmSnNZZOjgZCNzFTu4/F8LqNpHNEkpc0R+u8Wolq37XERV2Rfad0vVau6HcFKl3w+vDuZLDXoSR5HkcQNj9eeRqdDoj6ooWS/IE88Xq6d1XXkc2Vz36YMCT6hH+k8vDJVQVeDDe2Z4f/FbnXe1bncfkNNde+PWjwgyBvgU77yqe5eQ/XnJFHeGwxbjFRC8NdzVLV8dwOBDxd6Rdx7o23t749acC8sSzLl5AEUZFzfBm5klK9JdNH/EdIkMW1JtnZOg1HSE4IXBCJgIyB0Fgj99sc5bFOzlfpV6TZjXMr5f5bCzrM813Rv+M6O66pfHG1VJP9SI8pRQADz+Qt0GX2/h6R02zZnhfKs5s3hf5fks6uyBb9YL7gG6VnXOOcBJ0v59lYAQEIIGTdBFkiZ5lkCATagxO1EoEPPq8O+jzNbpplIcjio/qYP8G23GhP0FGXiYayx90Y0XxFrjorYtDyELqaJbIzIR730EP62DuSWRrnMkWl2Yz3SXgu3kHSZwie09CID18q8Xvpr8xZWS1VMwMY9wgWYi0YQKSIL1op1/yym0fVN5PbTMtiH6k6//chgxYVvFBxKiXYa/NuD0nZ9nh1rlbJ+EYvjR34r7l1FxbWKPzU6bamkn8mDqlVuuyhb1adCuQgZgII0DzERIx3NYcTLXLG16dBrlrXSMvLk+2t9zgJquKIPmZLot0c28NueGLgoIfGiLi51XL/3YUqXdHq8PRn/lF0SG0mJSdeTxm54O+lx+rina38Yz0muhbUXfx0Vl3huz9FpD+/LKL3nw5Qj59csS1fFfhdqVJ3pVipf2NmQ6H34R5TP0CCUCvuixDEhgIoDMtboJt8rQ/eVrD0Riz3Hcmeli9f/s6N7rvJQLiLWXo38CK6x50IktwJmXd1vTN9ddeu/112/V/bX33Xmv4OkDABAP4IANjsZRe3Ow/oYnU5/uGnZzRebsugC2Dcapm5sVt3QchslCmzF/ac0RasO5m9fP8RfdRbRkredsI5rqni/nqJOu/BnlPa2Cc7Xt8Wbpsc7bIN3RMUt2JlWO/ntpz5Je3x7uPOXpYFhL9VcWJfkqN11pGAyOzZ9ZeCRFZ5kak5XxOyupe14RHxdNZG0fmHAqK3pDhbE+LtxhmbQ9Pe+zryjyzGywq2TYvw2Ab8gEu3dGWTFeG2BvuxXl2UyzZWAAhUyzW79uvjpj9beTrOTEq95zXBuJJl6tJtjfrx/Rc0xBhKD2exjtNd2ehee0+Y16lLtTa9N3bAgjokoAsAAyNxAU215B9StmGWQpQKIHwi99j3689oQv551D/y74vrLoyS8WxUoUq/SsRCZABmIxBSUAIXUCNV7Q73OobKeC4OR4JGZH9tlsh2iKWX3ezG2WK5eElw3FXikC1ByVN62Qx9phpKFPenz/gJQDT4hwtbowiBhzwGV1RJA8ocnZBndOUjTsmx6jhH64cLe0/98Z9FR5YACHY107ItN7NZR7nplqZePIb5Lin8iwUcbytN7ewaaqyZhAEApmbM/Wj36dUfmSl5yRltSI4ot4dcA7JMNf8YMOghkeDpD9fRkyt+u6gJWl4t114Z01S+iEa8v5RnY3cHJT07vKXqERnPpPpwvLFQpf8x3mUdQfK8ej1B/yLTR133Iy7cY9f3sTYuKVQG/OTH+ALjXObHrCR9qlmqOBPmtmdBBIhKpWZbpMs2TMUy/a7INKtEgppUu/G+9bhipSQwvE7NuhVRbnuMiC/Zzv4swidQAq/0YIQx0OeaaqEkRyrkfke6OUwzzSRdcOIGTNQ36q/JjcWv1cq12hZKxrCA/ODvyVmnBRzTQYQ+mdR02ZziNPfNMlad5QDW30aSbKlSty3e2WoI9zjHeDGi6QdCuukeiF75LrqP8YNn+/ZAi9/9zkzKkp9PHZ0U6bWu0vgY88K685Muq/T2Z9PGb4MI3IMA0k9uLpNMaSwK2auPfW+qoTQ82OcYWqQM+DXaZcvkOJ/uyG2SxUxoKnvUTZJX6mjlZQ7gXD9LwxsAApzHMGMZRmT74zipZpg0g1Rx+HrkI93tzWndbC3PN0jVP+8Oig/8IaLXOQyCH3iEbTlxYrnmjF/Il1dkmqs4tTcbB70sht4+nPCIpZIiHmCDVDVqZHN5P73PhRVogr6CCMEUu/EBHoN2My7L9+fcfcTDDxXrDVC77Bl2ueocIWBkpMc6xUhLT+q9rlEbwlMfu94YSLa1TmmQKce+kzj8GIQw9anK7L1TG4uHV8u124y0wtAoURi7MmY7yp5gKHsUQABwxKv36+K5A7oY55NVuTH7A+MDfw7tXro17yd2WVQfVSEpP/9q3bnCRIdpRtaABxZ2xHptl/fIl/kFD9Wca4x3mgJIICj2B8Z/5MLxmxKciPou5j3Tfg3ppvsxKuOtbjbDsi8Ldrm3hyS1lbR29RpkqhsR4HUOtlDScwUCXxtD0vIIr3OEGyfrMCRQLI7Za6TqvBRH671iKTuDYVZC4OV2gi7Sse4sLyTrHQRVekQffcOs+Fux7XBjzRQN60lvoWWnRAxwvc8TFeh1DrUT9OWOWIC3IvNGthD9LthrD+MBxrcH+f8Tcq99352Q2faOliuRU3j3LC+GN9OI11co/bdGO8xjAYBwV1DCnzLDu+ITd0rXa+W2+12t3K9kZ2CC4Md6QubWFyhFQrl9Qb/DxnR2dUVXHmBYssP46gF9XMKW4GTm4MlVlmKV/qtKueZPEEjt7+uK3BvpJuLvzm64vKbf0Ic9uQt0ssw1RhHveH3O8WUf5WCSn6+ExGV31q7r/a7kGcmopsrvhg558ATiBWOs25y5+vxm2ZcSzbtd2cPdyjvTbU09g52tk320rFDNeHtRPB/RIFP9ZKDl5Sm21jm1Cs3Om5Ww3+hd7XbNaqme4cSIlnl9Zi1DGPgWAiBWySj7m2vve778ZONxXdRbt6JvtKFiWA/EDuYwzObBKQMUBFLnc4/1YbDVRUgKRMIqAiElhpDCStFHyuV+RxOd5kliafmBwNgN13tXZz4w2FQ7Vudz9zXSkjMcIDwaxpsgQVygA6cqD94EXqEzuTdr90RD+RM8RKxE4PXVcr+tap8nKohxTSzDqD0XQhJuune8kdxeVkOfCLd1HIdhZhdGNgaw7iE+nKrFBCT/jpB+F6SPMN3oWUIQ4LTGko+GDl78/orzm+fSAFV7IWxIdJoeslAy7NXkEYY3So8RFkKKYYAXPo/rL7xYcoyO8dqVAsRsOOJ1IgQMj6ATB0ghAOQrV+pXB/pcSXLOl1ysCPy5VKWtTLM0dU91GZ9popXbgnzOiSf9Il6/Ilc1bQ3qNmlsS1lWvKO19vm0sYmvlGVb7SQl3RqUcvIeQ+HGKY0lLx/1j/zqncQRbaRnz1SdThpgrh0l4RidlvMM2Rmc8Iwbp7ybQ7rdsz53w5SRgxZ/4AbYbohj3REA90GEduUu1P0py/mWg6XthE4AgIiOxkQIvSkGSDv+LjJLtZfod3EQ3A2W3pkgyX9ToFB0lTuh752QeVfXO9NXd+3632XX/9X91XeV8W2AoYkIwLiNeeuJyypdnZWSvtdxTRM3QwsE3ygZx0aKmUTib6eyl53cEJb6YPt94gehD8Pts/6Nt9fx+Z/O//qgkmOC30weUVUu8x+76sIm+eexAzTHNaHGtRe2XclXBwbtC0rkvsnfLr+k8F/TzWkS2R4hApAV8dckPB9+SaH7+rImsGh0c8V8NyEx3Nt75h+YeLee+fllDkDfBkjk3spGm+JZarjpyr0ylolrphW6YJ9DyUDcWyvzyw/zWsNogQ9YHtXHYbQZv0iWym74MXKzPcAx/+jB3+TvWDJg8BIXQGA9wMB0seLHVX5uhSK2t5gJ1hthcGHusW/fLVQF7crWhj+56Mr5Z4wS1Ymm3wNqc1slypPZ2rCjIjOtivPF4wLvL8ItmSjpMSMtL3bhhA0KAtbNaVpwGJds7IhR90NEn1fHNZWXL75ybuSY/gvEMrnm3afXBn0aN1BOCtwXSa7WTkvnOtsQWwmZbGtw4pL1ZzemL+o5reCdkoOpa8N7Nhslqj1jWkrb2FxvZwPf2d5KZJ9XM75okSn+cM7KVaVy/y0lqoCydn1n1l/64p244XP3BcX/oQTy9Invz+4Mjl+iYFh5P2v9E6LfxbltowWIuQWIOA3jy8QQkjEYXu/BiMYSlW7PKY/LdTPfmtZY/EYLJc1tlijKCB5RIYyjO83zGgwIFBQgKQZlOBxzWQhJpYOkLGEeZ3cN60n9F6X6143k9m+9khXEuPsVqgJ+SXGYpotEQqJN0uzG+ZUK7db2oOq1drpef41rLn9YxrKxHpwgfQR5SsEyMQaJIntu73u4lypOTBrSWsvk+YUGKDm2uo+1oSeGEGqiFU4d42p0E2TNAX3sz6LcGRj623l1qGR64yUxCP3rJ3EDD9TININfKzti5CHuMUgUZckO87TR/Ra8I2D4OwCCyBiX2fhWyeGw76N71z9Zedoj45krNTLN6RR760wjBA05wUlXiW466/OOv49qrpwnRXxgkULb9mGl83midKyrp5Tjk70AGAGGO1po6Zkc/8g/ZFqL9w5rqZqmZX3dSYEPslCSUy6c7tYskbsfTZswC4Pw+8PZK+mT/lHfmWja0f7OzsZBR90kHDttjLEiyYXTlWrGkyFg0O0gJJcBQoSU5wJxgOQWQlLQIFMURtiM4/0BnwgAxotZxV6cMCg4NsFK0XntBGHtsn0YQTTRyleHttbEPp06rgBA6Pda6VGFROBrTLTk89vRVcx0SXE2zy9U6dZEeBzpHoxIfz9hiGdUa4Unymnr9UT3iYf35KyJeTtpOOZ0WXfNsRtKh5pqXh80aMlYhIHXIQB7chfo2vB/0YPvzC9W6H/0Zz0XNIwnVGTm9eFEQ64mfLVRIr1uiaj4nGjbmVDoVSdVDXo2bdz3kw3FHzxSfSZnX2Dc97fiE+K9g1urx/sxvlQB8Uocw10ejKjfHxi3LstYda+SY6MvK/03hrntPYN9rukWSrFHwnsSMQQwGyXJd2O4Re/z9BUx7v5T89aIluppcl6ct5GUxzCPiyCrD11DhnMrvnUr9rgTcu+EzHYfGEbL/OKdraNIxAdChDA3QVVf9Ava3vzvg9lbaXu7zFvZE3RV/vVs0O53GEAyB0HjOBJKRb/7KzI7PmujaOkWfcrD99ddjGAg5r8uoqdv5+l19JIek1aNNVYc+U/567Vy7q2//OWUfvM0ux+MxERs0QyLYf3nhTtf/UKieft2bftrSLe5v5z5bezQwYurAIK1E1pK+0wxlLgPMr73b1fmzew8sKHkAX8M+olrKC0ItJjhrWS9AVFux/hsXcSX7Qf/Xe2rjr4l4q/KeFY3KXP+2wgHuwBCOBRg9oSW0qyhpmr4VXTfA9Obirsc/MuqL36CIAlXKyUtTHBaHrNRkmNSlukmZsYigBCEELdQkhwHTl0x0tKaf+8J5jZJVUdzbpDh25UxO9RUO0nt8yZhAq9AOO524cSVg/rYX25mk67Ivd7zIglTgst0T6FKty7GZR2IIUHix/oGOQjJOYFnlbvDUm5KDnojnUTMah4DrHiIrmF9g3iIWWpkmt+CvfaBVQAv6gwPd1b9pe8f7Tlt3EtlRxYE+NypDpy8ouSZaDnHJn8b27dgXFN52uGAGMcgc7X8cEBM9pLqvGEMTtSwEHOLJJtmSpbTRCtKk53GOTTPRTAYcYXDMGeNXLtPzB7tZWnMiHTbJpCID7Hh9Bk/ztffiVMF+f5BP9fRqpZAr+u1EK8jdGHPqfavLu32P+sXWujHetoOiiY3lr5QJffb/VCPqb+JFXup9uZZHMRtOBK0EoENceNkxRn/sDXiXDmiperr11JG1hYqg7wIQgtA6HTeQt11g/a3HCy9lUFyG/feDZbemSDJf1OgUHSbO6HvnZB5V9c701d37frfZdf/9f2VubL5EQSx8UdyVsaWKv03lioCrmLYtW8IY/z0rmmNpStMlPSQSECj5Lw9L6mDl7azlfYzNwxWct6IiZn3vX7t2rgjd+1bHoJq/TRusOGyMmDqurO/4h6cSmikFZ5MWyN3ShvR8EN4T9v3+Tv8Lql166RIkCTYjYsIhFRunCiXClwMBzDL5tCU10c2V88yU2TVwvSZbQzj7deRUz+sK1cEbDrAgOUAvQAAIABJREFUMM23s9HWsl5FmMs2SyZw/ZSsF/s0buC6FypOzLqgDuHiXBbfbwi+dztyRf1+jOzz4racdUlT+87lbKTstVhX69T59QWRoS4zHu2xN9TKNTkP9pz2aF6Vv3QH+5tlSGvtZTnvSzBIFPtUHBOFAMIO6uO+YzCcF+UpOVbq5/Op0+318zmAua20pIzmWZWKZZKdBF2+BqMPdNR1ZUSf5xdXnzHONFwedk4TwkABOdJtjf4jB9xfNdpU8V2k29YpJlRnG+ItISlTIp3W1DdLjsQ0SlVMtNsiK1AGVr2YNoZ5sPbsP+/UR1w3uzEp1mWZOKL//Yuzs1fszfaPeM8gVZhEfUeTZEiSw/gQg+FNHpKs5gDupXjOjxJ4PwnPxF3QhHxqImWtQ001T4l+J+c5dazLMl0kzLLikksa3pt6xD92qY2mXF356P49sOka6MaJegshqdKxnm6UwOurZNptFOKpcI9tvAfDm6wS6SWNx5skQXxws0R2/DcBz7+Rb1ECj49qrvgbglBwkXQVhgRCxTKJXhw37tPH/WEMdLTxtf0lBpWDPY6h1Uq/Hcm21sfWh6U+PLS1ZoLe6xxtJaU8hQRVhdxv348RfTQZ9vrB4w1lTjtB8Sd1MWVyj+d7hvo9K1CUO4Yg77moDoqbf6WwJ8CEzU/2mMhOa7wc2tdSx0l5Lt6N0cUSgYkoVAW5WQwKBloVGO62uUJ9dgZHgtSf8SgbpYoNcpaJFLNj9pPSTV5d5G2xHkc7LZE97E0LWAwzWyhpsZzj9HKOibMS1OUdQHJKqQ+5Lp5/mNsanGFteqhWrtoT6rYPbZbIT68OS/fdV1cwr1ki/+6tpBFD959aldHxQKgrPtCxDxQcO2xkS8XAKoV2e4jHnlGp8D+IkICHeuypMo4PsdHSUr3XMdSHEY12nvdFIG44hwR3tVy3OsJjGWeh5efUjLtnpdxve2EH4o7tgYnjslprhkxvLAqc0O8+MauraUvuz8M+ixvAxXtM7yhZXxv5Q2djtqOusS5rRJqtacElVcBPYqZrnMv64NNp4wuTHM2RqQ5j0EvdxhZsyf05/tuojEvq2otrQ7XB1tkNRauHDXqgrxsjZkIMKPPu0z0iyuQe/MfBNeE9+0gQ9/i99Zc/r1Zofg7yuTLdEG85rI/99WZzQaZUOTHDZhhxUR3E+LEeWiKwV05pw/9+G99bbY84WhoDA/yDTD4ca8MFDfXYg/pYGu/nMMzuxqkGHeMcDQVAQIBoN0FeKlIGbArweSICGVfGtuCkT/6T8xbNCwTOCwSPY1y7Pjcbs7fb5mufuxU/6Oo774TMa31WxnASieCVmCWKGwbYu6Lv/4Su1+oh6l6s1ukiPZY2LMSuXp3puiW42+QIt7n7y2XZFAQgsolWsCE+p+eejFmGRdXnP8Bx4boVGZ3J7Uy/yQ3Fr36SODTuqH+Qyo0rzyysPbdpUd2FWTc76LuZzLPq0IQL6pCZv+X9EjKu/wJxX7P/ndLDvVpIufooJd00knWe7EynW/1d1VydOoL3TWUgZrbQkhI5z+rkLBdnpyUFh/0jd9yqvI7+OsBcNzzA6+o7YuADGxCEswDigyHEv3+kOveedJvB+WzqOMVwU/XyWJfpapXCzd43pKF4MUGS7isyzWkIMT7Z3jLbTMnPaX2uXiJ8j87nSSIBUNgIqpwHEKk5b7QAIL9XH/c9wrA2nMzbnQc6m6duV+61zyXaW2OTncbZl1S6n6Pc9gx/xj3chRGlTkpSSno9yQfCkj+7nT4REyoECHgWEk41603yEmRTlUydneJonXEZ4ucqg+JveKggvu/e+qKlH8QMXqgSPOT9dRdelSAuwk5Kzyh93p4iMV+dVHVwXvq0Vdvz1r+k4X3dPLzAYRTVpGCZdB5AZ71cuV3j9SZKkRBskshyzypCjrk7VG5Naix5zkNQdTKeDfVhIjErq+Mxwi7u5fcFxqwbZKodEeK2z2kh6BqdwKmaaOnREwHRu0XdxjRXLmyQKM+KwdJ9p1d/bSKl+bn+YdlTDMWvMBA3YghJxCqkw4GxG6Y0lr5ioiSFM3pPetold5mLZqbesLLjbrD0djzt92fuBt/u2uBO+cFd37ozvnXXrnfGrv/rx4FYjo+QEHnixIpxp/3CP2u4hgVY3GjPAVz/YI9zsovAy5wEXRXgcw/hIGYrUut+EoOrbUErp2nyiAEPLLp22TmQs/pfzbTizOmA0DxMQB9PbSxRWCiJ9LegpKYnq/MC62Qa78qIXtnPVGZrfBjRWiNTn9b5XFHBXtcIH4aZcDE1SUDyZqkiO8DnSc/RRPwglg+L7+ltalCpGC/5fsWhHRtDk5fUmZtUtxvUnGAof7hSofWoWU9fGc8RFkrC7guMO7Sk6mzyGZw42BgYd8uYpec0ofHnVcEzd55ep7uv9z0GJ05pPr68FyCIOU+rA8hRFsPeAI8zY29gfPdPE/tNBQL+xo5Ta1sDWHeWi6CK3RBvPq8J2W2lpVez29rtG+W2Byc4WkZQiNdiApKYKeXZ7IDQw9d+GDVTihenGYoig7wuWKzUH1Nx3n5BXrvq5/AeBjnP/Cm4fTsb7fOakGefKs8Jl3M+xWn/CGpscwW0kZRhZ2ASeUYbuqKfpa6NxfU/tdFulxPtMkekWwyPPNF94n3L8nccOeMX8maFQlsdaqjolyGwY3GAaA+G15EAKSQCF+2E1GUOA4yc5+IEiNkL1UFrEh3NU3yQMNXK1W0EnEqO1ei97u4E5OldgQlt2XLi1ZUPzr5WQz+t15kmstR6McLcLJWfay/v62k19NZ7XWkSxAeyEGs109LSXL+w7M7k6lmPqru5cRwtcEEYApSTpEtERtWbbe+ulSlmJIuB1iq55mR3u3GRC6fLZBwTBwGvtBOUBQNYNIF4s4WUVod57L2z/cN3sBg+Qsn4yqqV2qu4s6LcERQ1olaqGTb1H/do0OJ3ft0TmNhrsKlW2yBVroly2yaRAhfkgURtrjbcf5ClTmHFKWJlZC/HKGNVRU9bUw8nTpJeHC8iEDCUy7VHs71u5+2OWdEGCQ5TTLTbPFS0uZiZaZTIL+b6hdzUrpmW+kGBXldGsdJ/a6zbOhjjBdnXMZlHe9lbHoh2mXLeSszy/+ncbykbw7o929HOnfXVtX0ypbH4VTMtuWiglcXtvyU7TFOdJF15JCBqe19T/SAt60mUcL5kAmIQE3iNlZSeUAhMQr5KvzzeZR7lxsnGYwHRO9uf/ym0x+K+1jrweFXuoLH9FrYCCLbkHF/20OS+88ojPbbdg8w1bWRZt6rrJEPpc16CvFItVZ1NsxvvK1LqjvAQH1Ep08YsjevfeOr48qCdIUkPVZibFGJ/TWssfu2rqL4vbArtrkdQeDxvga4XeuD9/jyGPnyk56SYeXWFHw821bx9XhP0abDPkaxi2JhdwQl/qAjoaC+f133PMJdpbITHTn0aN8A8v+6iH44An+cXesFBUjfFPr7RWLieDWLctvA4u3E4gXg/Bc/FezH8Sp1MfcBBkG1BuRinJQuHmLAnMHblrci92Xjsym+32l9dkXk7ftAVuXd1vfXx9Z+w61l12DPPVJ0Kl/CsA0Mo8opU40tytnCbQ1K9uZrQH/tZ665L0PhX+2uyoeT515JHxZ3TxYQzPFvwStnxI1mm6ujluOzX25m7dwUmjTaRkrjlF7eHvZ8wBC9XBAQtv7C15afw7i3naWXtPZbaGx6qdMWON9prDCIlfvEeyxASCWqEADJK5BfytKEn/opMsf0qxicb31L+5ej+i35zEASBEEwDEDjeKT2sCvQ6617qNiog1Os6M8pY1iXIgrTGsgkxUEi7rAxoK6mXCrxUxjPaUI8r62RA5FfNlNQyzFg9Xcn5oiDEOReONx73i9zGEjj7Pzln/dX5ZbKh5EU7SZfXS5Rta1aw15mg5tg4E887ckKTbngYfLP+GmSuH6b1OfsV/dt24r3+rCdUtN0mQrYW6iOqb/b8jMai99eG9nxueWSfqr/VnIudX3duhZukSqQcF81ArDlr4AMLxec1nBffmbPmgAsDzThGOgQIGBbgLlrgAjkMbzVTspJcbegfgv4xIi64rel+8VAyymXrq2U9w7wEWWQkpEUBrCetRSI/E+JxjCZ4QZVLSDYOYN0P+XCiplmiOnLKP/RYVkvVPU6CNuQrAnPHtFY9vj0k4fNEpzm2p7XxpXOaoH+GMs4khY+JFdfZkS2Vc6yktGLJwBmvHZ2pvy45V7sd7gZLb3cGuBt0EC13N/h0Z2xw16537frf5AN3ai74/4wNMtcYv4UAWk8d//7J3UGJTzsI0tNx6fCY6oLnep1LvDhRTyBBJSCEfATRLOF5PQtxm4jHFej1aIYaK/8xcPCSrGuXneMnV+zI8w//1Adxtpu9+fUDAXH4/PqL2rcThphmNxZJfTjO6r3uPKNUdibBYZouQMgyEHPIOSYJA4B24PQFAvByGcclNElUO6ZnzG7L+Pnt7K9P+7HOnoSAFCQS/IoVAd/v5bj629m8i/ImGUqedeGEwYvTFhnv82uWKPM9GO4Rwe7zMeJ4TdCtY3Od1oR3u6QKmvZb3i/SdxOH5fewNcUObq1VfxWTcdaF4fHDrXX/zNOG37u46szEb2L6tZ7XhKJXyo7VjmitwncGJVwtqb2VpfzaD6OslqrnSpQB4V6cwAJ8Hp+TIEke4kSardl1MDDmpa7I7uxjS+v1fRrptaIWWu7hAdAlO43gskq3I9Jlm/JzePc18S7TdT8SOpPbmW4jWypn6nyeiS6cvCwT2HgjJd91SB+9RSxjkxIEZyElJUFexxgEoMdOSi+qOE8PMYushVYe1jLunh6MaGqUKM/Hu373OzGAigm8H4AYc1Ed+HNX8So70/Nmv/9VG9zow7DjOBAJKBBAsEKhPRTmcfQI8romWUkql0ZIjkRCLVoZDAFQR7ks0o1h3YqztRHy++oK6Bi3uWC/PrYNp7j9w2g4LenpIOj5wz6cR6P73xpWowzYG+m1Ax/EqimBjwAAYUZasb+ZVgyV8myLhOf0h3UxfE9bkyvObaYbaKXqp7C0t9rhH+5E+zv7iBtoqh2tZTypxcqALYE+V5yI1fZNdMbKHnbjKxFu6/mvovvinxTtC9sSkvxmR/veqq79zPXDgryOYRyAVh7DXZTA6UQCiCPayGUuWnJ1nu3XWDLPH2J+bpJoUDJMnIuka2qlyrNJDvM4N4abDwfGXiW1Wx2W/kSc08R8VbhrUL8hD7MpjpYTXxfs7D6137ymKLf1WFZrZdtB0q3q2sfSmBHuto3nIXRTAheIISCzE5KzD/aelikAuP233J8n/Bqe+li73KmNxa/tDkr44OPoAaUIx0/4BwQodm94f5CDpj57MW0092rp0RINwySWqLTbItz2XgqOjdkekvjxjcZChMO0lIQYCPVYfbuCk3QP1pwj81VBJXKOiT6nDXnodsZYZzboYTX0iHHbJvMA+lgM2CkeaREGPWc1wT81SlUt/5OBh850vZ32344fdOU9d3W99fH1n7Crn8/7abTHAqqkmgNjWyrmHdHFoER76yUvScT9FJa2Lt5lFrEy/3T91f4aZyh75NuYvqG7IpIHsgwo/PHC1h3BPnvQSly663b2W5uDuk33Y9yxSy/tDfbiuMxCSvlYl1mxJqJH7Sa/mKo55oouYbx2xaYd167b0bUra/eolqrZ/ox7ZINE4XNhFLs7KLl5fVi3lC8LdjX6cDznHwnDo3WM6/KE5pLrEjJe+w6xvx7kXHNoQdC4CaIREwQpLcLFkNK8Y7qoXbfS7jvZ/r86v2SYGgaEee2jOAy6WIhZaUHQcxC6dmKSbTAwsg1e4Hau8U1lj7bZDsMbCYAkpMAHi7b7BZKnOvOBqQ3Ff98bmPDBh3GDCwiehSdO/Zi7JaTb4nC3JSzN3vLAsIGL7xV1uq++IOLhmtzvv7gFjN04hykm1dGy4JJK93/YO+/4KI67/89s39u9fiedGgKBANE7tnEvuIBxAZfYju3HLdWJE+dx7Li3J075PUkeJ3GN424cYxyDK5DYxgZjegcJkARC0t3p+t3ubZ/fayWEhSyBBFqMlL1X/olZfe+77/l8Z2c+NzvzkhnDPMQuSbOfixgZ9Sn5ceb5A3mcCPOaPPwvlPuPP1LSd2QoZjOvKJXvFo984rTYvvMhMohNruJPz4jX/mBR8cjfnx7fO9Mp50dVuwLvlkvZCZwiVy4qHvnbGbF951GGwX7nzO/cZJulbSqyYtJtRUw7V7u9rNKAVXHtOrD7lwGvrWkvtyx2asrnS1e8+Nj8sjGte5J2/BRGaidP1+ULsjS7OSRmrzQgzNZzntcoTedcujyy/eCFK/dv++s6T+lvNjqDNS+UT6k1YxSoOfLdVa+tmF829obx6fC4wUJq9tuloz8fmw5fOzITZTd6ireXC8mdnKEXvx+qfMo8IXVILjHZYWiFAkE1aBAqnKYUIwSMgCqd98Dws+csLRgaX/zVKw8zSC9Y5S59aWq68RrCMHgSIHYVRn7YFBq65mgGWDNaGs7xq7lpu/jCf6hY2+tsw3Kp8yikc0+T/ItHGmR1950vlk786a+3Lx28m/O/PjYbGWWu8HuzbFzxNfXr+AzFSS8MnoJurl9btrRgmPF20ajVv9v28fhmxrnLwMCfjuY+Ok+M5jTv/OVWV+HK3Zy36pqGracKBJH/uGDE8xdFdl6w2l38dBPnPubX8Ccmw4+s9xY5hggJ+aREY1mDw73hr4OnwRv3ra/UceIvm13BrV3dy7FM4s4x9x9U5NEk0rwbPKW/H5dq/jHAoJgg2Y2MKo5MsK4VCZJpnJQK32Oecr/FFXxpXCZ6K44MboM79MdSMTOuK93lCHJ/rcO/rpHlDzkI4Fhy7cmE62jauru/6Zzr+HR0XEUuftlezvOeSBKZcanIjyFCDgggriOYIAAqEHAyLRIE9deKU9aOTzdJF4ZrKre7Aq/tdAbNfXVbP2bcSzF0KmGg2YP//GPO/G/PP/Kx+t19G2IIgjwEiGpmnUuK85mLVIi513pKsqOyUdKlyUSKZJp+O/x07Yd7Vpc0MPzD7br7Nriykuy4IFH7izRBb4uw/Pax6cidHxdUPlEupn+1PDjo2Z1cYPjjO/5d9G7RiN90ZHw0uY7IxIYNllKn6ACoEkZHVvhKPun8qiQdqRsxS5euiVDcFxHG0boNSkARBhXlxXPMQ8Z2O/0HJ47LCipn7GXcZyxe9WroV6POoYOysGlu4/bhP55wcdNN+9b9tmNb9bbPGiokBpWL6SmsppVwujLsjtEXz13tD71xcqJhxW+2L5m8sLjq/nYGs8K7b6t2+JbePm72BwYGnr2tduV/uQ394unJ5h9FaE4an2pim1nXB1Gara/KxK5KUMyGFYHBH3en2apM9K/7OO/aciGljs5GZ25zFqIozbxZKubmbPQW/Q0A1OuV/T1pryFCunhQPjnFoWuBHEHv3+H0fxWjHIc9ubwncXtbz1bEbK/Z3urgSLnbuX47ZumkZOSh9b4iXkNg0WnxvbcOFlNgcdHIvZXZmN/A4FPdHVJ0rO1lvv77Sun4KXfce4532sst8rurXvuXTBCNCwxs89Foq44PFM4M73q4TExJOgRNr5ZOeOuO2i9/tc1ZaCx0+P42ioC9rvVvQ7Mm15s0cR5raAU6APomV6ix3uGdeE5LXf7ZIVMc1zVsQguLq6rfKxwRunL/1t95DEk8Up4da/akRMNpvKoUEwBxDbRzlblvf0/+vq/HWlaOX4YJ8cGDcumTCAAIkSAi69zFy/ekIo6j0VXHPLti15M6mNO08+5mxvXZdZPmvXBz/eqh1zdu/t+FJaPuNmNf3rj9sdvHzrphs6so9+SmxbNG5OMznyO4N3uT64XhXT/AEILVTt+H7fmahw2mSccWryxMqfEE5g/Jpc4lVWmYTNDVu3jf0rGZ2HeXFA594tTYvu+Yr+2fc/JNN3/w1atP6ACpTl2tiNLM2gjNV5sHfyZJduPywKCPJ6aaJxbnsydfcs4NM22ztI20FYaOFTHtXO32skoDVsW168DuXwa8tqa9HF1+cnzf1t9vW3LlW6Wj7+g8MApEaieeaiiztjoDr1XmEueZZy/t4r3LKoXUWRAA7IPCYc9fGNl9i0uRpqg4HtEgFFMEs3Xu1Gt+f33DxvKb963908KSUfeMSUfGDBMSl251BV8zv4PMxEeyDmdLkZSbogIoLQlVHnY1wcXN1T/b6Cl6LQHp3NmJuh8uLm7bU+7qhi1/q3YX/F9pLnleC0KRVSVVB1fC9XZgeW7LnqucqjLCgFACAOEYgvgOl+8f/5bUlt4MiDp+7wZXUcXJiYafZkkq79BUbLCY5nhdyXnFZKPIOEdHKW6HU1eGv1M0iltcMPzPS7986eb7q87ZNz3VcFQb3HceEM4O1/wkh+EN+x3ujeYrxwgh2MQ41w7LJed95Sv5czPr6vZ00J4aL+aJ8vUO34hqp98j4VR6gzskmysMH9j5GWxiude2uboe5Pdk8NpVG+KGjs+K7v55jHSsLZRzp0Zo52deTRiXw+k6lyoNzxsGgiQdqXO4V43IxmY7VXUqwIC5ZxMeo9gl5uFCI3KJ81WASUv68KTi3urteJoZZ0VrL3Nrylgdgpy5tyjA8EySIDdnSKbeqcolXlWaDhGiBZzcRRqGJ0Ey65YXfP36d3uuMzieLRbTv756/KVBnaZHP7F12cIKIb6YBID1qPlx25z+1lWQE9LRH6UJ0k0bBlXLefMvDJrc4tFk9c7dK8j17sI/tuvuaDVwJNZHijs52TS9TExfoGMw69C1kQqGN7xSNqHy+cFT7ru4cfsZP6lb5Xu/aMQhP1gcKeaRcuru3824czFjYpGUO02BeNxcBWxurxGlHKu6Mhhxw/jl7PCuqv2sy2B0FTp0FfyjZMxLXi1vnlTd+jnWXM2DLn45euYln/kGP3lF07bdP6hfXby4aMQf2uOe1VJ3qQyJzFVTrvrL9/atWTQjsc+vA5gnkMEPElI4AZCYx7C9OAKUQFI1S49wUMjgbPxPEkGlzb2aU5Tje4ShI6eWf2FyOnrtGnfRMxgE63rL91gZHK69jvZ5cDxj9oUOusrX5nrs9XU0XM8P776xgfMOf37QRHTDvg2DJqabwc/GXrT3gZ2fwgjDv77ZXWDNa/hNO+/azfmG3XPeLd54LJb514oXt9U5PB8vUdWmo6mD6fHGUxhDvfyfxVXY9+rX+N8vHL4/KIm+EikjpFT539uKKlv3aOzLjxWadYfrRp+lS/NqPIHXi3OZSSTSnY+MODN+Wbja3H9Tm55qdN0x9qJmGunvndWy56ue3o8VuVoRcyD2LxeGa27bwwWX/GjsrA//sO2D80Znope2bx9jbj3zr0DFHx4dfta6BWve+CkGEP0GJL/oTQ2Ui6mSCenwtcAABIIItT4fCbJ2SeGwVy5p3vmLKMWto5DmjKqKrDr9NR5VChTns+ctKRj+u6FCfFiFkJh17ik33fyT2lUjLw9vv5/StVIJJ+sxgKgsTu5eVjj0dbNdzDdFyvOpy84/9+ZRtlnaVnlWGDpWxLRztdvLKg1YFdeuA7t/GfDamvZyS/WN+za8dNPe9TctLKn6xmmJ5iDrVjV3Iw4Q2Uw7lycpOlIo5YYXqNLUesb1sV/JV3C6OlTG8bCKEdl/+8sXXBre9UsVwpyEkS2coQxuX6E1p2nnXabZut3lXxAX0s4xGCz2K/LUOt67eJM71LpvUXefcyN7rgHm/qUAQU5TqhYVjXhgSrrp5OJ87owtruDrQ8TMdKDKJUtLqv5fTwelXV1nngwdUIXB5kBmpW/Qv/tiQHhqvOEsVlcvrnW494/LtpTTuka/z7qf+bJ88tWP7vx3IMw41fcKhzOjcrE3J6Sazr3kpOvSt+xd88jR3EfnQfEpsYazCxThlAaOX5rGmahTVwKDxPS5CiSiH4Yq/9aT7zjSQHt8qnlihZiavSQ0VKxxBBsgAuh7dV8NgRAYi/r4oBQzX0pXqVnh3fdscQdfHiHEZ/GKMjFOcx/v55wbqtLx71QDfNVwqE0LU9zyGO1oGJeO3EwiIyjhRN02Z/DNUD47MqBIU3qiu3Y+R2LQE45HM0E+mrjd5Wruc1sgpYeFJHEGjhC1k/MuUAk8z+masyKXvEzDYDZK8aubHK6ahi5eQzbjVrn96mmxvX8566SbRuOEEVzw1ZtLwjT3eNTBR8+O1P5MxImmWs776aB8akpAkU4TMcKYXzpugwLx7H81rB+hQCr6YWjoQd19m1zNvebGZ8OnBvPCmVGHc9ncyVefDwFquqJpm/uGfRuiywornu7I3+pcg1LOM1RIjjcP62hweHaYh5V1bv/2WsuQNNjt8OshOceW5DOEjmGpjithjzXXS5p23NNCcV9dOe3qyj9t+XBxVTZ82QehEX9pjzsjtve8Qlk4exfnj3G6NurlQeMzw4XYz8K08+Wf7lkFwjQnaRj+ZpJi9m13Bo94gBcuid8bn09P3skH1nwSHFKSJZiyn+1ZoYo4ld/De3/Wl3VwNLGs1sGxtld392RFXCti9sVz9nj1r99WrhNTkfGDxcScza5g7X7WM/P0+D7IaMoWCCA43BYXx9pep8Xqz1/vLrnwoaEzqkiC3PHF8me1lf6y364VsmpvjKL29jmzpf4SpyoNXxEs/6gyG7u6WMoF9rHuT0P5bHEKGbEVJVWtryn35edYGXSVi7mQ4DRdvniLK/iKuS9muZi+8h8lY34yPhWZVyylT3Wpiu+jwLAH0izTq1fKrcjVipjfVh0crS56wsA8IKqF4rfeOPHyN15f/49bfKo04sPCYS+Y32k+E3WIiRGGN/cWPb2FcqxeAPANR1MDJ8X2n4lDhKcIummbu6B1T/MzW2ov8ajK2DrOs2ifJIBixqkOFxJzswS1e1lBxfwyKVvYgPtRAAAgAElEQVQ4Ndbw8zNOvWWOef3/bvvwnEmpxh9GGecncZpu2MkX1LSz8WoKNzNc8/tzZt5aZJulbVSsMHSsiGnnareXVRqwKq5dB3b/MuC1Ne3llqZfb1/6+qRU40kfhoYfYg60D4YqvAXCOdG6W0hD95vHLUGA8CjFrNzkKf383Oiuu+ocrvd4TfcXyNlTYwy/MigJZ+EIsRoAIgEAk6DYlf8qqFjgVkX+5Nj+6xlD96vIwEgM18M09/kqf9lnhxsAMTqGXRjZfjdlaGUCRtaa5qyEE3sopBc1MZy5P2L1qExsXgSAxq+KR7b+stqXn54Msrr7vnHp6OihuZbv0AgVp3HqK6euTIAIwCyE4STrLCkTc2SY4cQIzcGqbFQVSQa/fdys2ovDO47K9O0q17Ni9XM8cn4iwKCODICpOBZ7PzT8rz1l1JP7PznecFZIzp2qA2BgAGAqRsQ+Dw56KYPT3b561pO4XeVoriy9KLzr50mS2coYukvHcLGB5beWS9mJrKqUPUvyL38HqCd55fw0CIEGESRwQ/OqGB5HEOpmfs090F3H7z7aXI/E2Iq4PYl5YWT3TYymDgIAIAARlsPpmqWFQ1tXfXf3aY87PhV+6uERZ89LUnTRRytffeHNstHXm39TZR70JqZmkobmMQ/QICHgDISggWFZZCBMxYn4+6HKv5xoXE9KNJ4WoxwX/XjcLB8AMHtr/Wrap0rGZ4HBz3Q8nKwnXI/U3l39e2/iXhjedau58jRPkPsLJXEmjpBvP8u/4VOkiQ0O95L1nqK17f320Uzi2vMzDQ0dg/nLp17Nvb727bBLl0r/Fax4y8x1HobGh6TMTEo3QkmS1gkAwGpvicHo2penJPadvd4d+ojX1DM3uYvnGxhq/cHpSB8z7ihX8IahudhoGSdwBCAhY1hyt9P/0yP97ZH0erR/fzzj9kYDvbkfK+JaEbMvNHustdUfuJ4UbzwjJGVOb2A9lYVKzjyg+8svAmUvpwlWsEqv05ONpzQyrivvHDd7GqGrn6z87Nmy+SWjbmhMNHuOpo+ZkmqeViamZ25xBVqfN15NLtQAJpeJqYt2Q3Lt9qJh3W7X0Zs2svo5g0UaKi7RczdUc563FJwUJqbDPxExepdDl6sM2LrK3q1gRDhM859+6S877CnsVudq12zPVoOf1VJ/iYwT6asmXfnU4q9efVgkyeaVvrLPhuSS5RPTzbcShuHNktRWt6pMFQmy+u+463l/QdER387qqW7Pi9Rew+vKcB3pGA4xPY+RjR+Fhj1v/j2j69SlTTueOvm0204x//+CtfPvwAyD/qxg8KKu4l+1f+uzrw8ZOfS7985tPtz32wc89bR1vnmdbRJZYxKZpK1ga0VMO1dr2srm2r+4Duj2Qjc9cvILg6d8enXDlmYEYX6307dge4c9CjtPYIaKyXKIDLiba9tDj9NV6rzI7ru3uoKtr75PTjbdp7YNDv9VIAszSGT4m1j+g6AknFzLBxa0vyY2LJcY0iIknenCoZt78pg6N1p7JWNoxQ5VGbnKX/pwVS52nkfOnwYgJm9xB54syQuTeU0d8jkkP4gVVWzoSczeXHMsA82Lm6p/JuNEwq1JozY6C5+dmA7/t4bh0TgEDRnWO4zV5UCc5sV/FI3a+uud/zplgyskqzhRX8t5+uQ1/Pb7dCoaU6imQxrAtXrOs9+q+zf3oMIAADUHNHK47zkWrqaZ41XyE1MkvSHCcjtDeXGMW5PGxShu5ZsAX21O4lhkECVishQZ0Njj9O0zdQcgQu36tYrBtx23p1wHSakiStfpDMFmorQjcaS82+OeH97914erznzGANi4/9614vQVgbJDDuAxDzJAENP38N697bozAK7VdqG7nuZ6pNw6/3tv4m7whL5z747Pz515yo3rAUDuP239ANSzbvzF8km5Gxo2/KE9dm9i9ibf3sQ1tzxRAczUc+41EGL6iEzLZU2Mc2WJmD6vkfP0mVk6Oh2tGpWL/dcaT0l8aqrRn8WI3R8VDX9Wj+wdNE8Xb4ox7JehvDhzL+umozRbNzYTHaVhBLHOXbQzQjuWT0hFrt/sKZ6PoNEjk6CdAUZizFY2eLMOcH1spukbP95ZxfXbjtsbDdi59pzAQOW6NDjsuUnp5j1+RXjiSDSOlYG537wGsVtumXzJ2RXZ1CevrF0gLygd/YujjWuaPue01N4KgAH2M66VCDNAmShMhQix/8CYBY7C8sYj3VNv//1ocz3S+OV6XbqQ15UhUcbxhU+RJvCaMkGFZGOaILc6DLU8SbEbgpJ48vJg+R+PtBeylc8ZK+6/8/ygt23S3fXfZq4z4g3nUIbmvHTqtb9etvKFv9Vzvve3uAt2zArv/j6J1ACj6xXzS8fcdEXj1j/JGNEQNVB0VUnVy31172acQiXvlZJNZW5nsGWfw3WI0Wluj/PfVRfOWeEvS3228oU3q3n/P7a5gl3uZXt547YnGnnfpUP/8P3WH1C7+9hm6dG3nm2+9S9Dx24va9rL5mpzNXtRK3RgRcxe5Ypu/J/TAG489qWv7PRJqaZ95h+be3XWsP6F271f7311pIGLuSF6jqRr9rHODaMzLVexhj4sh5NbSGS4ITIcm92Fz1SKqTNkiAn/Dla8dTQDwjlN1fdEaXaFW1fLaU0pSVPM5pAkzAYIkSpONCkYHt/r8C75WFEiR7PS4UiPyiMx6O7vR2daRlbmYnO3uoKvDxWSZ5omIq1ppSmK2ULL4kgO4sx7RcOSZ0frJ+51uJQcQQvbXQWbrt+3cdDSgsrf5AhCPlJux2IS9TT20d7/keIfa9wzYvtm8YpUSQHDpWJYKk0w1Z8HBn18rHG7ytuKmP11sjEx2fyndd6Sv7qV/PmTMuFBnwXKf3Gktj4RJ0btOb1YNumnb6x9a/g9o87duMlTPOzN1fONnbx/+W8rT588PtX81tRMY+shVyeCBs6K1V3mVGTz8K2DfSmvqr4h+dScFf7yP7Wb3sea66xwzQ+dmjL1K0/ZqqmphgkahsVzGLWzUUeJwZgxtNrpf29ENj4rRzDDSUNjvKpEigTe8l7hiHddqjJxuJAYt9ZT+EMIMa0n2uic75Jg5ekzW3Z1ebp3T+KdKO1l59pTAtbU17HWwfHst3qT6/ySsdfThoZd1rzjiCfH9yZuV/drHpYDEbh6yJM/dj/w+5V1d+76Imbu53wscd2qxE9LNs3hNHmYOfTM40TDZlfRe+uEtHEijeEOp972+z89VjfboyhVtKGVYchgFZysSxNUDYV0127O+8nIbGJWgua2rPSVHPYNqqMZG/e0uo6lrXrCoKd59OS6bzPXGS17Z/K6WnzRSdf/8pOVL7y2wxWYn8cIYXKq+XvmIaFjMtEbZYzcjwODipHsFl8+e8YHpaMf7cl99eaa7hhc1rjjkV+OueDmOoc7v2jV6ysXl4y8NYd1PU8wtw0AECzgnrn7wcN9t22W9qZlDr32W5/I9yL1/pSreVtW5GtFTDtXa9rK5tq/uA7Y9kI3P/ZPASPqfzzh4luf2riopcnh/IhT1WLeUEoXhUb+b08HbhOSTZMq8uk5KoBpCHDEIHkEZhgUBICI0Y4ldQ7PygoxdZqO4dl/BYa809O4HZ8BlzRV39VMs6sStKOhMpe8gEA6l6C4DQVS7pQ13kFP7XdwsRNxcmyehF2Va7nKNEvN/EZlE5eJGN6o43iOyAtVPAa5Le6Clw2IXVqVjQnVvG+pw9D5odnEpe+UVB3VAMyKgaYVMU/E9jrekwKrGFjZXiWBslHnRXfdkiUow6GpRJx2pDe6Qz/pxZjtkEutzLWnk+6XSife/tTmxaWUobsbaZdjUqYJ1Tj8X9w+YXbhlFTTGxPSTXusaqvexg1Kec8pifofGBDKWZyqo4HhdOjqoATObPysw4Fcx8J1arzxlGI5eyaCQNvmDO6ekmo+dzfneaksn50ZAXCPD2CBapdv8WAhPT2g5C+QcRwKOKkLBJluZFy6T5Fc1Zxvk0DRh2y5cLzr61gY2Ll2T8Dm+u0bu28Vj7kaAAiuaNrSeqCelXpd7yq5+Fc1n8674JQbNtyyd93IsZlwbR3n/W1f6IDRVUrCSfPwxdZPX8TsioUVcTvHPK+l7ioDGQSvqyWMpoxIUewXezjvpyMyiYtbaMf61f7SL47UVlYxsOL+B2Kuk1LNU0rz6TNvGnPJj+ZvfPuT+WVjbioWcsHpqYbvb3EHXx0ipKfVce7VASVfCjAM+HLp0z8oHfV4T9q1N9d01V4T0+EJw7LxG80303SIKbShht4qGd3lD9UzYg3nhuTseQQyNAygzwEAy+Hz9z3bVQ62Wdqbljn0Wtt861+Gjt1e1rSXzdXmavaMVujAipi9yhXd/Njnb4fGPv9RUcXDf920mNnFe18VcCo9NtPy3feDVY8rJNB7OhiamI5OCMjZKl7VKkigFcRJdnmGohuTBB2hdYOpFOLz6jn/uxvdBQdfu+/N4O38yO7vEsjgqnnfwb2shgnJs3BksO+HRhyckPcmZm8ej8cSd05z9Z05nGjc53C3nobq0eRgoSScFDOMqB8neAMZYDfv+1d7PsNzyXN1ANWPe3hKe+f7OJZcu2NiRcyeaqs37WTlhKs/MbAq15SQm3GqJlzn0BQyRvH5IfmUEwIDbHcGG5tY170nSlv1VltRkv/+DQ0bpioYrv5fxUncvTXLlQjN5dZ5SmQFx+6yUle9zdW8vkAWfWPT4bMppPvNH6aijHP1Gm/xIactH4sGzonWzaUNzYcAIjhdrZIxfN8OZ+Dtqmz80maAmkoNNDLKcJ9EaUeDT5WKw5TTNS4TuTzC8GqU4rNNrPMrFYMLe6OHY8l3IPRbVtz/0WirJ21m52qNqdcbrm8XjZ5rttXc5m1vH6nNehO3c6xFhVUXhhl++rIVL1bcPmHW365u2HrtendRbp236IMJ2z5Z19MfpI6U44nWx/Yk385cJ6cap5Xnc+dtdfn+USQKwxOMo5ZTlGCRlDlrlW/Qn7s6sK+r7zmW9rL7wu5bridcR2Viw8dkoz/4JDjkkdNb6u56u2TUPWbEi8K7fqRDIJrmd/s3VOYS5wuGoS0vHtm6p2hffjrn2nb2QXweQAaZJagaB9IDrK4Na6G5Zf8ODjnkWXtarP7CgJKfbh5GRRtqgkBoE0DgJADRy/D5+7/xA6Ztlh59y33rE/lepN6fcjVvy4p8rYhp52pNW9lc+xfXAdle6KGHCNCAf7rOU/rW/NIxd/122xLnWk/od6yquIeJ6Us+Kqx8In/gFfCeDDA69tdntNRf7FPzk/I4EQYIaCzSirIYVbuscOghBy/1Jq5by3OnxvffSOqaTwMwiyPgMPeerHb53+54AmRvYvbiGXNMqx3MlbdDxPQcHcPyOgASiQxexsiW+Rjz7kSOJ8dmIlchhGgdQJkEBqMBKKx3F73WxLlbepOjlZONE5Hr4dhYka8VMfubmcHns7+qUPJlzQxfMzwXmyRjRHYn7//nyGzsynW+kpcRAL1+bfpE4Hp2tO7GHEFOrRCSrhfLJ6ljMmHj/aKq+I93fwnXuosfSzJsxqq2sirusXA9P1J7HYlUr0CQ+83tTlIks2IX5/1kVC42d78B6jiKyQXk/AwZwyIIYgppaIUSTjQsKaw86lOsjyVf2yA4NoOgt88ZK9rqRKwD+xkDwN8HTb7zke3LnNNSTYP3se5MSMq5oowjfeuES+pmbnjvJdssLUl21MnMyK4bHLpWJmNEBEOIpAw9FGXYlSv8gz/qaZ1ZUV9WxBxoNcvJKntmsv4mlypPlyHcTwLk3+3w/22dr2j1yFx0+IhM3PyBAmoYFCkEeAXiyX9gxLtcwZBenQHQEx10bq/zo3uuJXTNlyXoer8iTIcAqnGSW+NXxamd98O9uKn6zixO7JFIKl4ups7EgHENAPglAOnj4N8euLTz99tmaU9apOtrbPOtfxk6dntZ0142V5vrgDRLzZtCNz/2aJpkLnxx0MTg9+tXG5tdBS+MzsauymJk/b8Lhx58tetoBlnm6+clUnqCDnE5STlq2w926vi46W1cxtDJCammk5yqUiziZHyns/CrOE1njyVmTx+Rvc21c9wiMRsYlYudAQCCGZxuWuMvWdkek5fz3DghNoVTlVCWIJtruIL1CYbJ9TS3ztcda65dfa8VMa0aaFsVtz8xsCrXIdn4nzSMEAWCXD4q1zKvVMxQb5SOeXp8KnL9LldwVR7H/95b3VqVa2/izmmqvjNOOjZKBHb5EDHNLgtW7DIw7MOzo7Wza5z+N7c7g7us0pVVcXtz/53bzDyga2w2ekML7fhCxMlkhqDig8X0dF5VRrxOOZ53BMsbzYPchgjpkxSIC2mK3dvxrYHeauBEZGAbZcfXgLU1YM1q1WPhKiOC8OjyH06P1WV0HHf/qupc+pkN79ICScY+CI4g9icbH7TN0kPNUpP3hHR0nFvJlVMIcHs596qeHHZp9Tj2WJ4H/yl94ZxwzR0QIZowNH+Ccqx0qtJoHEC8pu0QpZ1+WXZWZaPTWV3xZ3GqaaOveFVtIsz3dQ10VbNzmmt+nqKZzU2UY8/EdPgnhIECa7xFD4zJxK7d6fS/tfPAwbyUCvBZLTse2OIKvkggRI3NRCYSSH8QYIAAOv4n+Ld7T7LN0qMZodhmaXfUbKPMNspsDdgaGLBmqXljdT/96wcOVT7Tr+RlBcNaZIxs+jA07JBXSuxBljWTGJurNVyPZXJ4vCcF/S1Xr5h5qERVgltc/tfL8+krxqSj/vdDlU9PTIWv3+EOfSJj8Ij75x0Pc7+3XC9o3n0TxAChQSylYUBtYFwbCQBAVSZ23TZn8JUap7++tzF7Mxy3oi841pjmqcDmntA6xCQEkfk/cj/rXfKertcej8lhb/h1d+2xMjiece1crXke2FyPnitCkBiXDj+5y+lfPS3ZGFznKSqYntjvXOUp2zJYSlctU+T7+rovsNvr6NvLHr8c/qlxOG1NTEXGD84nZm9xBl8flY1fqkCYYQw9ZL7pJRNkZGnB0De6in689Hp+eM+NGEDMLt7z8chc/CJOU8et84SeGJVp+e5OZ8GrNU5/rZkfpiNsdrT6Fy0092ULxe4vlYWvivKpOEBgOgBwFvzb/bNss7QvRhdtMWyTyGZglQ5sbVmjLZurNVwHdB1Me7nlmic3Lf5/I3KJ+lret2Sn09+6gqrj53gNBvri8WXnag+0rTK1bG0BIAj5886Qk1fWcZ76GMV+GlCkawqlHNAxTK92+o/qkKcTgeuUROO0UilzQQ6ndtdz7i8ZpDmG5lIXmxOl94tGPNneN50Iufa0n+yLXJ2KxgwXYqMIoDNfeUtWWlVbVsXtCwbHa4Js52o/u040DRDIIE6O7//Db4efmrl6/5bGycnGKV95S8E7JVXNd9asdL4JCXtlaeCbK0t72kfbP8Z0TeDbqIMpqfDkMjF1/hZX4I3yfHZKgZSbk6AdSzQEJQbpBe+HKrs8rPB45Tol1TSlTMxclKCYdY0Mv71ESo/1KOooHeLCe0WVB8coJtFzo3u+49TUyn0Mt8SJjEVF+VQBQPj3ATA+hX+7/z7bLD3WCv36723jxTZeBrRJ1MNSsevAmjroT1wHdB1MfSnyw79sfv+eAlX6aKWv5LPjNTG0J8fWTAxtrm0KtmIAa0XM/phrub/kzGHZ2DnmKcYYArCF5hJ7ne4/QAOFe/hcPSF/jDkp1nBaSMmdBSE0AAKYiJMNHxcOPWRbAVsD1tRWf6wDe0WdbRL9J2hgTnPNLz4JlHNLgsOIUinN+hTJPySf2js90ZB+huRf/E9gcDxNTbsv/HaeMeViqmRSqvmWrbz/VYRhxrh09LYUxazjNaVCwKnafxVULPi250cnJxpnhKTMOcjczwsBXMSJvR+HKrvc+mhmZPd1Dl0tpwxDwA09BzCwFj5//y+6ugd7z9KjGbm2/U1/MjP6U65Wse1PDOxcrakvm6s1XAd0zU59ueXhN9a+9QMBJ5/b5i7Y8W0PBo7+kWWdSWYPXr+dweuxaMEKU8uKmP1ZW8jAhiJo0BgE20+0tjoWriFZ9BkAgCjtSHS+L1sD/asvsNvLmvayuf7ncD0ttu/8gCycnKbYfXscnj0QwXmTUk2JsIP7bIGBb7DNUvtHg4GigXPDe67iDWVYnGLXiySRCEriWFpHwa2ugtf38N69J8r8yByjmLmEuxijdMzRLSvckHxiTVWquRa++FCqu3GabZYe/QjWNl5s42VAm0Q9LA27Dqypg/7EdUDXwdSXo3/++MtXrt3uDPzPPoen+UQZDPSwPr9xmT2J+8+ZxB1OI1bowIqYx2LqHe/7t3O1prZsrtb90GXXrDWatbn+Z3E9Jd5wllvNj6ANvaCJccoYAl+u8pcut0IHVsS0+1hr9DoQuc6I753pl6XxECKkQCyzl/d9up0P1HQ33jrR9SojYtl/PTzrsG/92Gbp0c44rTFIBrTp0AvUVhhFVsS028uuA1sDbYVtRX1ZEbPXuU57ueWdlcufnf1JwZCft1Bc0jZLu+7JrRgQWRFzIA5ee/FsPXipFWytiGm3lz2JszVgm6VWacCquHZfaE2/1Z+42tqyRgM2V5trX2rANku/nkFYMem2ImavJ/I9nCT1p1xtBtYYTzZXm6tVGrAq7gnRb53+9+YvP1nxwpQ3S8f8V3/95bRj3v1psmHnag+K+3JQbNfBoT2YFfVlRUxbA7ZZapUGrIpr14E1z67+xNXWljUasLnaXPtSA7ZZapul7QROCNOhh8bugDZeesigP7WXnas1Jmx/4jqga3buM7vrX1m7wPnPkqqf2mZp9z2YFZMYK2L25SCrv5pvNgN7smFroH9pwG6v/tVe9rPLmvbqT1ztmrVGAzZXm2tfasA2S22z1DZLrdXAgDaJbGO3hwRss3RA18EP/m+T8OvtS5s+CFU+bJultlk6EDTQlwPN/moY96dJt52rNZPD/sTVrllrNGBztblapQGr4vanfsvO1Zr6srn2HVfbLLXWKOtPK7/6U64D2njpof3Wn9rLztU2SwdszZ759zrm3Ghj+ke1q1Z/WFT5zEAwyuxBVt8NsvqrUWhP4qzRgM3V5mqVBqyKaz8PrNGszdXmatesNRqwudpc+1IDtllqm6X2ylJrNTBgTaIemrpW3b9VcW1j1xpjd8C217SXWob/bM+K1WfE9y79NDj4XdsstVeWDgQN9OVAs78axraZYc2Ey+ZqDVe7Zm2utgb6lwbs9upf7WU/u6xprxOdq22WWmuU2caLbbwMWJPINkt7QcCaOuhP/cuArYPpr8ZnPrXh3fkOXXl5vado7UAwyk70gYttvh2qMru9/jMH8HYdWF8H/am2bOPFmn7A5mpztUoDVsXtT/2Wnas19WVz7Tuutllqm6X2ylJrNTBgTaJeWIX9ydSzc7XG2B2wdTD1pcgPP171yu+3uQrva2BdUdsstVeWDgQN2JO4vhtod9aDFZMYK2LaGuhfGrDbq3+1l12z1rRXf+Jq16w1GrC52lz7UgO2WWqtUWYbL7bxMmBNItss7QUBa+qgP/UvA7YOrn66+vkX1r9z7T+Lq249nCL60wDeztWagWZ/4tqXA017BaS9AtLWgPUasGvWmn7b5mpztUoDVsXtT2MNO1dr6svm2ndcvxWz9Pvf/36JYRgrAQCDEEIrGIa56Mknn8z00HqYCwB4u4fX9uYyK4wHK2IOWNOhN40FbPPJ1patgf6kgQHbbz3+2+Wbrt+3yfF5YNDDtll6+F7cisGbFTHtCUxbO1rB1oqYdq7WtJXNtX9xtdurf7WX3Rda0179iatds9ZowOZqc+1LDRx3s/T22293SZL0AQBgyXPPPffIbbfdNt+8oWefffbqI5llz97z/vBo44bHRg4aVTPvscvve+u+d+7BgMHmCHz5DQ9dumz+vf+8G8d07opH597/2sOLLmFUdbJKYImrH7rsjwsfWPiEjmAuxWDPMToWcijKXAMA44rH5j701v3v3JfNJX2kv2TBHo1aP1pL/YzADP9lj8z9xSv3v3+lA0ljVIyqvvqRi19beP/C36kAS0Js2P8JsHaMS1MvMgCmXvHYZY++fd87DwJg4FlIvwvZeL0a0//by7nh3Efn/nL+A4u+RxpqSU7HN9/w60sXmPkoOkhhj7/xO/mhm05zaOLZGsSlqx699H/evu/tR0wWaQc7X8dBxpfN34YQJOc9fvk9b97/zl1CLhliPMFPrnnw4sVv3f/2fQAS+hWPXPLrlx5YdCFvqCdrAApXPXb5b966f+HjGEJ6hvC9oMpJyo+j6xCAmMluwf3/vBsi3ZEj6OU3PDR72VM//fvjAd5lXPH43PtffXjxZayqTDyEHYBCFKrPuXC28FB2b9+HIUClcHJJA3Su7cjutXs/vEIWm09meP/6ax695NUF9y78HcLxBIJDn5TwvaM5RZrVFbscG68vEJ3fxyFydWQnEPTG6x+avdBkF0kn9cifGh4sf2jyqS5N6Zqdks/4NHAbRJC8/AA7Ahm8TFJrDrJDhH7FY5f8+pWH3r9ATUdmcpwn0pFdAvB/J4BCuIDy3e7YvX7fO/fQwGDnPjb3gVfuW3ypAyiTOrKL5VK46uT/H4OzhR5FmYsQQvMen/eg2XYmuwTElzbi7jWj1PQdJK4HTN29du97VzBQHqtg5K7vPDLnlTZ2MIFgZSs7LRm5ysl5k6bu3rrvnQexVt3x76IKao9zT/pHONRdlz0695dvPPjubZSulXZkp2owveN/Nv2u/L7Jp7qAcrYBcemKA7pLC2keBEPP692xw9g11zxy0eK373/nPghx9fJH5vzGZOfQpFMMAIUrOuiunR0SWn7g4Tzi5R10JxH08msfmr3szQcW/ZIwVO4QdhCmrn708v9trdlW3VHP8ZRWwOe1eR3ZZXNpn8773jHZjdYSPyMgClz26Lw7X949IpAAACAASURBVHv4vSsYtSO7Bb9DGJFE2LD/a9cdAJg6twM7CfLvgiK1VtjV8ssg74Id2eUJavN1D1284O373/mNaqDkzhWbf19x2rQZHMqf085u4f0LH0YIwdaa/Qa7t+8ScukQ4wx90s7OgFhrzXbHLk3QL0IN4abuIIBYV+ye+tnfHw/ybm3eo5c/+OoDiy9jDWWi2pGdAfNR3PMMD6UCXhMPYWfqLkPRS/caXCd2714hp+Ins87AhjbdLfidjhFJNUX9GRZiIxlJmI0gNL/zkXbdCTizSB/s2M3Xpn9IAN3dkZ1E0BuvfWj2wgX3LfxtNJfQohv3P1Bx2qQZHFK7ZIcLepqHyve+rtm37yIQ4EVAr/3uY7MXmbrryM6sWSfniXTUXVfsFj6w6JfIUDmJ5pZfe/8FyxY8+M+7gaGx8x6d9+BrD79/CaNKkzuyi2dThOIa8nsKSgU+kx1EyLy2vWaTBLFsP0isHqW67yhTcg+7NWnZRnfhG7ZZapulA0UDfTnQtFcVWr+qsD8ZBHau9kTW7l9sDdgasH+UtEoDVsW1n13W9FsnOtfjbpYeWFX6EQDglmefffarW2+9dS6E8H8xDDvl6aefbuxuovHBr958Z3guca6IEKAwaBTKAp8gWUnGCcWjShyODNhCcRkAICpQcm4Vw4wsQedZXaM4TaZjNJ8xIEB+RXRiCIAW0pHFgU6GZNHRQjtEBWK6T5E4CBCI0WwWAQwVyoIrDzFDJOm8Q1MYRteIFoZPAwNBvyo6AQQgQTmyhK6TIUVwhClO1CCuBlXRaUAA4jgjAAxDBbLgFHFSFTFSdiKFIXUdj1J8GgIEA6rgQgCiBMEKDNJJnyKyEZoTdAzTAnLeaSAE44wjgyOEBSWRz1KUIkJM8+gqTRg6FqW4tMksqIpuHWAoTdIireuUW5PoFsqRMwCm+zXRCRAAcfOeIcIKpJwzSbKSgpOKW81zGDJglHRkIcSMoJJza92wCyh5HiAEYySbxYHxNTsMV31y3tkVuxxBybyuUj1mp4lOAwCQIBxZAwBYqBxgR5CyU1cZUtda2SFk4AWayLexYwQGGZ3YiU4DAZhgHBnsALsMRSkyRiguTWZxw8BaKEcaAQAK2tkRVJ42DLIzO3hALyQ02+Cb7FpoLgPQN3Xn0GQ6TvMZDSBYoOYdEAHY0gt27bpjO+jOd0B3MZIVKMPAO+ouoIpOZGqyAzsBJ9V8B3YtFJ8GHXQXb9WdRgaUPBumOUGDmB5URL6NHZvBEGjVXffs8m4dQJQhaZHSdcqjSXS0g+5MdhGCFWgMgK7YRSkuA1trNutWMbytZjWNcuht7MyaPag7ms3ixgHdUQ5RwjDdr0gcBhCI046MASBorVkMM0SirWa7Ypeg2Cyp62ShIrbWrHqgZk12cZwVEITI1F1HdtQB3Zns/KrgMvsZs2bpA+wiNJfTMEwPyO2668COpJQ8hmseXaHbdWfWbEDNuw0AD9ZsR3aBAzXbQjpyBESwq5qNkI4sBjGjO3YIAuRTRGebftksARAZkgVHlGbzKkYoXiXvxNA32eXwr2s2dqC/M3UHD/Z3GlmgiI4I5RA1nFDNez5Ud6JTwIlW3fGaytBGW80aB2rWvOfkYdkdqFlZ5LMEpUiQUFzG1zXbkV2KoPKMgQiPlmeitCNnIExvZxejHVmz32xnJ3X5rOhGd63tnOc6s4vRbN7sQ3yKxENkwBjNZQcLaU8zzeXXeoveNzBsUXfPsBN9MGAbWrah1Vm7VmjWipj2xMiaCYzNtX9xtdurf7WX3Rda0179iatds9ZowOZqc+1LDRx3s/S2226bDgB4HsOwC0xz9MD/fwsAcIVpnnY10Vx4/8Jfj85Ef7id97+6dPtK7baKMfPKhWQoxnDCFmfwmWnJxp8QhoFt5/3raYSxw3PRUSJOqSs9xQ9NzzQ+6FFkeg8f2JsimZoxmfDZOgbRJlfx26Vi6txB+bQ/wjgzazH6vTOV9JUEQnAbH/zSoWsFlUK8MkdSypee0H+fnAz/zqkp1C6nf08Op5rGZCIzVAxH652hVyvziUuL8llPI+NM7nX4Phyfab4SQzq2nvV+GYSopDIXH5whWGmFu+i+Gamm/+ENhajmA9UyRqRHZ1umqhhEa13FT1flWm4skAV+n8MTbWJcK8dlmmdDA8Et7tDSgCqOHiIkylIkK/0LZ56aqYo/dhgavp0LbAUQGCOF2DgZw/XV7tLfT8w03+FV8mwd52uMko6N43PR8wEwwGZX0UchOTelK3ZbHZ7NNCTIkbmWVnarPMUPTW1n5wzsTRFUzZhMtI0dX/hOqZQ9u51dNeefPzndeFMrO65glcNQg+3sFkHssTmGcZ/Jrsbp3yPgZOOYTPTUVnau0KuVQuLSIukAO87/wfh001Umu23Owk9dulzRzm6lp/jeU5KNvzbZ1XCBmhxA4ngxNb4rds2Ma8XYTPPFECG4xXUou7XOot9MTzf+ymS3wxHYYuBAH5WNTZBwXF9K8M+crudv9it5tp7zNrWQ3IYxuej5sAO7QUIyFGc4YZur8Okpif0/IQwd38kH1+MIsd2xawawfqqYPPUQdlLaH6GdmWqHf/6kTONNFEJwayd2q9wFd01PRX/rMtnxvlqBoPa3s/ucdi6coMkz29nVcd4PJqbDh7AbdkB3X7lLf3VSquEJp6k7LlCj4ERqZLZlqtZBd+aPD/Wsu6UWp9dOl5LntbPzq+KYCiFRaupunav4iempxl+xhkocyo7Q17pLfj8203xHV+xWs95Pyw1tjKk7k90WV+HT07plV/rQ1PT+B72qRO9y+vclCLp6XCZ6toFBtNlV+E6JmD170AF2G3DHu6fKie+QyIBbucJW3Q0X4pWCWbPukrumpxq7ZLfRFXp1aLvuWGeyzvE1u3WMb1UBZhSb7LIEK63qzA7DUiNz8VZ26z3FT4/ItNzYzq6JdX0xPhM+qDufKo4ZeoDdMoz96wWa+GPWUIidXHCrjgGtTXeEvtZT8v/Gppt/2pHd2EzkAoAhtMkV+jgkC5O7YreF9W5hMBwfkWsZncdJ9Ut3ycPTMk0PtLNL4lTN2GzLWabuNjtD/yyVMmcOyqcDh+jOMOAWZ8FXDl0LtLNbBMjHZyP13s660zDC2OApfG1o9kDNss7kXs73/vhU89VmzW7lQ5+5jPyQylyiEzu1VXc5pIvj8unx3bEblwlfjJl14Cpa6lWFg+zWuIqfOLlVdwqxkw9u1aHJrmWChJP6v0nnMzM0oa1mHd7mCMWtH39Edga+0xlYjxuIaWf3lbvk4cmZpgd8B3QXQbB+cj4145vs+Gy1I/j6pMz+mymTnatw94zkvhGr3SVNIVnwr3WX3gkxPdvVc6w/DeDtXK0ZaPYnrn050LSNeNuItzVgvQbsmrWm37a52lyt0oBVcfvTWMPO1Zr6srn2HdfjbpZ2XknaE7N09Z0v1JmvqNfznsdBy/47zwbq6P2MM1ws5wqhAaCCYbpAUnmnJjsAAjBD0FmXJvMkQpgBEIgyXKxIygYViBt5nJJIpBOMplEQALSfdYaLpWzIXG0q4YSWx3GF01WGMBAWox0pnyK6cYSgDiFK0GwqKIleDWKGQJAyY+gkramkuRKymXU1l0jZkLlaNI+TigJxjTXMVVUGjDBcPKCIPqADqGMApXEm6zEkp4EwlCMpkVMVljQ0AkAMNTF8uFTKhswVjyJBKOZKP15XGMIAcD/Nx4oUwQ8Qwsz/niFpwa3KnHlthqREp6o4aPOeIUJhyhkrkbNBFUEgkpRkml9OTaHN1bBdseNVc1UtAGmCybq7YKdC3BBwSqaQjveEXZxm014l7+qKnZkPrWvU4dg5DI0mDQOLMo5vsPMaklNHGBJISnR0y45UdAh1rhM7c3WnCqHRFTsKGTiCwDg8O1e4WM4UQgNC9YDueFV2mCsOM4Qj69Ly39QdwJFAUBLdFTsAQB4SukTgcrvuTHYeVXSZbf617vJeDUKjAzvKAAC16878fumA7jqy8yuiD9MBNA2qNE5nO7OjDI1AHXRnmPolKLmdHW4A2HhQdwamQbyT7mjBqcpcd7rDAAC8JjPmgKCBcUZK5GwBRBCqsK1meVVxAGC0sdPzPGkcWrOm7syVjt2xkyCh5zuzU9rYmQZrvLVmD2XH6CppIACaDtTsoewUhjQAjNBsIqDmve3sUjib9RniIbqjkEaYK9APrVlTd5jO6XJrzZrsQq01+zU7lyrx5srULEELvC5z9IF7DtPOlo41a7LjdJk2NdvEOCOhDuyyZn+nyq0r4TMEk3Xp8iHsiqVcQIEYMmuWRDpurtY1V/DuZ/nW/g7voDvHgf6uVXcd2MVoNlVwBHZt/R2hKhihcq2r3RHWmV2aYDNeXXR1rNmu2JkreQ0M09pqFnXBjsq5VNnZkZ25uhoBgEx2xXI2qCEI8mZ/1wU7DEFovkFgsnMdrNk2dmbeqPVZwceKpExQATgSidZnRZfsBJxAIkbIBbLARRk+u8lV+Mb4TPS6vaynOk3Rf7TN0q7X11oxeLMipj2BsV8PtEoDVsW166DvJkb91di1tWWNBmyuNlerNGBVXPt5YI1mba7/mVyPu1na3crSZDJ541tvvWX6jt/4fHrHcy+nAEp9Ht67+JTQ4DMuEJOnxElS96kKjqC57g8CCcMNTlcxACAQCNJgNQ3DzPdzDQTTJKl7VQU3IDSNKYOABiQN3ZzngzhJaQFVJsw4KoDAfBXYYWgQQwCmCAI5dQ0CCFvjZAnS8GgKpkMIREggGhgAN8yo5ivuB+K0xsCQAiFwGAYwzcLEgb8zrzSvzeEEcmmq6YEAEScMGunQnPGbr7h3jCPjGDLvjdXNv0QgSZK6p/U+zBszzV3c4LQD90wSBqPpGGbelYGgeW0rHwBBnsCQ+c2MGcd87fYY2OHQgFQX7DQIkQJxZLIzbyx9kJ3ZBqDX7DjDfFkXweRRslNwDOnHwM5vcu5DdhIkDOwQdrQWUKVDdMce0N3h2OUhgUhgANIwN3roWnddsTMFIxA9012v2BGEwRpmRQDQrrsjs8OAWejfqFlda9Vv55rtnh0GVABaa7a/sMvjuMG31yxh5m32PKh7dlpb7X9ds23s8hhu8Af6uxxBGg6L2UmQNAigw+50p0IMOUwddKrZvtRdX7HrqLt2diZkU78dnxUddYfMbSla+3jzmWPqDgIFwwwH0uDdkfBTZi3eWFZ53SZV23HHi/d0aZZ2bR/a/9UmYBOwCdgEbAI2AZuATcAmYBOwCdgETjQCcl7eqwJ11eHyajVl+upzNHuWLrv79U8KZGH0VnfBz9ftXF31w2DxHXGGiYTyYvFu3rt2sJiemCUoc79SQOg6LZB4NijLgT2cd31lLjGl2eHc75NyRQmSjbh01cfoGtXgcG8ry6dHxyhHvFDJBaop57ZhilAl4pSoYpjs0BRXiqJjhZJQVMv51lUIyclRhm/yKPlghqRTjKZzDkNhaxn35mH51Pg4zbT4FDlQz7q3lOfTYySMkLMYnvNpii/OcOFQPlu62+FdO1RMTo7RXJjTFK+MEXnzYB6npvD1jHvDMDE1OcwwUb8iB5oYV01Iyg7TITSSBBsOqEJJkuHChflsyQ7atalSzo5LU2yc1DUWAczQMVxxa3lvW5zk5DDrbPYrQkGEcu4LKEIJBgFspvj6YilbEafZaCifO8guQ1AZw0A4jRAhkmQ2IOcDexze9cOExJQw49zvU0x2johLV3y0oVENjGv7ICkzKkax8UJFCNSx3g2D8unxgskOYgpnqHyKpOImu52Mc8tIKTc2wnBNPkUKplvZqZzD0L7Bbi/r3jwonx5rshMIKm2y7swuznDNDlXxSRCTcWiullUPsoswbMSvSMEGxlVTLGUqDQzXEjgT6chul8O3doiYnGyyo3SNNQBmaBimejTJs4vktlbJ2XHt7MKUc1+BIpSYHveh7LLFu3nf2vJ23SEAKYRIgSByrew47/phuTZ2fkUItRBMzGeoHrILdntY74ZyMT1BJChBxTBzVTOfIul4gSQU1fO+tYNziSlRmmvyqVIw1caO5wyNqSG5HSOU3KgEzbSYeqlj3ZvLu2G3h/WtqcgnpsQYrplTFZ+CEyJEOnGA3cZhYmpS5IDu6imutkwRhnTFrtZh3nNycqoLdnWMe0OlmJzcbOpOEgojjHNvO7sGnGkcpObL2nRnsvOvGSymJpm6M31CEiFSPMCujvOurzDvmeUbvbJYGCfZqEdXfF2x20Hy2ysVsUogKEHrxK6W960dmktMiXTBrp5xbx6ST43vzC7fVrOCX1O87bqr43xrBguHssMMneD1Vt0dwq6BdVUX5zPDzdWRCYKNmHXXXrM7KefmSiU3NkGxcUbXWB1ghoFhqluTPHWMa2OlmJpk6s53kF2uBEIIwyS3t0jODonTjm+wQwbCKQDwzuwiLN/ok8XCGOWIeDXZb7LbR7t3lMvpqhaKjYcUIdCuO5OdjmEKq6t8+oDuqhnn5pFSdlyE5hu9ar4wTdLJdt21s4tRTCyoyv46h2dTuZgaZ7ITcCrjVfOBzuxaGK6ZVxWfCDHZXO3vNFSuIzuz39zfiV1QEYsTjCNi9nd1nH/NICExJUE5YoyhOsx9mHWIaSa7tprNjQuzfCu7KOOsDyq50q7Z+VqfFSmCypi/IhEddFfPe9cNySamRhi+0aeIhVGCifkP1Ow+1rmjPJ+titNsLCgJBXWsb92gfGpiO7sdzsDdmEaQE7MNf9zkK7r7ygcvaTVPu/gUmweM99WztEMcK+JaEdNM2Yq4VsS0c20TmBVsrYhp52pNW9lc+xdXu736V3vZfaE17dWfuNo1a40GbK42V6s00OU0rk/N0ttvv90lSdIHAIAlzz333CO33XbbfPNbn3322au7m0T+/fH3J0yP7v+3imFqnYHCwyAoHSKmvDHaIe3mfKvHp5tPM1c8bXOFaiikscMzsbI8SehbnQUrR+RiJ/kUmdzNe1syOBMelw2PMVcMbvAUfVksZceUihlXmOby1Qy3eXouPo0w96HjC7c7kOodnosX5UhK2+IqWDkm03KKU5WJXbwvnMOZ2LhM8xhzHdUGT/Hng/LJKcV5wdHIOnMNrHPjpFR4Bg4Q2MAV7nQbir9SSBSkCVrb4QquHJ2JzuA0Ba92+hsVSORGZ6MjNAxDG91Fn1eIiWkFssDsYzypKMNXj083TzPNpK3u0Ga3KpQMFVL+GMWoW2n3+ilicipjaNhO3r8XYZg+MtNSoWC4scUT+mJoNn5SQM1T9Q5PPIYzDRNykfHmgT2bXKG1ATU/tCt2m/lgLQsRabKTSELf7CxYObIDuzTORMZnw6Pb2RVJ2TFlB9jV8541E1Lh00x2W/nC7WwHduscnnWTxPTkdnYCzraMzTSNNde4rj/ArigvOJo6sdvsLN7Ka/nCSiFekCaYb7ATEZTGC/GhXbEL03z1xEzzNHOF65ZO7Gq4wKpxmeiMdnYaBvXRmVgru7Wcf/VoKTvRr4r0kdl5V49Ph1t1t91ZuIsEOtMduzggEpPF2HCT3Xp3aFWxnBvdyo7h8vVc9+w6685kNybTNNY8gOhLLrB6mCaMNXXXzDpze1nnxskHdPc1u0RBkqC16iPoboiYmFYoCcw+1pNqIJjaaULLxM7s4hSjVndgV8P79yoQ6qOzbew2u0NfVOYS07tit4bzby42tDJTd/HWmvWuHneQXcEuEhjdsPO0ZHD2YM1udIdWFcm50a01y3D5atqxeXou0Vqzpu4YpHpH5OJFAklpmzvVbEd2pu7K8skpJXnBsZ/hhAaHe0M7u44128YucKBm1daalTEyOyYTGdle+x3ZddadUxVKKoWU32S3hXatnyKmWmu2p+wQgnCju2BdQJEqumK3hQ/UMgARw7PxQTJJ6Js61WwGd4THZZta+7s2dsKoUjHt7qy7Lc7CHayhetrZre1QszW8LyLibLRjzbaza3Lwub2M66DuNjmLtjk1qcDs7zqz2+UMNGYQkCaaNQsh2ugp/rwju2aaq56UCU9r3SvXXbLZqWYPsqvm/KvGZlpmsIewi1eYKzsP1qwi0nUOdyJOsPvM/u5I7LY5C3ZTSKdMdl31d3FAxSeL0RHtNVvSzo52SPW8d3V7f2ey0zAoBhVpSAvN1p/5m+umHMYM7U8DeDtXawaa/YmrVQPN/sTAztWug/6kAbtmrdGrzdXmapUGrIrbn/otO1dr6svmag1X681S8xsOrC5dCQAYhBBawTDMRU8++WTmcCtunn/kg4mDhdQfCTlXwWGEkaKYOtpALocuB3IE1QwRwmiku6GBSIkiYrqBK35VrEiSdIO54tSjymV5gsjIAMtAhCEGaV5zb88cQTfSuuInVN2tEmQM4JhOG5qb0HVWJImoGcen5YckKKYeRwbp1NVCBcPFPCLSAAMYq6leFcfzeUBEOUMrxoFBSJBMAAwAXJMCHEJMlmSaDAB0ryoNShBMHUQGxRlawFzRJUE8DRCEvKEEREimZAJPujS5HAGoyxiZMg95oQ3dTWmqM0WyezEDkbyaL83Q7B4cIYoxNC+C0MhjWAYgc3WpPChLkBEDw0W3Kg1WMCwvAyJl5kMbmgfXDTpDMXWEobs4XW1lZ+6BSuiKn4I4EEk8bhhQ8avSIewkHM+auUKIIcbQPOb+fiY7Slf8tI44CcNTCMMMxlDdhGEwIklFzThuVRiaph212AF2MoaLEmqNAxld8X3NTi3CASLb2CFAGZqH0TU+Q9DNCELtEHZID8jIMDScipv7ELKGEpBwMpXH8JR5/+b1EiTT0GSnax5K1/hWdggQbjVfkqSYuq/ZYYaEYWmEMJVX80NEkm7SISZ6NJMdflh2GYJqxkzdGboHN1f4kXhc16Ea0KQhpu4gwJBblQYJEIoaQccBQIDSNZ+5c0QWpxvp/8/el4DJUVVt33url8lGpicBAUVccV8+t89930EWIWGHkExXTxIREfFDQDaRRUHASDJdNVkggEAAkV0FRWQT943FBUEiIEmmOmSZme6qe/7nbU7lrzTdXUtXQ0amnsdHzVTfvn23c+4573lfXZ3R49EU9BtjN4nc7Yz6untm7AruyMudbM8jSojsNLe645ihNmHshFQy545urzPZjaMy89Rk75mxG5GZYalEfezynjt1Y7bncVcIb0Zw3ZE305OqOiKMp8Fb+czY5ZwRQ63vdcd2qXpauZmetcGxezo3+RGhKeuPnSLKTdJeAfyuo8pY75J0+9zqLlh3rjI2FWojLw+OnXLHZvaQNNZn849kSU/DuvPHroe86ZiX4NhV6nv2mbEbMYwNVeyDwNhtzPSsznljM42a2+tl8k+Bm3TLustknvLomT279dgZm8ZIrSep5GRdK9SUGsXYTfLHzsgMgyMjU6vOmEx60oZM7gkgP/uqo7tu2bMYO6XGNpOxIaOEmOQ+M3ZjhlHZzh19qSapR1W2grHLec/MwYbc5EdIU3a76uZdKvlJ//DHzhMkqkbG0STd6e7YLhszuS1jN8brjhTJHs/rzWid88duqlebud7IPWFIIQ13bGZWGmLEMNZ5pGoz6785/xjOt+nu1mOX97wCxnBDJr8a6y7v0dQxlRlG0HcS8Z7lsevFns1NeVgJ2rLuxiiznqSUk6ja50pjZFRl/zPJre6cEZTdzGPXw+cUxg7IT6w7Jzv5YUkezrvtR4m8qso5iseuamQrY0bG+f9jZ1TA25zXtcDYedntamMvqeR6Hm42dtNqI7tuzvQ84RrGpum1kZe7CmexgbNZYOyyQucqxjPrDmP3dCb3uBJC5Ty3oAQZI0ZmnUeBPctjt0GKEZ2ZtAZ8uv7Ybcz2PJb3ajPynjdtlMeuh2rTs1r3PNGz3e2f++Z+h4WgRiccl+44LhPj2p1xnbjETYzrxBoYX2tgYr7G13xN2K7uzNd4GteJPdudNTAxrhPj2q018NwES0MulGF//rAQ4vawlxL8vRuHazfa7Nbkj6e+TozBxCE4sQbG1xqYmK/xNV/jyR5M9HVibU2cLxNrYGINPHPx6cZ52I02J/ranbmaGNfxNa4T8zW+5mviLOzOfI2ncZ0IliYIsrb7yHia/PHU1wnj0p3DamJcJ8a1W2ugW+2Op3Nroq/d2V8T49qdcZ3YsxPjOrEGxtcamJiv8TVfE7arO/M1nsZ1Ys92Zw1MjOvEuHZrDUwESyeCpSmPwMRm7dZmHU/OwERfu7MPxtO4TuyD7qyBiXGdGNdurYFutTuezq2JvnZnf02Ma3fGdWLPTozrxBoYX2tgYr7G13xN2K7uzNd4GtdtK1g6a9Yso6enp2flypWbAj3bJsvw0de+vr7XDA8PP7Rq1SqP+zueJn889XXCuHTnsJoY1214XBcsWDB18eLFOAtpWz9fBgYGXqa1dizLWh84u7txxnSjzY73QQvbtc32dcJ2NfV9ujFf3Wiz4/XaJkXajf52o81ujcFEX7tjE7fZcZ2ws8/ZWTixZ7uztybGdXyNa8fzZZrmZCnli8vl8t/Hw/2gyQnTsT049NBDp4yOjo4G4i8dj2sLv6jjvi5YsGBHtL148eInX4j3I/zm8WRno0IIZdQXU35PmqZ5ohDivSMjI/sFAqYdBUsXLlw4o1arjViWtbmhv51sAL+vRwshPmNZ1i9TCmbIUqn0OiJ6ueu6dyxbtmxDGu3OnTt3WiaT+aCUcnR4ePgXq1atqnbKczRnzpzefD4/t1ar2YF+dnxYmaY5k4g+JKX8q+M496cRiObA9mwi+rDWevnQ0NC9aYyraZrThRAlIcR0pdTiwcHBf6fQrr8G3moYxm+WLFnyUAptCu7rMUIIQyl1weDg4FMptCsHBgbeS0QHaa1vrVQq1/F8dbK3RGC9EhHdHti7idudNWtWrre3d77neauWLVv2eFoGC2urUChAEX1mtVq9a8WKFZUUxlUUi8X3SimXSSn39YcvZAAAIABJREFUL5fLf0ijTThY2Wx20oUXXrguxbPQ7+t1RPRd27ZPS2lsu3IWYh309fV9gIh6UjxjW9muxOsVYziebFdgXDc6jvPrNM5tjMF/ge3qaA10y3ax6OYCIQSSG+VAkiNxf/2zkIh2NQzjrpTsoSiVSjhfX10uly8PXAw79TXq54vW+nVSyrsty3oipTMWPsEL1s427Nl/lsvlB3jOEq8rnhd/vt5oGMZ9g4ODj6QxXy90O4s929vbu6dS6uNSyssGBwchxIvkbEfzNZ58OL+vWut169ev/y3fj9I4Xz5KRLh33Gjb9vVpjGuX7hy4H/j3rmHHce5Iw49/ju+IHa3XbtlZ0zR3chznqYaAXkdri+8ytpTyw0qp96ZlZ7vlwwFI4Xneu5RSf07LHsyfP/8VnuddK6U8oVwuY2/5T+J1gN8/Y8aM3sDduOM20QD39UdCiN9YlnVAGn2dsLMCZ1ZX7rNx4prPS7C0VCodSEQnGIax55IlSx4OdLijYGmxWDxXKbVbJpOZ0xAkSLyp/L4SEbI619m2vaxTx40PwMVSSjjviogQ4Pw4ZyIS97W/v//dSqmLhBC/k1LuSkTbE9GAbdv3CyGCQaM4awQLdSchxF1CiMdc1z0wEIBKpa9CiDcLIfJSykPK5fI9SZ030zSzRLRESlkQQtyrtf5FGsFSPgCvIKI7lFLTiOgjUsrPlsvlvyXtqxACQZevCSFwoP5TCPFOIcTBlmX9rIM2MVcvFUJcLaX8CRE9LYQYsixrbYdr1u/r3lLKy4loHhFdb9s2+o+1kWht+ePKn3+1EOJ+x3EO6jTAj6yW67o3CiGQ4dvPsqw/dfj7RXDPCiEwnh8moouklMdZltXb4RhcJ6X8Zrlc/n5axtU0zY8IIQallHN4T3XsDPB8IVB6L++DQyzLqnUytt06CxvWVo8Q4n+I6Bjbti/pZM22sV2Jz0KM33ixXYFx/Y8Q4k1EdJNt2wjEdXTp/i+xXY8mPQe6ZbsC44p1/1Ze+3uyTUi0ZhvOwo1CiN2klJ/s0B7Wj5FSqbQXEa0SQnzLcZzTUghmBO0s/KCPE9GduVxu3oUXXpjvYL5e8HY2sLYwrkhKfcO27Qs68V8a1tZjQoiPCiF+4LruV5YtWzYt6Xz5tuuFbmd5/98ppVwgpTypXC4v72S+xpMPF+yrlHIHInq1lNIsl8s/6MQnME3zeCHEJ4UQ8DnvtywL/91RkKxLdw7h71ki+qOU8p1EdHmnfjx+6HN8R9zm7Czb71VKqX8T0bENgK1EdpbviACVfZqINkkpz+T7YSprSwiRpg+3xc5KKf9IRO8XQvzZdV1z2bJ6yCTRHRFB+Fwud60Q4jbLsk5PK4FaKpVeTUQ3cAD26jQQu35fpZSrEXvxPO/ApUuXDnd6FkzY2fr5kvp9NlYQDJsx7gc6fZ+zuxcR0eG2bd9TKpXgDC0korE1a9Z89wc/+AGCZYmeYrF4gJRyEQ4BwzD2DSD1ckIIICxjPcG+KqV21lofIqWcxQGCRG2iA/39/R9QSh3pOM4h+P+FQuEqIrpCSvnTO++8c8P999+PC0isB4e1EGKllPJSzr74CKivua577LJlyxY3HDSR2+e2V0gpdyGiHYQQGAMEoJKOgSwWiyuUUlehr4xSMYUQpxLR0bZtXyWEGIvcQX7RNM03CSHO5KDjej5kjhBC/OOxxx5bfvPNN6+J2yYHMs6SUq6xLOtcNmAWET1s2za+K9EYzJs371WZTKZMRAg4PWGaJhAqCPJe+PDDD2++9dZbgyXOkbttmuYXgXy0LOskvngcJKXEReaGm2+++ZbVq1ePRG6MX2zsa7FYfKuU0hZC4NIN5GLsvdU4ruxsXay1PsbzvCeWL1+OQG/sNeD/NtM0z+YANIxiv23byPYlmit2Bv9XCHEcr63N8+bNA6LqYiGEt3bt2oOvueYaH60UeXgbHYF58+a91DCMY4loN631yqeffvqyJlnqSO1z0By/GQmTo2zbvoz3f6IxCPZVCIEg8RVCiMM4QII+JWq3G2dhkz2LIAwSdEuBiL3rrrtOT3LGtrNdGzduPOeyyy77TaTJafLSeLFdxWIRZ+E/Lcsqm6b5WiHEMq31QCd79r/FdtVqtWOXL1+OM8Gn0oi8HLphuxrHFdl5IcQPpZTfK5fLP+xwzx6LRJ9lWSOmaVpSyp8T0W1J/Rd/oHCJEUJgn+Lc+p3neSWuZkl0vixYsGCXWq22VEp5ONtZoEHLQog3joyMHLBy5co/R56kwIsvdDuLtSWlXE5EF1uW9WPTND8ppfwyES188sknN1533XW4iMd+2B74a2tzAKmzZu3atQdec801CJTEeibs7JY7x5ZxLZVKn4NfkMlk9l68eDH8t/96H65YLJ4kpdzk+/GlUukzRDQkhFhy0003nZPENx4YGNhBaw3faq5lWf8qFotIHC0UQmx8+umn7csvv9xHRcdas2xnU71zNNoD9uMRgDqqkz3L/jHun8/JHXFbs7OBOwcqrQYQJMxms7MCgK1EtiuYmHddF7GC6bZt456Y2N8O+Map+nCNd0Q+c+Fj7LJ58+b9Lrnkkt/G2gAIMjxTIYh7pqhUKsVCoTBJCPFVKeW7hRDXPvTQQytvv/12v7ovVvOM2kb/EDM433GcM/iulWiugn2VUmKOAHw5IxDcTtTuhJ19ZlrTvs/GWiz88vMaLFVK9RLRuVLKxVrrl0kpUcawv23bKA+J/cCBlVLOQBZGCHFkIEgSu625c+funMlkrpdSngPEFwdzriaiBbZt/z52g4EPFIvFfXHRsG179qxZs7K9vb0/kFK+i1+pGIbxqQbEbejXHXnkkduNjY0hQ7Jlg5qmiQDPCUKIVzTJqIe2GXyBx3YTEWWEECfje4QQH9NaHzk0NLQ6TmNstC+XUq4IwurZUb5MSvnVBpRdpOb7+/vfrpSC8UfQ/H1EdCER4SKH0j6UdH0m7rjyRgWa8lrbtlEaCBQY2t+7AWYfqY/+S9zXC4UQ+1iW9WSpVPoW1qsQAhQSPbx2kfGO9RSLxa9JKSdZlnVysVhcrJR6AwwL2iOiX8HoBNA6kdrmdQRHYDZKONnQXCmEOClASxGprYY1tVII8Xs4r/Pnz3+N53k/AXWAEAKX+juq1erhgVL3WO0Xi8XPCCE+JIT4uZQSl+9FUkqsj28ODg7+LlZjzxzWyGzBCGIM6jQfzCWENfbyarW6d9y+NgQg4bQDtQn08iO4yCAo2SSbGqnrHHw5nYiAYB8UQlzagNSK1A5e4mTGIiKawuunhgCJEOJBvnhEbqvxxW6chYE9+2O/EoBLkZcw2vj6JOPakDx7Qdou0zS3nIUcLL2N5xTjcVWS82XCdtWDGanbLoxrtVrFOX2qjy43TfM0InIbKDRi7V9Gf35BCLGX4zhub2/vlbC3SBwJIUallPuVy+Vfx2qUXz766KMnbdq0CcHM8zk59RJUSgghXuo4zpfjJo8YQYIL14F++T2fZ0CDHWwYxmeT+AQvdDvbuLYQLBVCwD+CbZzBfmgjEih0ScAeILAthNjXr1owTRP260VIJk/Y2dAhbPpC0M4imcOXz8uVUrMCpb2xGzdNc9z4cKjekFI+HvRZ2O/E+XJFEp8A90IkjgF6QEUbEaGqC2cuSt33IKL9ktxng3Y2rTsHV1yhnPkC3Lv6+/s/qpQCih97FkCN5Y7jHBP3fuAvmhfyHZF9ToBf7lRKvZuIPhYAFcXeV6VS6S0AUBHRXKwfDmwD8IRzMTYwo+HelboPx3fEsz3P+7yPpmTENYKRb2pSRRw6JsEAZK1WOyqbzV4qpVwHujYkJIjoz0n8TXwxkhye512CeAERnUdEDwUSs6F9a3zBNM0vCSH29u0Tg59ea1kWQGCxk+d++xN29pmRSPM+G3ty+QPPebAU3+tnTBiufLIfcCkWi4ci0DV16tT9zjvvvNgIONM0TSJaY9v2D4rF4j4IwhLRSbZtIxARe8FiQw0ODgKNWP8ssn2c3fHLDhONO7IwSqlzstnsgOu6U4QQRyCQgctGoVD4thBiimVZ4MeM9Zim+T0ERqvV6kErVqxAUMuUUgIOfrdS6qQkjmbAECLweoRlWfNLpRKcAJT1/dBxnCPiXmB846+UWpDJZPYJUiawAT8rk8ns2UCQHDoWfOmGM2CDC1VrfenQ0NAvGA2KAO9OCccVzvvn8/n87EWLFo2xQw90LUrogeD9bDabvbcJP2TLPge5aODA4QJbrVY/h4Ab9ofWemGtVtsjbgCOjdaFSqmjPM/7Uq1WK6INP9NHRGfZtn1z6GAGXuDPXq+1PnloaOinPM64GJ2KvQvHWyn1isHBwZ/H2WccfEJAGFxnrySi423bXhkIIi63LAu0ErEfRhSd3dPTM1Cr1V6ptUbi4+FarbZ7A+9upLbxm0dHR5GJvMi2bfSpfiZgHguFApya27kEMVJ7/kuB0vYHlFJ/KJfLuGDCOLySs5PzAjQCkdsulUqv11rPs237K6Zp7oJSxk4cAg6Q1/xAMSc2zk2yT4M/oltnYbFYRJkhsvx7MOLjUwjiCCGADr/Y87yDli5dCmqVWM8L3XbBRiul3jw8PHxcb28vkn7Ctu0r+/v7XySlvE4IcUrc84XX+4TtGhtL3XYxQilvWRY41+HDnMRzdhqfXZ8VQvy4Cc97y30RQI1sL4RwUXY3PDw8d9WqVUiioGzwLRyc9Ck64u4xtPHg8PDwdYVCARUCX5BSHlgul1FxEuvhxCzqAB91HOfkgK8CXsxvaa2nBmgkIrc9YWfrfjwqgZ6yLOtCXA6J6B5c7AcGBt6otYZ/eGhc21UsFt+Ac0RKeWy5XL6Gz5Uyo3XOQeI3iU8wYWfnvcowDKCdMCcPInnoed4VhmHsj2Bpf3//m5VSGcuyYiHAxpMPx3sWgXckTh4M+GBI1AO8AcoinzM+0lnA5ddDUsq/w4fnYGzdZ+3kPmuaZup3DvSJ/ZfvcRk+7qEHDA4O3sX742qt9Rf5zhTp9wdf4vF9Qd4R2YdBIhL0ZL82TfPLQogvdQDYgkbE9j6nJtux7xPRL5LcM4Lz1A0fDjy48COQMLMs69umaU6SUlqe530PVb5aa8+2bVTmxXoCpe0biAhVBUcjidbJfZbnCv09LZ/PH7dhwwaVy+WwZ3sbaAYj95WrdrI+HzzuNYZhIIl8RNwzpfFLJ+xs/dxK9T4beWIDLz4vwdIAF8c8pdT7/Mxmf3//yyFIU61WD4sSJBoYGPiw53n7w5Fq5uxzNBqoulWVSuWkKBmzNkSyfgDjWq31UQgaxRnwNmTdWzXDQYgvT5ky5aAIAeOtRHfGxsbumDRpEgKFyPKjlH8tMjqe56FU+vtKqROSoOrQQc7EWNls9sharXY6SvKZ6+gnUbKRjYTKgWDhq13X3c/nQW0MxIWNcaMwCjtvlwohRiBG5KOAYcillCcahnHg4sWLw2gOGsWM6hxE/voJBkvbcBg+q+uNBPsPPvjgL1//+tfPdF33ACLazkf7NDqyYWPQ8HeffgGB8t8Dqe3vDb4o15g+oG2zjfvgyCOPzC9atAilWhSco2q1+lAbTplnfUcjCToHIbGWvmUYhumfBcFLfdjvbyZccPTRR/ds3LhxqVLqbCLaEygoIvKklE9GRaw2kqD39vZiDeHCjiAxkJV+EgVoGD94HtbdZ/2d1yxQpSXbtoFy8NGcK7TWVhTnFSg/JIZyudyRzYL2LGywVAjxkuB+a9fZNiTofokMqDT+XS6XvxonSP5cnIWVSuWWvr6+M4moyMI2Qmv9+aGhIQT3vx+gK4k7X/7+esHYrjYCQVuNnWmaoCV5wrKs74YNauOeffrpp++fNm0aEOATtitF29XT03PTjBkzvFNOOcXFnATO1W9wYPNjUZKojXt23bp1awqFAhCEX0f5vX9u8YX55Hw+f8CiRYtApRL7QVUAOMENwzjP8zwE4H1OTFT1hFZbNNouDgTcTEQ/CPqBcfvaYLtSsbON+2B0dPQ3K1asAP1MR3a2cc/m83kaHR3tyM5GnUgWULlMa70iSeKEkcuwVVizKL0827KsM4vF4v5KqU+Vy2VQK7V9mtmulOxsK6HPen+S2Fnch1qIZ3ZkZxsHCKht/04R9DGllHnss6TVZ2n4cM3uXehvpz5ccB9Uq1UL/pEQYg5QYMFAPiM5V/nnWIhftJVQltYaqtdIpPdIKY/2q+X4u1GiD7qSWGhA7CFUWXV652j2O+bPn19wXRd6Gcfm8/nD/XM6zhg0E6Ts9I7YZB/c0tvbC979ju6IjbbL87xd4f91eEcMO4Jga2HHcI5tdV8I/WCLFwYGBt6ntR4yDGPvAMVgaHPt/PjGD8fx4Rr3LMQZgYYVQmzHFYLXOo4z0NfX93YiOm5kZOSggJh3y3432i7DMGZ4nvcjIloZrIhBX6WUD5TLZVAfdfRwPOI03OMaz4aEDcM/OJmI3lqpVGZHiT3539MuBhXsS1w727hn07CzzWwX35M7us+2ESDrxM4mnMpnPvZ8BUvrTsCMGTN2HhwcfHTWrFkKGX9kPKSU77EsC5wvoUhQDoaiDPCBVhkBlNMbhgH4+jdt2/5V2Gi1IZKtfzROcMz/rhCy7mCX6htMCLEhQnlrK9Gd44844ogZ2Ww24zjOOmxSlJq4rosy5IMCYj9hQ9H4d3wfMqgv01qvllLOh9p2rVZ7t2VZN4XNVzNCZUa2AOk1i4jMSqVyY6FQAOn6+USEDGWog9FMGIUDzldJKe+D2NdTTz1VKRQKQEFUI5QfthMzqq9JHDJa6/2FEN+TUvr8u22pI3zhgmYE+6VSaT+tNVCgdSQp7wOInQ0EBHQiz1egzBCZvFMdxzl3hx126K3VanDcIpXOt9sHKOfxPO/7nud9S0oJ6oA6p0yYQWhFgh5AbS7zkaX5fB6lIltQ561+fLtxZY4qlIca2Wx2/1qtBrT6Jx3HuSmsr62EbEqlEgw/Aqb3AvHkOI6DtSWEcCLs2XYOwsvWrVv3eKFQIMw5kKVSSpT4R9oHzJ0FZK9qELXa8p08Vl9XSm0sl8tAbLV92pCg1z/XRjSjZbvP8Vn4tfnz56M8fPKkSZOGcVHkDPjFIOG3bfsvYWPQ7O8vJNsVIhC0ZXg4038JEZ0YRlPTZs+uOOKII2ZO2C7VNduF8nEhRFYp9bcWIpvPWvLt9iwHX19bqVTmMLIUFwQdwc623HqoCnBdF0iP7YjoAoiymab5P1prd2ho6I9he7aZ7eKyYwhFbPA8b97SpUv/USwWDwf9URR/s5nt6tTOtrNd+I1J7WyrPZvP56tcHRHbzoaNefDvcW1Xs7YRKBsZGemTUm5esmSJwwCLs4Ausm0b/nwi2wW15qR2NqrtimlnQ/3NJHY2bHyYVgxl+Au11kD1NxNQCWtmy9878eHQSCt/sxMfrtk+qNVqe2Wz2cOEEMcT0dcrlcrQDjvsMK1Wq63kyqa2FGut9qxS6m7P85DIGeXy64f5fPlAUj8+OPhJ7hztJo/P2BuVUvOBLOVKpkGlVHFwcDCUZ7WFIGUnd8Sm+2D16tUn77LLLkCUJ7ojttqznuftCM2MhHfEyPsiwEW+ABVOkT/Y/EU/QRcpwek3EebH++/F8eFa7Vm+08+o1Wru8uXLIYRLpVJpntb6LbZtQ0+j7dPKdsFncV1344YNGzavWrVKz5kzZ3oul4vkb4Z9Z+Dv0FLpl1KiMqaOYI3x2We9GiJO1bLpsBiU/8G4drbZnu3Qzra0XQMDA7t2amdbCJBtGbeYdraTqax/9nkLlvo9Z64uoAfwAGaNLFykQwUOMAQ7pJRAMIDz0xceSjwwbYhk6236AT7w0+y0005zfMRGuy8MIeuGo3AQAm9saO+pVqvzwpC1IaI79SAjc4Yg8KyYazUUldHud3BQz6zVarPD+tfYThtCZRxQEAcAGmk3IcRTRHQYC/KEzmMrYRQ/SA6EihBCAxjquu6CsBLsiOMKSoIV4NaEGnoUftVG4YIgwb7ruugfeNX2YkTwg67rHuSjbUMHocULxWLx4wi4gZqB24VKIzKdURIRUPttJhBU/zZkoYUQrwFqLwoyKXDANyVBZ/oFBHPxYL2eEIU+o9241mo1ZM8XGYZxUFxeunZCNkRUy+VyCDaiVCqLbGonfDf+2DCnFM5CjCuBl4eFWEKXAO8vzC0UhPfroPxny3e12bNb3mG6k1OVUntGdLLbiaV17SwsFouzwT8thIAC9rcsy/pOlH3QbuD/221XmECQn9kG5QnzVZ5jWRa4JtueL+32rI/6n7BdBriGU7ddXBWBBGWNRTZD+eHb+S8ok1ZKAU2CC0YVKNMoZyFzKL63Uql8rTFxxYHJJVLKRxPyCDa1XcwxDREiCN0A/XJHnLI78L02E/BIamcj7oNYdjZszya1s2EGiG0FkuYvi2u72rWN4KbWGtUWLyaie2u12pwovmc725XUzob58WFj1OzvUfxNfC6unQ3rS4AnGqKtv4yS7A5rs5O11ereVSwW35nEh4uwD0A7AHq2t+PeRURf6tTfHB0dlYZhAEDgI5/vhjBPmB/PfZ3sl/A2G2dGwce6cwDlvGHDhrFWwAAEsYgIfhA0Prw4PmOre1fSO2LIPngy6R2x3Z5NekcM2wfd/DsH4JBI/J1lWadE+a52Z2FSH47vgC3viIHz5fVCiMeZa7VtXCdsz3JyEvdk+EXgR4/kb0YZo269w2jbi0CJNjQ0BIBN6NMuBtWJnW0jIovK4dh2Nsx2dWhnWwmQ1QPwoYPYhRee92ApArZAk0yaNMlYs2bNmjj8l2xA4PgiUwi+U6AawNMXi5MxOK5RiGQbSyTC5iWMrBvtbb/99tuPjIx4fjYmQpsI2LUV3fGzPPl8flPSkriwfkT9e9qEyv73pinqxQYgdFxhsLLZ7I+klDdEvcxFINhPvA84e3o5lOSjlGxHmbOwfcCcSsfHFc0yTbMlCbqf5cpmsxuirtcI4xrl5z7rnW4I2fhfwkZrfrVa3avx4gcno1arTfORkFE7z2V1yw3DOMTzvLenUf4Tdc8Gy/vC+vs8noX1M5aIxhipFNbVLX/nNbbetu1bGz6UeM+OB9sVRSCoW3t2wnZFXp5bXowixMdcWrBdJ0ZJ8rFNbCtwmMR/4ZKwVVCnRvVHHL7vsJEJs11hn2/193a2K0mbUWxXXDvbrT3r/z7Q8Tz55JPULACT1HbhDrBgwYIpreiRUDaMUvE494Mw25Wkr2G2K8kaiLJn/Xbj2NkofeFA0nua+SFRPt/snST2gM8YCMGkIkiJ9qLsgyS/Mcqejdsu3yfAbwjENATtwPuIoMCWJ8mdo1QqHQaRKa01StmhpP4ssEySfcDzlZqYctR7V9xxjWK7krTpfwb3Lq31J8vlMgQJ0wrgAK03T0r583K5/Ldm/TvllFMgsiyiALXwXthZ2K09ywHTKX6Fa9hYR9mzSfsa9t3d/HuQwi7K94T5L93as3HtbBTblaSv3bx7Rxn/Vu88J8FSkIcbhlHSWv/Itu3r0zpYONOwg1+uXSwWIeKBbOH5SZFD3SCS7QZZd7dEd7BQWCFyXyL6TaVS+VlYyXKUBcjlr6kRKvvfmbaoV9RxrdVqf3z66ac3Rh0bvqSmTrDPewCUAB9zHMeMk2xoN29h+wDBjJkzZ06JG3hiNea0SNBFt8a1GyTo7MTnq9UqEKDXQMAiyt6J+A6crB0tywJ/FtRucfmA0mkkTuFm39GNPTvezkKMC9ASQObn8/m9owbxw+ZsvNiubggEdWvPIuhSKpU+CjE+z/NWRs3kh81VN/YBX+RSFaSMartc131gaGjoqah+WDf2LP9+VGZ8m4jeLYSYbVnWP8LmIsrfw2xXlDZanIdpCnhEtV2TDMP4axw72409649HqVTCfO2WzWbnphXgZn/zGinlyeVyGSjSjgMP3diz3dgHUfdsXPFMDpK8WGt9MBH9G5ykjVVVjaIkUfYFc+x+EorfUJAvl8sQ5+x4vrqxZ7uxD7plu5jfcqUQ4qZWorkIZqxdu3ZT1DtHgD/3E+ACj0JDF2UNPJ+2K+4+6MaeDQRLEwuDtRnnjoQHnys/nv3i1EV3urFnua/QrEBQe5LWeo80QEWcwLCllPsIIa5i/l/wjXf0dOMsHE97tlt3744m5bkow+cyCqi4/U5KiZKKG1EGFUd9Nc6P9IMEUkoYcvB/dvQkJGzf6ju7RdadoujO7kBcATnlc7IiUIr5YmoAkKFHokaIOthdIFSuf3USUa/GPqc1ro3tdoNg3xctkFLeworEEGFK/UljHzTrVBok6N0Y13YDGIcEvbEdVjZEKSjESuAcd+1BmVEmk0GA/tF8Pl9ctGhRR4Y8jT27rZ+FzSaDUY5XAEleLpcR6O7Ksy3arkYUQ1KBoOfiLOSgNkS9fi+lfL8Q4jzwNaeVQPJ/Qxr7oNkC2lZtV5f2rDzyyCNzTz75pFsoFI4BGExrfVAal5jGsX2h2a5u7NnAxfB1QoipoPWBynEcoZFma55FJkCPskEI8UqUVjqOc8a2uGe7tA+AgkxFPDM4vuwXgoLpGiL6qJTy5VLK/crl8q+TGi+2g0ApTtFa/5P56r8fReA17nemsWe7sQ/wO7rhb/oCnVLKt0kpb0vrjmya5tellP9DRP8DzYpyuXxP3LmI8v4LzHZtGZJisXiUEAJz1t8px6Xf6IIFC3YE/y2oISzL+mWU8Y/zTrf8l211z5ZKpbcQ0WLDMOZmMplHIFQMnZyggFqc8eN3EdT+HhGtgb3CvyGJERdFGuV70xjX8eRvduvuHWWs273TdWSpaZrHSSn/AoVAv/QKHcpms7PSyky3cI5VOw6YOAOXNpFs2mTd+C1JxQDw2UDA6ltCiPcS0RkQ6Qgcqu9KE1UVGPtUCZX9duOKerVbC52Ma8im3wnlNmkQ7JdKpfcQEYJiKxzH+UbaF42GIEFkgaCoeyxNEvR5H+8OAAAgAElEQVS0hQsaf0NcEvTGzzOiEMGBL0kpDyiXy3dEHack70VVVozRdqp7dls7CwNnyLRsNrvj8PDww9hPKDmB8JxhGPssXrwY6N2uPOwYbbO2K4lAUNhApbVnTdNcTEQWbBej1a6WUv6KiBZ2ITmb6j4YT7YrjT3LQg4QaFgIfnLmZMT8nRSFOzBsTTU5d3O9vb0vSNuVxp5lxM+oZVkQM0RS2hRCnBiH57BxThiltxzq5EAVc3JvFUScovDexl0DAIekKeCRxj5o/A1p+ZulUgkiqT+0LOtn/LsPgfq5EGKPpMAH9tOORrEFAkN8n0N1zI8sy6oHDNJ80r53pbEPGn9fGrYLKGjwfiulHiAiIP6vxPfgjlyr1SREROP69OxnvkMIMXPTpk2/mDx58ueklOcR0dG1Wu3qSZMmTYqDVo8yr+Ph3pXCnkUF1y6O4zyJ4BjmTkp5jed5pwwNDf00yjg1ewdclLVaLbd8+fI1+Dvzye7hOM7+UZHEMb871bOwW3fENPYsqPqwDyzLOsnvp2ma8xHktiwLdiw2Mp4FdaGxMdc/T7ma4WoiOipM5DTmXNW1crrhv4yHPeuPVad377hj3vh+V4Ol7GBBvOhwNtpwsvzSqw8KIXZParg7/eHP5+eTkHVH6W9S0R12fv2y3elQDLcs60/875OJ6DKl1NndykpG+W3P5zudjGurfndKsN9IbQEDLoRANvKhLl00ns8piPzdnY5rsy/qhATdbw/BGyCniOg+x3F+0tvbuzs4qjoJDsDBklK+uFwu3x95gLaxF7fFsxBDxMGbRUII8ENdorW+0DCMBVrrDUmVvnGxgqJnmMjcNjZFW3UniUBQ2O/pdM8imz86OrpcSgmu3j18ri9c5l3XXUFEPfl8ft+0KBTCfs+29Pdu2K609mxjgNQ0zTcCCSelXFIulyE80vaB85zP5+fWajU7zT1lmuaWSpuwPkT9O1925nuet6qV4EuSfQABCSHEq8vlMoSgml760tizjXydTHmB4EuRiEzbtnFxjHXpbOQ8Y3/ztUKI24UQ93cTUBF13tq9l9Y+aPyOTvds4N4FtNuPuX0EeSwiuse27WVxf3+AKuGh4eHhA/wATrFYfKtS6lzXdWctXbp0OG67z+X7aeyDxv4m2bPBNhgBfLEQAvetn1uWdYFpmpOYnuRAiC8R0efjlNDjrOnr60PJ8WuJ6BHDME6AwCmDKrBPpyKQLqWcH4aGhO8L9fG4eztsXqO0m2AfSCAG2wWWO92zQAALIVAR9ioiAthlkdb6jVLKg4UQByZJygIB/fjjj/+fEOIrQoiHIbrled7PMpkMfJoLyuUyhPNekE8ae5ZFx75Uq9X28DUieB7P5NJ5CITHerDvR0dHfyiEWBasECwWixCq/rlt26CTecE9CfZs2zFK4+6d1iR0NVjKgdELiejNQU4qznq9x3Gc++JkTfC5GTNmzFi3bl0lzufSGqy02klC1h3lu+OKATS2GSjbRck9sseboVAnpQQCZNAPeEfpy3/TO52Oa6uxSEqwzw4WuFJ+QkT7IUiKUqhp06blM5kMyoSnZTKZWa0EE5r1h0usvkFEPwXSJ635YzXAfiHEl5M4Ekn6mnRcOXMFlfvv+ckC//s7IRZnagsgMq4VQhwghHCFEHsLIZCYiBwcCI4F+rN582YgENbmcrmBTkvs/baReRdC/G+5XD4hLQe53bh2cha2W1sp7VlcMF8BGmchBJzhOo2BlHKvcrn8hzh7xDf6Wuu7bdu+IM5n2707MDDwPiHEI4ODg/9Oq02er3cFLtpbmk4iEOR/uF1fk+5Zv9RyzZo1QGY8SzAIPggRvdW2bZQfxgrmpDWez2c7Ke2DrX5CJ3u28ZLcWL65ww47TMOXRak6CpSnvSiOqn3YfHClDQJLp6WFcg1U6eDcn9VoX/w+xd0HPH5A913hOM5pzfziTvasX3JcLBYXSClnV6vVvQMXTgiMYr721VrPiYqs8vfs448/3iuEuEVKea4vNgYlYCL6rpSSiEhWKpXZUX19oDIXL14MZe/U9jnmbccdd5TN7Gsn+6BdXzvds4F71yuy2ezn/b1ULBbPFUL8JUmwFOuzv7//A0qpy4joeNu2L8E4l0qlV2O+PM87eFsPlnayD9qdGXH3bNCn3LRp02Va60X+3uFA5x5EdJvW+lXZbHZjXKoLnF9AvFUqlYP9vQMeRCllQWv9ZynlOxA0j+KPcwXAwa7rnqmU2mloaOi3aewvpsx5XSaTWVGr1bazbfsvjWMcdx8weACI6rOJqE9K+fvG39jJng32jxHFRwgh5gkhckKIHiI60rZtJK0SPZj7GTNmvFdrjdJ+cK+vIaIne3p6Phs30Yv5VkqNIkieqDMtPsTB5n80CpB18h2Yk56enjcMDg7e1dhOGns2ENhcy3QJ68GLKaV8j2VZC5OuZ17D3+Vk4Y1z5syZnsvlECs5MW1kaSfj+1x+Nu6ejdK3Tu7eUdqP+k43gqVbiSysX7/+V8xJVZRSHpYUncgXuKsgZCOEeExKuX/StoKD0w3xKXZW5hHRjkqpCwYHB1FasdUTl6ybnZW2QllJRHcC5RqvhHHZvHnzo5MnTwYXxxuJaImUEmiP3fL5/EFxDmyocxPR/lprlFT9OC3kR5fEpyYjeEVEvYZh3DQ4OPhIcLKSjCs+H9bXJAT7/JlLlVLnaK3vE0IgK/1hKeWvoSr81FNPbZgxY8bOjb8h7ECAESSic6WUQIGnIrSB7ywWi8hk/7ZSqZwXt5SoVZ/D+ppkXLmv+yJJIKXEZXZ92JhF+TsO+k2bNpWllN8A4o3329eFEB8EtYXWOot2ogQHAt+HEpqDpJSHcFIjFT5hdiquklLalmXhrE3l0skKsi3HNclZGLa2ku5Z5tAD8maEiOb5iQNO1L1Za32ilHJduVwuxR0f5k5aopQ6KO7+bLHWsA4WK6U2lsvlr8btT6v1y/1cYRjGAc0uaihBGhwcRLlYnPXRtq9J96xpmqcIIT6CYFkmk6mkIRj0fPkEUc6TxnfC+ppwH4QKZUXds/DbMpnMK3HJBkfp2NjYpUT090qlcpJ/kWc7+VMi+lVPT89hcfwMTvKhvA4ih59vFYSMO7Y+fzARXRvsa9x2Gt73Sx9P4gvWzY3tJdkHgST3f1zXndfM10qyZwcGBl6mtYbGwPmrV6+++CUveYkF/kOt9ZcMw5gihDjedd1DDcOA6rYbFXEf3LOGYbxMSglbc5HW+mKl1FeklP9Bcp5pimZFSQQBRV6tVoGWuy5NnmIuhx1AkrOZXxR1HwTnOayvCfcsVK9f5nneu5RS64aHh+8uFApHCiGO4AqWaVLKTxuGMTsOjQwH7z6gtZ5hGMZ9WmsD8yKEeEBKeSsRAf14o2VZ34uzNxorbaIGxNt9B+8dJCNeopS6spmNTbIPwvqaZM/id3DADVQxh/vVEHx3vEZrfYFt2886H6KMMZcuz7RtG3RP9adUKn1Oaz0wderU/c4777yRKO3gHb53X4Q7hhDii5Zl4X93/CApApCHEGIX5tJ9Fh1Vgn2A5PaXhRCwBxDKOrzZukqyZxF8ZIEg8Crf43nel5cuXfooBoLPydlCiFsty0IwOdLDtgtoUviSNSI6vVKprMQ9if/2CVQNOI6zOO7+ALe8lPLVXCZei9ShkJcAnAKSkoj+FvWsj/K9HICFH7tvWnt2YGDgw0QE/voXCSF+qLU+1zAMBDY/Cb5tIcSDruse1KrKo1m/OTmLBOFesFFSyq8R0XQiAkAJABhFRCfETbAG+jqmlJqTxt2A1w/Of6ytG/L5/NfSANTwPjhPCLET349+FRyrBHu2TjHAtirVvkZZe3HeST1Yyiiqr0op7yaiWUKIsy3LOq9UKn2eiBaBMyVJ9oV5J3bYeeedT3niiScQ2EJbHfFbdUN8CgcKgoxKqTcQEeDdu6VBrN2NvvrlGkS0PQ4P2EYiuqhSqXytUCh8SQjxNSHEyY7jDIYd1sFysGKx+B4EXKSUvwNpPxHtlJRcPlgSl5b4VLB8D85fNpu9Uko5ypd/CIOcYVkWygDjBAPg/KQulMWZ0PdXKpWbYUQRhNZarxBCHIaLCyguarXa0ZlM5nohxAw+bFHGFvlpVWIVuYEWL7YoB+uo2S729UNSysvwn7QCT4HyYAilfc6yLOyxOhUJ81KdmxCt7QdLcaH8lmVZp8ddq42T0KqvHU3WM8Hy1McVferG2uIzFmVVJqv94gw4xrIsyx/fI444YvtcLnc5k+/XqUpiPHWlU7yf1hpjRx3rdn5ctGu7frOQ0062bS/odG3539ONvrKjBcQULhazHMe5PyAYNGtoaOjeGPODdQURylQFKceTT4CxSlMoq1gsfgpnqhDifAghTJs27UUsOlepVquHA6U4b968PsMwzoTPUC6XfxNnvTHycZS5KKFWD+E8XMITPz7y8V//+tcOjX1N3GhAGIbHZAhjksTPaOhDXShr06ZNOcMwkJR7jRBin7TorRi9v0oIcanjON/s6+uD742AxLCU8mhcnIloSEr506iBlMY963ne00opCNEAJT/kOM6iQqEAQZozxsbG9vWRrK3GnvsInwhBICT9f9gpTzH38SxwfPL3TtVa79+pAFk3+sp79kBc1KWU4MyDOjOqIPbEmGJ+gDzO5/PHxklEsO8J3xgc3Qi4IBB5UjabvZzpTd6htZ49NDR0Z5w926rSppM1y0E98Pb7iWNUXCXy44PrLMW+wva/Tmv9YSQ3pZR3aK1RDYLgk65UKsUAtQHuj7eUy2WU+bZ9EMDJZrMfJaJdoQ0yPDz8C+wdIQRs2CG2bd/NPuebpJSnIrERp+KMP4vKMAReES9oiYoP62vj39mHwzz9O63KAC6vBoBkl07jA35/EdiFYLQQ4ttKqd97nocg1N4AVXQimGaa5vFCiLcahnGc1hr3ZNA+/SQNwbS0uFQb54zvX5cYhnFIXMRzm/WRql8c9OMzmYzWWiMZt9SyrG8DELJx48b88uXL18Y5s3wfTgjxhJTyHPCSIq6jtf74+vXrn9h+++23z+fz6+MkIvgeA38T+/0oInLK5fIDcfrVakz9taW1PjmTyTwdJeEYtn+D+wDxouHh4b+HxYXC2uTzpb4P0uxrlO+N+06qwVJkyqSUy+GoVKvVdblcDof9a9iAH4uyAnRwaGjoj3E6WiwWPw5UKgBYvjpcgH8FTlzT8qOw7+iG+BSCWZ7nncF8MCOMAKsTayfhdQoc2KkLZQXLNWbOnPkSz/Pg9AKpM314ePhHXBLwcBQnJlhOp5TqE0JcD1EvGFgWAwDcPTa5fDfEp4LqcnBWmOi5DscPKFKfWC6XcchGfrrRV9M0kcX5opTyYuwr7sxXtdZXGIYBBPDxlmXdVyqV8N4lw8PDf0xygPEFDllj7LGOg2/oJ8aZL3BvNwzjM2mVhHSjrwHxh7OklF/wywIjT36LFwOidnCMU6W24DMQjqGdBpomgFAS1Wp1r7BLasSx8dFUqY5rN9aWaZqLpJQ/LpfLN5imiYsyMunIIt/iq9OapglkwZUIqA4NDSGw0/YBygPIESizV6vVK3K53HYIPPAai1XK739RE5XfVBRZgyq/aSmydquvcF4DfGu+jTmZs903m6aJpNe/otiu4AS+0H0Cdl5TFcoK+Aa/BJ82voPtwusZyf8JIno5QDphHHrBuQoiH4Hm6O/vfz/KhIUQizo5D5uglZ9FJRW27xv/3tjX+fPn7+Z5HlBlP+9E+ToolFWpVG4tFAq4eMztJEHfSJXAdgG+0Gofuco+FCob3i+lrA4PD5fC/I6wPctr7/1E9AFUjnHgux7safVw4hvjeBLKONOiZkA5oZTyE8PDw3Pxu9KgZuhWX4GWhMCnUmrB2rVr/9nX1/c9rfVfDcOA8j2C2UAB+QHvyHclAFSklLsgsQcAhFIKNE3HSil3GB4e/mmhUNiSpIqK6A6rtIkTzA2uCb7LfMi27ePw7wGBv1Pi+vF+u2n1NUCL8GnwGRLRS6SU7wRSMZPJXOh5Hs6sJwBOAWWMlNJkGq22QpJMi3AFET0spVzN6E9wnNZLjMGBKaU80fO8u5VSpxPRHXEpgHBuERHK9gF8+bgQAmugZNv2tWH8oK32rI9WBhJv48aNv5w8efLxEDtlQM1vkrbLyGrwlv9eCAFAAmivgDA9plAoUFTb0nj+FYvFuUKINwSQuvA3UGH0rsmTJ8+OGiALnn+cIIQf+EUfVTx//vxXeJ53HZJQ5XL5J3FtDO4wwbErFosHKKUORoVnFMqFNvO1FW9tWon04HikmUg3TRNJ00ds215eKpVOICKDhT6B/i1GXQcNfiGQ0Is9zzssl8v1ep53oRACVGVf0lrbSZNozahRTNP8FhH9KciFGmctNFtbfA9d5nneMUuXLv17nPb8d5vsA1+I7BWWZWEsYj/d6mvsjkT4QEfB0mCJFQea/lcIAWOFDYqy+52FEFC7vE0I8R8hxEE+uipC37a8wkEBZHYudhznZL+cl6H858AoxL0UdUN8yke9EdH9cFb9TekHdqWUg+VyGZyIsZ60+sqO9ac441qDIhwRvapWq30jm80iM/8tKSVI2lcqpfaOm40IBFtgXPcLlJH45PK3JUQVpy4+FSjf+woRLbdtG7yE9YdLVg60bRs8hXHRpan2lUtiAfPvEUKs8zOwAwMDKIfDgb0vLppwlCdPnlyMarjxO8HxwxnjDa7rDubz+Z1TuMA1o+Ho+ALXpb6Ch2sraoukF252dE4loltqtdqNwUBjQNTuXQFqCxjfw+I4MVwCAZTIG1Ba4rrucZlMZhKCd1LKPyZB08Ax7O3t/SQjKa8I0HBsxTMd68B6pjQJCGjYgX/DAVRKQQiio0BGY18feuihv+62225Av8cODvD+P1EIsSogZgfi/l8ppX6jtT4hn88fMDo6uh8nkMDZfObcuXN3MgzjHbZtIxEUejY08FChBOgeKSVI/Hscx+kPCzA0G3fTNM+Ek4Y1AIEBwzAerNVql2utz4zKG9jYLnPPQQwEYg7gVAU3HbjP9gxyn8VdB2n11TTNt2Wz2UdBV8F2FpfErwVLFblkFugMJJDOj9vXtOxs8Hu3dZ8g2NduCmUFEzGwYRs2bPgPV6/gMnOH53kL4pTEBWw1fI0tgaBCoQChQ3A5350UodMGrQyf9sCkaKIGlOZp4GdlhJ72UbZx1yzebxDKWspVXEjQfzEJyhaXNSHEy4Il/az0Cy5zUkqB17oGbj0p5d+J6IowOxZxz15QLBY/J4T4EAtnPIvHsHF82M5g/lEmX0cVAv2fzWYRbADadp8kCCguY800KCgj0A+f61SgpOPSCnWrr4HSyIOllKAMEGNjY+dks1mIjECA5Gref5dAEZ1BDKFLzTRNJON/m8lkbkdwwDCMhZ7nAfByLAvmbWAgxO4jIyMHrly5EnyxLZ9uVdq0ql6BH09Ec3htxCpFTrGvddQcKNn8ZDnfMVDWjQqV37mu+5VsNotybCCC74VfF3YWBoLBC8rlcr2Enc8tCAVBSG5WJpPBneF4ItoBKO12InDNJo1RtSg7/jMRXYJ1FEDFP0hEmUwm8/klS5Y4oYuJX2AEMDiWMR+rq9XqMStWrACHZL+U0v+uNT09PUfEKRtu1teAzYGPnGOV8p+36yvTZF0AzlNfKJerWt8UVE7n2AMEniLRhPA9Dj7Vl0HtxGrqEORdGOS35EBfZEqT4G9hXmmc3TdAkLlarf49m82CE/fSJPduXlNGoVD4No5VJPmR9BdCbJZSXsPVVb+MOvfB9wYGBt4IihdoLgghzpoyZcoNGzduhDL925hXNNZ+DbaNMRRC5Inoz0qpDwwPD3+B0dYnw6dPkpDh+YZfAWAC9tTZQG2z8OGqpIJOCJYqpXSw0ozPrdmWZR2aZGwRgFRKXQdkdeA+4Mdgbumgr0ga4D6whUecBf6+kcvlDk4yrt3qa5JxC/tMR8HSxhIrQJFd1x3QWl+DS5xS6nCttUNE31BKIVCYGGLsI3qSBgUaByJt8Sm/fZ8EvRHdMG/evF2VUnnbtv8aNind6Gsga/XNAJk+gtsIkqIs5Dv4d1yatdaWYRj7N+NaDet7APH14jTJ5bskPrWFQwxqhr7TYZrmR+B0oowlSRYq7b6y4w6FzO2ICJy9oLf4B0pDiOiDIAJHZjbOJS5YYiWlRPZ4KkpLstnspk4ucCE0HIkucN3qayuhrCQX7lKp9FkiQuIGXI5QKH6IyxOvBBk6O2EoZQKf0pmO43w7TqCML6tIYpw8Njb2z1wu903MvWEYnx0ZGRnOZrOgvbjUsixk0yM97FwPSimnaK3/CScF5VuO43yVOWQSBQd4XHGphEP1USnly4EaQJlJ0kBGq74+9thjX3npS1+KS1GstdXf3/9RpdQNcPyAxEDQjTnE8P+/q5S6CpdKOMrM0RSLP6wZlySLvHxOSokyLpTfoIwrkdIpr4eDhBBfYJEVoCkynai+My/ruz3PWyil3F1K+QcimgnUVlJ0DhZip32FGIrrukC9v84PfjQrZca5DfSLUmpxzERfvZR5bGwMCIQ0BSkh/OBNnz79vc0SBQl9gq72dYcddujtllBWAxp8zyRBLP8CF1RobkQ+Tpo0KVer1d5tWRb2VmhCwz8sQ5CPtwwMDHxIax2p0sZvMwylmclkPCHEJx3HuSmOPQgTyioUCriMunGruNDvwDxtKennMkQo/V5eqVTuidNXfyy6sWczmYyC0CER3edXxHBidSkS/0SEkuTPRBUkwRmNPdvX14fS5vMMw8A6rYukAKmFtqSU75ZSfqtcLiOJHeWp79mU+lov50aCvFqt3oWkrC9gopQywAfsOM4AkHSYK/ggUbgvGZELX/JfoDJBIBi/F2c/K7IfxcEBnLFfmjJlygFxEvP+IHWp0sanJUL1Smp+fBp9XbBgwS6e5yHIAr2OvzUEdVClcoOU8pi4fgCj+6YHeUm5bQRFTsYaJSJwOG+OskAb3wmilf1zmkv+P8UoUySoLy2Xy/fHaT+IVvbPZlSBaK3XoZJHKbW/67oXhgWLGwJvW5DVTfr6E1Slaq3/Y9s2kiqh9gDzzneg7ZgLPYN54qq7OiUT+48DU6ZMOTziPsC+BbBlC32gaZpI9O/uuu4s/F5G3CJhP5QQWfosXwtaFlprBMt3j3oGNptPRhgfgcod5GKICLoWm+MI8DW26/Oyckk7YhEQeHqN1roYJekf4HxFggAc2uBUHjAMA+qAN0spH3Vdd3cIzyGRzsK1oVoDnHxCXOTtQghHSnn+5s2bz+vp6TmHq8Tmg3KG/VrQXRybVNCJg+jXM9dpXTTPNM0SzncfJR9nfwVsLRKZC9h+PcRjdQmLyf0iSZuoNnNd91YhxFWO43wDNsI0zU9ifxHREUliJWxXU+9rkt8X9pmOgqV8EQKS7loiqpdYgVyekXlHSinB67GX1hpInC1k02Gdwt+5ZAV8LuAMusJ13QXgl8zlcrg09SbhOGkUXlq3bt26NMSnGlFvmUxmB0Z73dtBiVVqQll+sEkptbyhvBiGFQc25uZkpdRdnuedLqW8y7KsM6LMk/9OE3J5ZEpRDgLjAMVUzOOW7H+UtpuQyz/Fl9mOxKdwyBERuBRHXde9g1FvKHNHxvMvSqmi1vqcOBmYbgll+cEGKSVU9oDQRCnMl2C0KpXKj5NypZimiTmfZlnWqaZpguIC2TgNRDQRoTw49gUujIZDCPHaJBe4LvUVZTothbIw7nEu3GyMELy+ferUqdamTZuw3iHkBBQoHAsIIKwiIly0UOYamW+Z98FsInqvZVngkMRTLwUSQrxFCHFgEkPF5bFHM+KhxpcD7IEfAUWZJDiAjpVKJSiS/pD5WHGROURKeSzOAATj44yrf06E9PUMIA/jrC0mqwdy5kVSyvcyt/Z3TNOEYwwBi0eJ6F4pZZHHFxnwSE+rIHwwwMDBdThumLvQCw2vASBUMP93uq57iH+hCDiyyMwfF5U7kOcKyDxUbcxkflYEACggMID1MbVarX46Ki1DN/rKgebTpJTg1T4c6AyfMoWd7POBnkmComhSyoyzsSNBStAPPPHEEyu01gp+UUo+AZDw71ZKwRYs5LLrbvTVS0Moq9lmCQjc4XK0b5S1j3aCwixRkI9RguVBYZaIyMdIaOVu9xWot7SEsgBCAGVW494OVN4ArfhFUDNprQ/r6enZLwxBwkGVHYeHhx9uRF92Y89mMpm/eZ53M5/XSFhCqPE12Wz2C7VaDdUMJ/n0Xe0O8OCe3bx5MwIhQBFBqBUUWEgmnu95HvQYXoy7jWVZCJ6GPsE920lfA0FslHOPSCkhvrUQtp+/A/ewH4FTj8fgPfl8flbYfHEQGxWACCQhELK/bdu/8hOUUOb2xwB+jJTy7DjJsxa+MWxZR5U2jX58NpvFvQA0cECs+X78aVGCxf4kpt1XFq9piWgDskxKOdWyrDo9SdSnHaKNq0Tgx6G6MS6ver0L/f39KGeHiOy+CDbxPaRO58AUc4naNU1zJRH9zLZt0J/VH/bvd4s7Bv7nu9HXQDUY9hriGEAqwi+Er/ZPphc8JA5Ahf2t94AyA21VKpXT+/r6QI+A+xcQrxBk+lncigimKcSex732eiklfMD1nPwHIvQDcYVg24hPadM0XwH0shDipfl8vj/sfAmu6VZCWUx5gTtTP8T9IlRE+PcfzA8CpJs8z4Ovjn59w/O8vxiGgYAnxLVBcQFqQPgbbcVwfVCZEMJSSl3tuu5rlFKw+24mkzm4VquBWxsJszuJ6LVCCFScRdY3aRAzGoPP6rruvw3DQHXgP4moIoQoCCGALI0s3BuoLnidEOL2Wq12QjabBaoecRhomOyKCp5KpfKVOInORqEsVB2D7o/n9CHW5IFAHShfIj1NhLJO0FqDr7yjvkb68g5e6jhYiu9uLLHq6enRruvegitcUtMAACAASURBVM3EgYLQRRr8DT6ZrpTycaXUMq01MnOu67r7bdiwYW1fX98pWuth27ZxQER6fDEjrTUWopBSghtmPwgKBDI+scWnIqDeJlWr1f2iXjT9H5OWUBb3b4WU8jd+5p0PhCHDMOYvWbLkr6VS6aNCCBzaUzso12hFLg8Rmotd1z25mUprq8lrRS4PsSkOcEcWnwp+hx/IQKYQzhpQlVrrvZRSKCFCMAvGcG4cBHDaQlkQRlNKLQmq4kF0A1lIcIP19vYC9VX2AzxRsqUIqKxbt+5x/6CE0yKlvNIwjF+5rovD7wtSSlwMEIw5a+eddz7zlFNOgcJfy4cPPTh6MEZwelKh4YCRd113o79e0ugrl0Pv7I9pN4SygqqOo6OjFRYOu4qINkkpIYqxoVqt7p3L5UA+P6SUMqOI8vT3979IKYWAFgRHPuqr2TLhNgIn4CSqz0HUp5VQFpdVnItst+8kR20T77UQXvJLQO4JOslR2+1WX7ndC3H5g4Pmc5My0hr7C6ivec1UkFv1nQMwLYPwKCPnvQLbGLmMiwnb4Zwhi47AOxBTewUvQ1h/UUVR/D6wcAGC7hAmhBNfDqp/sy2OJeDSjb7yePuVAEBV11VHFy5c2Fer1YD2AOLpHMdxzonjDPrz2KKUObEgJdoNKAnXk7uTJk0aY8RKIp/guewrl8kjEHuk1jq2UFa7vc3nJPyCz0Y5t7gEDoiGH+EiOW3atHyjmFES5GOpVDqRiFD+CT/w12kgH5+rvgZ87sRCWf39/aDv+akQAiXCj/kJvcCcIGG/DxGhSuAxJCqiIMlM0/ymEAL2ziMicPAtdhznPn9fclIu1T0LNHQul4NPuKcQ4hbXdU/K5XIztNYXeZ43LypPW3DPjo6OHjRp0iScuUhST4b68eDg4O2M6pscB/kTPF8S9rVpOTcnTbezLOvpefPmvdQwjG+AR5Zpek4K87mblXNj7yJ4gf9evXp1ta+vD+JR/yelRAVafQyi2u4IvnGiSpswPx72jMWnUM0Y6elGXzlw6dNE1AU+gw9Xjb04bqCQy3eNcrmMZOZWaEn2ba+DCYoTLEUSZtGiRVW0B7Ty2NgYgs4/9u+NHNC6SGt9dhS+dvxOBJ9BUR0Qr6qjlQ3D2COA2EbwCcJRKPON9HSjr02+GH4rzrH/A09rpVK5sa+v7wNa614pJZTv10fqbMNLbCNQAfYY6Fd6enrAgYnEwT+GhoZ+G+U+F/AFtggEua47DF5hIQT4vzsS+euG+FSKQln+vHwmm83u7/vUfP/AWkJVwRdrtdqPMpnMBwGKgvBZmF/o909rvdi27TrKE236PNgQwmYAICjG3mgYxn1xlet93zibzR4N1CsRwVbuNWXKlAc2b96Mc1tH6WtwSQX6jUDuX7ji9CGuMADqGpVND8St7G4llOU4zgXTp09/m1IKCOw7wmxMQ1/rAujNhLKUUvAXEvU1yT6M+5lUgqX+ggqIuewJovHtt9++b82aNcNhi7SRmJizz0BlzTEMA2UMKP95RAgBZVVwRt0T94cy2nU/qA5Onz79f5VSEEbpQUlkuVy+ur+/HwjZ2OJT7VBvw8PDv+nt7f10pVK5JcIYbPlJYQi9OEJZpVLpy0C3sorhnewM4qC+LQ0hnzByea31i+IgvvxBaEcuXy6XwfkSuySOjT04XBYNDQ39DOTPKFEgIqAP1ufz+aeSoN7SEspihDLKfcEXCacFmaYzKpUK+BFFX18fsjoXoWQHmSQQ7UdxXPnQQ7t3+dxopVLpMM/zVkspwaO42bbt07jsCuX44HFs6wgwMg8Bpc8Dgo9MIMP0O6LhYEcCfGMIXgO98a9O+4qxYyOFoNDXkQk0TROXgbSFshDMWcx8TNPB55Zgj9VL9hr5mgKokinZbHYuHIQEpUBbHZs+ZQgQy75zwM79dz3POzhJsDRAb/KKNGk4utFXdq5QArIzzgSlFAj3n85kMnOCDlg7W8NJnfdXKpWbgaKKGoRnfs33waEJsw3Mb2Ujg85rCxlzXLwOQ6kN7BeX7+BiH5lvmrm4IJR0LvcHXIGvklKuC4wBLunncXIS6PO2T7f62nDBhB+ACpNBvxworF/N/h5Wyjx9+nSMZ1yfYCuRhQAiFtQpezuO81ASn+D56Csu2kmFshrHm/0OVKv8HnzmSKLbto3EXGhZJJ/fKFkFqunfWJtPPfXUhkKhgEBLbOSj37cANQqEUOr7yDTNN+J7OkErM2VU1/s6d+7cqR0KZWFvQwwI5eo/U0qBHgQ8xRAjXKGUWhn3Moix5dLCxUop2FecKSiBfLEQAj4I1O5/EnbmtdrPYfsA7cI3EkJ8mogO9OmlQs6HtnsW+8Cv7tBavwsVMrVabXYYACLNvqKcu1arXYUyUNZ9wNx9hogQdMbYPhAMQEU9DxGsgyCrH3RjHxQ+zP7cBlC54MiOtE8bv7edbwx+d1QOxq20CfPjXdd9IkkFYjf6yn4yUJT5IAcwxsmvRkJlZpxqED4PAUxAchOcl1tRBLFfeBIS82FrlIVNUfkDXsoXcYLjBvARZzKZ7RlJ+hNU2qFKlAPxodUwSOYYhrFYSgm0IAKm/wE6uVKpXFEoFMCriaDW0Z7nARCFqpAzI1AR+FVKqfaVA+8IjqGq6M8I5BARxDv/k8lkwCn7Hh6f86MKBwZQ2dAIGWZKI5yroDZ6JJPJQH/ibCklkuYIFKP6LPbTKBDE/gYouTZYlgWKpthPl8SnAKRIRSiLgWSnglqgkdqC7Q9AP3Py+fzuUVGv7J9AkPxOy7JwT9zqvOOSe5T2x0LVBwcfZysRXaSUOnZsbGwNdGJA+QXxY631H5MKOjE9zDtRvY2x0Vp/TEqJNfB/Y2NjcyOcAU3XyHgSyoq9yBN8ILVgKR/+IANGkDNWiZVpmgjmgbvjIJQWAlYPpW/DMGbXajUoc9+stf6xYRggRO7JZDIHhilrB0us0DfO4CEAg6j2SojjGIbxchZcWbF58+ajwwjK0U6wxIqNVscIvca+poXQ4/UQzI4dLaWEE6kRNE7isDI9wseHh4ev8x1TcDvxpaUpuXyUdcnZkTeWy2UYfvB2hJHLPx2hXRjXz3me92usKz7wLkcZCfNKfmRsbOyL+Xz+rKjBAJ7zl0opg31NTSgrwL9WISJkyNDXt0FwRUqJICK+C1yqkcuC+XfDEIAeYoNvnA899NApkyZNukZK+b2xsbFfgPdSCHGKbduhwgoBo4QLK3i+zvMdiU5oONjYoyQBJSlT/ORIp31lBxLiSOB+BZfmsSgBTUMoK7gOGanxUyK6NckeM01zb8w1QB3MJ7zcR/rw5R4oF5QrYP2jxCQUPRBSFokgBMqLHkC2HBdMIcSNlmUBvdj24cCgbkSHBYIQR/BFaBrOHZznPiq2VcPsZL7CcRyUcCJhsOXhIESivgJN77ruxVJKiJQs8fcPO0lA557qed6DfvBBa73H0NAQ5qDtY5omzj6oBoPGYyG/3FEQnpH/Rdd1z0DWlsupfghKACIC0gt0GWciySOlhFBEEXxyXNqPcjYINDVebmEHFjL/KsYANvFrQNFC2A+BR6YfASoB++SnjuMs3HHHHXtGR0dPhmpvM5vbpb6GDXtQ7firES5Z9faCdjbNUub58+cX1q5du4lVs0HvAiQeLpR+qaKPCsP8HWLbNvjP2j7YBzNnzpwC8Yxtva9hvwV/x5nACLVjpJRXE9F3opbg++0HuOQQHMIF8+EkyMeG/vpccggQAZl8LvO2doR8fK76it/SiVAW2yv4RECN/oHtJJKg4N6G3/EUEaHSBsjeqE99vWutpyIgPmfOnHwul0MwAsEYnC+g/Fg1MjIyEMXn9r806j4YGRl5vVLqQKXUlYODg3eHBfpYIKjtnvU87+eZTAb+Le5M5bBkctp9DSIUwSvKNBkHoWJleHj40kKhcBb8pU4QiqVSCTyXqGD5i+d5A9lsdprWGvN2aByEYoPNDvWNAY6JU2kTxY8PJKmmOo5zVBQxriiCt3H7ynYHATEAVDb4KGe2RSeDuzyfz+8dNagTGFv/Xgexma9XKpUh2B/QEfFd4cQoVAmlUgmoSQTG+y3L+t3AwMCuCIwiKKq13puInlBKAbEGPtsbgdgOQ5Ix4OEHQojrXdc9d8OGDWOFQgEJMpQrQ51+YV9fH9r+spTSjYpW7kZfMZ4BlP5uvK925bMKY7mdEGJ7IYQC9QX7hUDjhz1+FQxKuIHy/TURvZn9LZyBM4BW50auZ7qMsZBGca6ChujXAVFSnNV/RcLb/ywEpUGrl8vlZkdZV/DhtNafHB4eXoY1lJL4VLO+gs6lI6Es3k8Atl0FwEAzYcS44lvsn+Q4+Yrzqr8ZDUAn4lvcbwgqw/dBsB/Vo7eBFpErFQQAS2GLqtnfGeQ0C3ctrfWRtVptTk9PzxTP865g7RkE6WM/40koK/aPS/CBVIOlvCAQKI1cYsWH1TS+pOJwmgX0xYwZM4D2gXN1HAJx4EySUp44efLkr0QhVG5SYgXhh52JCOS/EB1B+dU7tNafwCKLEnxqLLHiYGFHCD38/sa+poHQa1wLyJpKKYFMfBKZh6Ghof/EXS9+1gqf8wNBaZDLN0O7pkEuzxmoE3yS/kCWFwGCjdVq9UBkXZg36FHLsoBgbvs06ysHt1MTymoQWJjtuu5TmUwGYi4IksGQf8GyLFzmIj8IpGitTaXU34DsATcpENqmaSL7eDYjOc+Ow7/CDh/W1J1YxlLK2xCEzGQyIEZPTMPByBQEcMDjA+7jOvobwZ6kfcUlBygaIkKAEfu/jiCs1Wrg/koslNXCeCGA/LYk5Oe4vLquu1QpZWmtP83ZfJCMLyWiiy3L+qevdozMvI8qbLcQopRFcnkwzsPZQ0NDmM+2SBJkSbls/a1CiHWB/kEMA5/1gxAIvF2Rz+ePjeK4FYtFIMXwGU1Ed0EocPLkybf6Z34gCBG5r3zGAmEPZBvK8rCHfgvhwUqlcmdfXx+y/4cPDw9DfdKbOXPmq0BPEjYG3O5bkNRAlQLGwefS7iQIzwFYqN3fA+qZZcuWPcE8UTUWDTscSHgiOtcwjJOjCPGZpgmUJJx8cDcdhfMDJez4DdVqFYJOmxhhCrGsl1iWhaRi6NONvoZ+Kb/AvG1/sG0byKfQp9HOplHKzEgsXIb8cugtyr6gNPGdbqAqpJSTs9ns96Oglk3TBBJ1CQfCf7At9zV04FN8gZMpuBjOwmV+aGjo3jSaZ6V6XMCQJAhFe0f5zvHSVwYSvNowjNM9z7uIFZvvZj/kTZVK5ddxE+ug/dFaX621XqiUgo/9ClAIrVq1qgaBIqXUaBjgodkYp7EPmrTrBzZO62TPNrabZl/Zd0VAH3ysdaVn+HA+Io395cg8qn5fAUxRSqFyKcs27DTHcb7D4h243IMCLRLnq8/3CSHSyZMn3wmbnYZvjOColPJ9+M1IkDCvONCaif149k+2EspKo6+tzgW2E/BpYbtBb4XxviGbzZpR7EGLdrFuIbCCewuS3qMs1guUPIKVbX24efPmvcowjMsMwzi0QWzP54MEpUVkcTS/j6BigthYUOEbf+PEKtB5ccTR6s12q69+nwMVUe80DGPfRvFBoJkrlcrU5cuXA6QSGWXNFVFIQCxxHOeMhqC9POKII2b29vZujBLTCIAQ6poVQBRz1eBlRPRFH2GMKiGt9Vts20ZwMvTxKyGEEH/30c9ciZdYfKpZXzl+0qlQVv33BMTXehuRuSw6dOLY2NieMVGVvlAc9tPZQRQxVxYg0HlVRBS4HBgYeC94vuEbGoaxDGuqWCyikg337XOBYJ01a1a2t7cXtF0XQ1A2bLL4HAG/McQXb0MShu/bSGaCKuZTQNty0hN3COjEhGkiNO0r38MTC2VhDfT29u7J6PJ/KKUuGhwcfBzVl2kLZYWNWxp/TyVY2mmJFX5IgFAe6Is52Ph80FhEhICJCVRQVAXKZiVWOORKpRIIwP/sOM6ivr6+uuhKHOW5xhIrGLpOUW9t+vo5ZAo6EcoKLhKfXJ+IfuuLccVYRHUDSkQo04Qa3JYN2Am5fIAn6NFgSWWn5PJcWvEdwzAODxo+NtjgK11NREBWvQ1rKwr5c6u+Mm9UKkJZ/nwE9sNcrfX+Q0NDULCT/f39uISsDcvuNs5rgLMXyF0EusD7B47ey+bPnw+DI4BiirEe6q8ODAy8T2sNJN1xSikkSbxsNjsLZZIxaDgavxZrDQFHBId+I6WE+EDd2Zg5cyYyvYn6ir0L1JeU8iue5x0vpXwzHKO1a9f+PalQVrPx4mQHSszOsm0bSMhYj395RdLbcRzZ29t7JivV54UQcNYu1VrfioCqEGJZEydsq++LUhaJDxQKBQQhPsHORyiBPxt+KEZiTAegvsrCE/jNFjhySqXS21HKhT47jnNa2KWbxw7vQ9l2RyhlouxRCHE3Edme513HSIVYfeVyMyBxgARFBhfJIlQ0AKUGBDfUo6/sYL6AWN6OiD6G8UOZcdIgPJxKLteB2MZrfU5FvjD8EEFepRTGFaheJBMjOe9wgInofVJKZOZ/6AsJ4HKDMUZJkJTytEwmMy+qUnm3+tpqwxSLRQQLwNMFZDUCkPtG4f1lHwOVL+Dh3FJ2nUIpc91x52SDj3j8R4D/EmsLZY0oNTwmitAM//ZnIR6nTZs2ucOy6271Ndb5lsLLsA+w2UcppT6bpFS8WR/8qg6UBydFeTRpd5vvK5+5NwFNBdvYIAKaeLrYPpxARL+PUrYe/KJ2FQaBZDLK7ZGk/QTUg+GOhAkdtqqGwHd3smdbCWV10tcmPhzOLwQIheM4j/iBF7+cG+KStm2jqiDWA8BDrVZ7ZTab/UcwockX7rMymcyeYRUhgcAw5gR+2yJOYnUiIusHsf1kPtDOdWqmTvz4NkJZblqCt60mgOdqxpQpUypRAmRRJxLVDaOjo5k4wbxSqQTxZVT/AKVfC34X0wv9SCn17SgIVf+zCxYsmOp5Hnj6Abz4WWP/TdNEsLg/Tok02uhGX1vsrzpPN6ML6xU4nT4cM7iSiB5KcO9+1tcz//EWzYpSqbQnfGMi+iuS3lHFjBrnm6krdmG6oCf7+vogwtap+NQ+QX0Nvg90LJSFvgdEuKDhUadn5HV7A4tZA8QQ+wEyF/z9LKBXr0AsFosQqwZYZ48IwDo/2TCPhaCAIv4gQBW1Wg1c2gA9gWv4DiEExjuSqBefebDTj0op1xAREMTQ3zmEiDYy2hZUEgCEIE4TRYCsZV8hFEZEH2DKq1hCWQE6iHcS0a+QzOF7x+nVatXOZrMImCYWyoo9qSl8IJVgaRolVvxbgpH9Mx577LHv7bLLLji8oOpVdhzn/CjlFIFxedaFo7e3F5k4bFYYh+/HVZ5D280uR50g9PzfzkJTW8rBEMDpBKHXbH0EnJoso5Yej7CO6g4/Ee3rO71s9E9WSl01ODj4u3nz5u0al1zeL5VRSr2IUQdVLvM/BeUQ69atw4Edm1yeg8IIiiPbhjIsOML7guMTiClGxZ1KRMicQln6OF9Zup2T09vbe1qrviJj0qlQVpPv9vfDeb6gSZTACAdGP0VE9wQPdgTNkDFDKajWGugOZDwRbAsNYrHDAp7Uwrp16+4N7MM6YpORejAwF/IhDgcsNODGgeZPKKX+Grz08gXuEsMw6qXNnuchq/fHqM4GcyYBFfOzYICOL3A777zzzic8/vjjCHCj7AKcq6k4Rv4cMgfkuxzHWRDzzBL8269DABrk5OBdMwzjoLVr167u7e39nFJqSrlcXmmaJoSi3m3bNoKL7QJmkcoiHceZXygUgOLffWRk5MCwEkkuh4OAx+kohWb0IvgzEYhEhcEIKgNc170pk8lcgkBllOwpjx3KtiAMCHQKLksIQk4DmkRK+YuxsbGDc7kcOLQi9TUwL3CEQHNQD94WCgUE30F1gXV2X8RyqK22KiNfUMoPioSPCyHqmf9KpfLjpEF4Rge8Q0r5RyEE+JmAFrmGkbegukGG/sQIWeMtffX7qbW+QEqJ0ro6N+nIyEg+k8ksQoksHMK4nODd6GurczhgZ14O1NrQ0BDGJ87zLJ8AH+6klLmV486XJCDvQffz1aBoQNQONzrujuOgpBGIAQSh7vA8b0GY7Wr8rmaXjDT6GvU3pfEeV7Tg4nCebds4c1J5OBh/dE9Pz2ejIOGjfOl46CufueCUg+hWIuGSJusM6swQifmubduXRhkr/52wCgMGGMTaBxGqIXABB0Iv1p4NE8pK0tewsYJ/k8vlclprXJLhf+0YkaOyZdNAr4LWZfLkyX/duHEj0MBIgoLm5Pvt+hPg3vxDA+ABwV0IgD6dxDfmYC2qJw4IJu8QkFuzZk21UCggQRnLj2dEKYJAEDUrBewn7jgQytpQKpUgFphY8DZs7raVvyMACd9n8uTJ+zQL3HLlxv1xEkeYG9d1r0XVSyOXKttJ+IUQN/304OBg5PLgbvS1xTz4/gHEHU+CiGSUO1fYnAZiBqi6OzCuzW5ytiLhfa0vSuq6rsFiRoSkSRy/0G87QF0BEa568BEVAknFp/x2+T6+pa+O47hpCGWh/QDQDHQSx0opP9IJzWCgz3WOdKBCiQiJ7nOJ6HA/ntBmvuu8ukqpBSy8W1e05zFAEuFeVOWichrjqpT6cxThJUbS4r5+s1/92QAw3AcVIBhXUFVGFF6K1FcIasYRyuI5+ToRvRWUAD66l5OR0Bq40LKsb5ZKpdcmFcoK22/d+HsqwdK0O8YXBPCxnVYul4Eq6+hpLLECD9vGjRvzcbJwjR1oVmKF7B7eS4LQ89tv7Cv+vQOEXtNxY3W3QSBso5QwgoMSWRGl1GwWFPKzER/rxEEzTRPOLv7zaZDWNyvzjzvxHAz+MRHdYNs2gmHEKFOUl0U57Jp+ZTf6GvW38X5YBLX6KCgq5gBGyTHUvO/0y40RtAvyo+BiAOQesl1h5Qr9/f0vUUoB6g8jAnQjgvp17kc2qJZhGOa6dese6+3tRWn/6iiXWObo9NGXf/EFrZj/D0YbSEfwZ8HJ+LpS6rth5Xu+wyaEgLgELhN1dXIEY1nlE993qmVZ9zHn3Utb8DxGnaLU3+PLK5Q4gdJAOW896J/06VZZJJOLA91zOPOOLcflivfyOzzP+1NcFLRP7YEEmVJKAv3gJ2nwO1zX3S5BkGzL0DUrO2pUbW01znw+g29oSTC4XyqVENzdHUmf3t5eZLq3ZP6TONs+xQW4taWUuMTCaV8UVWCgTf8/i1LATCazoFqt4kxBOc/spAID7AiCe6vOA55mX5Ou9Sif60bZNSd+sGeB4IXwRmxUebO+B9Rzh6vV6n5hZ3WU39+tvkb87sSvDQwMfFhrDeqUFxPRKZ7nfT6q0nmrL+UE7ae01r8TQkCdFuJTQGx39Iynvvrq1ygzTIJObDVQXB5+XCaT+XQYOjHYRpQKg7h2Be1HqYZIcF53RSir3eJjShEIkQBJtNR13a8kGY/gd7BdRPk2AjEPQwE8ClctytcBbqhWq/suX758DV+W+5kLG8nI2xKcW7jIQ3Dx55ZlwZaiFBuADNwH4deNcilyrDO2W0JZHR0Uz9OHuVLlRq31/KGhoa14OBE4R0UQI/SgdxD58StVmtFQmab5EQjPGIax3+LFi+GbR3q61dcQPw+CahcNDw8DTIK7VEdPIGYA3ZDdbdsG1VPbh20/3kfQ7k+5XM5Zs2bNGvTHBz7FFSXlhME+QgiI+T4hpbw/m81u4OTgFkoSn/4s6nnYpb6GDVH974y2xdnwh2r1/7V3/7GRnPUdx59nxud1LjmO3ImIJm3pH/mjUBK1qgrXpuo/bQOEBigkBKWl5YjtHCgWHJECVRpwUELVVBCkk1Lv2nci/aPKL34VqSKh0FYqaSg/1EpVggS0SUPTUpHLXTkqr8+ep/psnsc8t7f2zOzM2Lv2eyVEzjv7zDOvWa9nv/N8v9+VN9dxjeQzphXcU0PRw3k3jTSP/tJ/8eSj1fAfLXNtmNOUO8Rirh5itbYWoq2XKaxjrv66Un+XBsaGomZqqun/tUInd0Q2GslgqX/zK1DynomJiTeW+VDdyHW3pljV8T6LGsvcohIJSZK8dKNfsjL7i+rE/Ia1Vl3VtdKzUgBW+/flGx52zn3KWqtaovqjd3eRD7uN5t/UXIt66eIlL8UsjBXdxVRhcq2iU+rLpQpwZln2SJqmSkX+YJHAazS/9TuuajzkU47VDKhX+9Faq3ThK9vttgKlhdKCNXa0yulqBYOMMXoP9IrUp2l6LMsypUzfX7SJS5hvuOFijHnMN6tQR97nfN3K//Np7WpckFfPpegpqnW7sBrJWqs7ifoCX/lRJS1ys98LFS03xlypWtWdTkcN+Qqf/43G9c2KVJfsv9M0fWtegLwsTnQh1Es7Umpf3hi+XpDKWOhY1Xzq30NwX689cOCAViT13qvqyKyV7P7m0qZDK6CQJMn71Fjh1KlTXwgroUOJi1ar9c5ut6s6q7rT/XdqkJB38R4aVxljng43CjSJUI5DzRrUpM8XtT+cJMnvKEMgz6CJuebts6nnG7om0IW70otCw5haLgj9DU6llakJxLuL/i3Is2tirnn7rPB83A35x0WDOXn7izo3qxP8p+oIPPV1mR71ufaI/GfuPRMTE2+47777ns1zK/K8//v+mSzL/r7Ijfl4zCIZBmtrazeWqb9fNBui0+no5lThR0ONsgrvfzs39AGwj62srLxp7969mS9JolreM8vLy/9wwQUXaGXq3xTpCRCOw9do1XWFmk12fNadGpB+xhij+uOHdE3vy3AoRbTQo6lGWYV2PoIb+dqUR5VuHa8E9UGfOV2PF0g7PufIfNBMzWj/JdTA1AYh6KPeGUXL6cUDNzHXzU6Jb3Q0VeTasMSpVSm1K06fPv3tvJJU/jNZ73XVutXf/VO+8VTq/62yFPqfylSpV4CyAnKvY/3CF13H/Jk8hgAAElRJREFUqmSGXq/yXr1SbH4hjMqxKTakTKPb2+22MrtyHzfffHPtc83dabSB3neqhV2khn/RcXW9vH///p9fWlpSluSm32v8Ih1do6vXjjIrv9e/n9nZWWVK/2Kn01F/hEIPrap2zum70Dl1VKPPyp8yxnzWZ1p9s8igTc01vLestU8ra21APWYFd1Va89/KXg8UOa4mtxmpYKm/8/Izl1566TPPPffcvN50nU5Htakqf/kW4m5NsarpDRSCZbpgWUuS5M0LCwtfrTp2tIxenSH/S3dxqqxyij5AwjL6VxtjPtbpdO6s+j5qaq5VDQe9PgpCvl7BIP9HUHf71dFVf2x1MVP6S3dIC3XOPbC2tnb35OTkL2dZpjtJavSjP+hvLXvHqL8Y+NmzZ/9xcnJSHTpV20VNBp5qtVrXlk2LjFcQ6tc/SRJ1ffygT5VWuspcmTt8TZynzcb0X15VT1J1cnIvgvLmpy+Kw6ZFbja2T5c7lqbptXUFNf3K1IeUht7pdFS/tvaHDxzenmXZU0XfByHA5tNzVI9SKfyhA61+p1TW4feLfsGILloOqRaRMUadc//SBzifCSUu9OVCwdokSS4qkr7mL7B0o0QX0ZdopXcI7B44cOCVoRxHp9N5Xs2jXnjhhWfzLt6bmmvtJ7bEgE1cE2j3w6Qw5k3bNyApncJYYNwHnHOl0i3zxuT58RMo88WwzNEN+yW2qQyDJrIh/PeLD1tra22UVcZ5u7b1q5IV2PwlY8yFzrlHJycnbwpflIftIu1LZ+n7RvZiaT47ExoXDdPx2n8uq7FS7Y2ytsu+hv0qeKHsvnmtXFSH7izLVP5HN3uvb7fb3xhmH76W+cPWWt3k/Zz/bqC0/y8MU/rOz6GRuQ5zfFv4mvPKAqgp0MUXX3zQOaca0wp46rvuWd+YTTfxcx+DygIoM3ZtbU2lrq7Q2L4u/vFOp/Ot3AFf3KCRuRbc90hsNqjEUTyx2dlZNd36lTLBUr1+UB3VMK6C+s65z6+trd2ytLRUKFjqPwvVEOrPtMo5lF2oY66DylT2jdt2zj1NsLTCW3Z6evrKJEl051Dpwf/kC09XChKQYlXhhAx46Wa/tBX2dF4dubyVU0X2lfdLW2SMAds0Mtch55L3Ml1cKC1U9VyUUvVZ36Hu19M0tUVWvQ3aQZQW+uzKysofKuXB10O8ptvt/tWwKRD9hcu1b92FTdP08iLdPQfNddAKQl/gX38gHq8jCJl3EoZ9PgQMkyT5Tn9n0WHHHDYtcrP9+VUgJ1RkfHFx8b1Vb0qEffngkGqdXldyFfSwPIVeFzWI6KWwr66u/s/ExMSNPrivLwe3aDVMocF+srq6V+s3y7L3JklylYL7/q6/ytFcoxIcZRvZRJ1Y77fWfiXLMtV00k0NdThuWWufabfbWglc+BGtsK91roUnUMOGTV0T+OuXlydJ8uMsy9o+vVGN+YZ++ID+27Is+2aSJGp+qUY2SmE6pyFH2R00Mdeyc2B7BPIEmsgw8CVOas+GaKpRVp7RKDwfGnKphurS0pJqUfYWuPSv5C0718OHD79sz549L7/wwgu/G9fV7Ft1XCo7yN+cr71RVtljG6Xt/Y30t1tr1TjyK2qkWbWsg5wPHjx4KMuyt6tsglLai9RnzHNpYq55+9zu56NMuUKNUovMNwrs9ZqSFuwxkTt0E3PN3ekIbdBXR1V9U7RowYW/D9baPy6bKek/S9frqKqJcrgZ5TMGtShKPR6G+SzUalfFCOqcawjE6tr1et+gWkFfZRyovMrvjdJ3uiJvn5FaWaoJ64120UUXHThz5szJOgJmpFgVeRuU2yYKlp2Kf2nLjXL+1qGOnLX2b1Xzrewv/qD999WWXf+lHcW5Vp3TRq/3qZZK4fxk1ZqHYR9RWujlG6UcDHM8/cXA63oPqDmXtXa9cPkwc9uO18hDd3mL1A4rMr8qaZGbje//CD6UZZnSIgvf3cyZs9Ju70uSZOrkyZPTdfw9KGJUZJuouPq7syy7wV8MKMXq57Is+2HZLxrRBVboxPqYbhQkSaKmUVqR8b4yAdhwDP2dWPVzH9i9zRjzoz179vzmgFSZTQmammsR9zq2aeiaQJkrv+XT77WC+/3DNHTqPz4fmL/HWqsml19eXV2drdocQvtoYq51nBvGQCAWaCrDoIlsCM27iUZZ4/aO8KnuL6ytrb00TdPjWkWkpiZ5mQubHaeuW7Isu3zfvn3fOXPmjDq4/5EaqFSt5d5Eo6xxO1/MdzwEou/d343LG1ScfVhQc6uvAaz0/MqPhuZaeV5bOYBf/KNyLn++urr6p2maqhGfqfJZGC3+UemF65xz+3QToko/Fn89+Lu+L0Jtc+2ri/+hLMs+naapFkN+ua5ybVt5PkcuWLqVB8++hheIfmlXW63WjceOHVMKduVH9CGrGkf6Ql/HI/xBeE+apm+MO2tWGbyhuVaZ0oav9UFIpcV02u32J+rYSRQwelOSJG8okh5cZL+hcLlSQy+77LK5+fn51SKvy9kmFC5XF+m3LC4u/nMNY47lEMOmReb5lqnFVBSuobpRRXeft53eUzdaa+9VDecaOqfGq9bv8MFRp98zlT4ZNlgcrbA/uLq6ep0Pttm5ubnJCp/bjcw1D5znEUBgdwk0kWHQVDZEU42yxuWMz83NtZaXl9XoTzd3utbaPzl58uQ9VQKlOvbp6elDSZKo+ZS62H/LWvvOdrv9ZFWXJhplVZ0Tr0dgI4G+RSqFau0X0YwW1Hw8dFsv8rrNtmlqrlXntZWvD4t/jDG6hv9elYbYYd7+BqIW/9xsjFGzy1ur9GMJ4zYxV43t31vqHbOiVetVgsVbee7690WwdDv1x3zfRTtIlz3M+fl5dfg0NQXJ1nd/9OjRC+JUnrLzGrR9U3OtY279Y/gGNWfrWK0ZjW2PHDnysjqLamtsnyqnplan67RQ8G1hYUFFzWupg1zn3BhrPAV82pE6y99UR2pJ1Km9Sn2vczCjFfbX+rIGQ9Ui6z9DTcx1PN8FzBoBBBoSaCTDoKFsiEYaZTXkyrAIIDBmAj5Y9iFjzLcXFxdVUqmWhw+WvX9lZeXWYUup9U+kqbnWcsBbNIhf/HNXmqZ31dXTwa/aVNPi/XUFt8XR0Fz1ff4KY0yt760tOn3ruyFYutXi7A8BBBBAYEcJaKVS1TqSMYi/aFHqzkfqvMCamZmZTpLkQLvdVofVWm4YNDTXHfX+4GAQQGB4gYYyDEp1pi46+6YaZRXdP9shgAACCCCAQH0CBEvrs2QkBBBAAAEEEEAAAQQQQAABBBBAAAEEEBhjAYKlY3zymDoCCCCAAAIIIIAAAggggAACCCCAAAII1CdAsLQ+S0ZCAAEEEEAAAQQQQAABBBBAAAEEEEAAgTEWIFg6xiePqSOAAAIIIIAAAggggAACCCCAAAIIIIBAfQIES+uzZCQEEEAAAQQQQAABBBBAAAEEEEAAAQQQGGMBgqVjfPKYOgIIIIAAAggggAACCCCAAAIIIIAAAgjUJ0CwtD5LRkIAAQQQQAABBBBAAAEEEEAAAQQQQACBMRYgWDrGJ4+pI4AAAggggAACCCCAAAIIIIAAAggggEB9AgRL67NkJAQQQAABBBBAAAEEEEAAAQQQQAABBBAYYwGCpWN88pg6AggggAACCCCAAAIIIIAAAggggAACCNQnQLC0PktGQgABBBBAAAEEEEAAAQQQQAABBBBAAIExFiBYOsYnj6kjgAACCCCAAAIIIIAAAggggAACCCCAQH0CBEvrs2QkBBBAAAEEENhBAu6mu24zzu0d9UOyJ+6YH/U51jm/19z/g5E/Xufsk19/1yUP1XncjIUAAggggAACCCCwNQIES7fGmb0ggAACCCCAwJgJ9IKlxrzKONMd2akn9rRdul3zPOcxMzPzYWPM1VNTU9ccO3bsf8OT4edJkixkWXak//l4kNnZ2Qecc08uLi5+NP7v7bZ47V/88JHMuOe3ex4b7d8a9wqXmRODgqVy1Os6nc47+q3Dv4P5oPHn5uZesry8/NfGmHvTNH0iy7IvGmOmO53O10bVg3khgAACCCCAAALjJkCwdNzOGPNFAAEEEEAAgS0RWA+W2uzYluyw7E6y5A9MYruDgqWzs7OvNcY8bIy5PgTSokDbYwqAltndyAVLXfaNxNkvlTmGrdrWJe7ujYKlMzMzb7PWfiJJkl9bWFj4T83pyJEjl2VZ9rhz7gOLi4ufLjpP/zqCpUXB2A4BBBBAAAEEECgoQLC0IBSbIYAAAggggMDuEhjnYOmgwGgcQHXO/bQx5qhWlna73VcaYx41xuw3xpw2xrxOAdYQINVZt9beqf93zn0krDQ1xtwQ/yxe9aigXxzM0/6stfcaY17inPvXNE1vWFtbe9Bae1U8RpF3WG9l6ZgGSwcFRuMAapZlHw8rS/3PH/Em/6EA6549e36klaVhZbD3652zVqv1lJ6LTK8LwVe/orV3vowxD/avbC3izjYIIIAAAggggMBuESBYulvONMeJAAIIIIAAAqUExjlYqgPtT8XXv621r1KgTIE4BUtD0FJp3Qqs+QCdVqO+Y6M0/HjcEGh1zt00NTX1pZAivkGw9HgIxMZzUQBRgVPNJay23OxEjXOwVMfVn4o/yDlN0+Nxir03N1NTU5/cKA0/Htefx553HBjX/rvdrkoB3EnqfqmPAzZGAAEEEEAAgV0kQLB0F51sDhUBBBBAAAEEiguMe7DUryRdSpLk9WFFYhwUHRQsjXUGBfGiYN16Kn/YLg7kbRAsXU8/j4Olxc/Ii1uOe7A0BKq1qvfs2bP74qBosOwPlgajjWqWJkny/TiVP97Ov7a3ijiuX1vWne0RQAABBBBAAIHdIkCwdLecaY4TAQQQQAABBEoJjHuwtD9gFtfKHBCwe9wY87PGmF66t1Z4bhYsDaneEeiDrVZrdrOVpSHtPwTs4tRw59x6ynjeSRr3YGlfeYLXxY24+sxVd7ZXHsE591UFO2UzaGVpCJb6c7hOGMom+OD0OaUU8px5HgEEEEAAAQQQ2K0CBEt365nnuBFAAAEEEEBgU4FxD5bq4EJqtv477rIeB0vj1Ybxz7vdbie8ZqPVozFgf83SjWqk9q9uLNuoaNyDpcHJWvuEc+5QWO0bzld8noJvWIkbB6TTNH0irEr1wdLcZk/954iPAAQQQAABBBBAAIHzBQiW8q5AAAEEEEAAAQQGCOyEYGnUJGi9cZMONQRFrbXTxpiHjTHTqmFZtmapTyNXJ/fjIQ3fWvt9XxdVNVI/0F83U8HSeAXlbqtZ6v1lo5We6yt542CptVYrSnslFLTKt2zNUh+oflS1ZI0xvxBq1SpYSs1SPu4QQAABBBBAAIHNBQiW8g5BAAEEEEAAAQR2aLA06r7+bFyzMl5Bury8/NvW2nO6rven4Yc07pDWvVF39RCkU+q4tXbROferCsTGTYYULA3zCmnjuykN3wdFQ4r9F+PO9HEQuS91/rw0/NBQy1r7agWkW63WU0rRDyUSwrmKVrJepX2Hn/NLjwACCCCAAAIIIDBYgGAp7wwEEEAAAQQQQGCHBkt34okd9zT8nXhOOCYEEEAAAQQQQGAnCRAs3Ulnk2NBAAEEEEAAgdoEdkIafm0YIzQQwdIROhlMBQEEEEAAAQQQ2IECBEt34EnlkBBAAAEEEECgusB6sNSZbvXRGhohsaft0u23NTT6SA7bC5Ya9/xITs4YY417hcvMia+/65KHRnWOzAsBBBBAAAEEEEBgYwGCpbw7EEAAAQQQQACBAQK9YKlze3/yVOKMyQZcO/X/fNB2+pkeg15fjd+euGO+2gjj9erX3P+DeZN4z2yAp56Lf97/bx3uZq+vgcM5+yTB0hogGQIBBBBAAAEEENgGAYKl24DOLhFAAAEEEEAAAQQQQAABBBBAAAEEEEBg9AQIlo7eOWFGCCCAAAIIIIAAAggggAACCCCAAAIIILANAgRLtwGdXSKAAAIIIIAAAggggAACCCCAAAIIIIDA6AkQLB29c8KMEEAAAQQQQAABBBBAAAEEEEAAAQQQQGAbBAiWbgM6u0QAAQQQQAABBBBAAAEEEEAAAQQQQACB0RMgWDp654QZIYAAAggggAACCCCAAAIIIIAAAggggMA2CBAs3QZ0dokAAggggAACCCCAAAIIIIAAAggggAACoydAsHT0zgkzQgABBBBAAAEEEEAAAQQQQAABBBBAAIFtECBYug3o7BIBBBBAAAEEEEAAAQQQQAABBBBAAAEERk/g/wEqJZ4MrcKdiwAAAABJRU5ErkJggg=="/>
          <p:cNvSpPr>
            <a:spLocks noChangeAspect="1" noChangeArrowheads="1"/>
          </p:cNvSpPr>
          <p:nvPr/>
        </p:nvSpPr>
        <p:spPr bwMode="auto">
          <a:xfrm>
            <a:off x="307975" y="7938"/>
            <a:ext cx="304800" cy="7382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0" descr="data:image/png;base64,iVBORw0KGgoAAAANSUhEUgAABUsAAAFpCAYAAAClCnkhAAAAAXNSR0IArs4c6QAAIABJREFUeF7snQmYU+XVx895MwOICChJUGyt2tZdK8Lc4FKXVurW1rauReYGFxCtW91ad6rWutSlRfspqJg7aF1qaze1WpdaFZOB8mld2q9V6y7JoIILA0ze8z13mKEhk5ncG3IGLv7zPH2eSt6cnPs7/3PeN2fe+14mvEAABEAABEAABEAABEAABEAABEAABEAABEAABEAABIjBAARAAARAAARAAARAAARAAARAAARAAARAAARAAARAgNAshQhAAARAAARAAARAAARAAARAAARAAARAAARAAARAwCeAnaXQAQiAAAiAAAiAAAiAAAiAAAiAAAiAAAiAAAiAAAigWQoNgAAIgAAIgAAIgAAIgAAIgAAIgAAIgAAIgAAIgMAKAthZCiWAAAiAAAiAAAiAAAiAAAiAAAiAAAiAAAiAAAiAAJql0AAIgAAIgAAIgAAIgAAIgAAIgAAIgAAIgAAIgAAIrCCAnaVQAgiAAAiAAAiAAAiAAAiAAAiAAAiAAAiAAAiAAAigWQoNgAAIgAAIgAAIgAAIgAAIgAAIgAAIgAAIgAAIgMAKAthZCiWAAAiAAAiAAAiAAAiAAAiAAAiAAAiAAAiAAAiAAJql0AAIgAAIgAAIgAAIgAAIgAAIgAAIgAAIgAAIgAAIrCCAnaVQAgiAAAiAAAiAAAiAAAiAAAiAAAiAAAiAAAiAAAigWQoNgAAIgAAIgAAIgEBPApMnT76QmX8kIofOnDnz3u4RU6ZMuZOI9iei/WbMmJHtL3aTJ08+hJl/Ve6PxveffPLJQ9vb2+/3bQ8aNOjA6dOnL67n90ydOnVTa+3TRDRnxowZR9bLtrbf3X52a6Prv183xux24403vuX/95QpU1JE9CciGkZEK98r+3d/6KJyDfWX//XiDTsgAAIgAAIgAAIgsK4SwM7SdTWyuC4QAAEQAAEQAIGaCZQ0tx7sbuh1N/lE5A2NJmJfzqJZWnMo6/rBbl2IyDWxWOyW0qZvyXvHxmKxZ0rf64rfLf3dZK/rxcMYCIAACIAACIAACHxKCKBZ+ikJNC4TBEAABEAABEAgOIHuXX7M/NnunYOljTJm9ncP/slvms2cOfPi8mZmye7JzfxvLd0R2tfOxFIPy8bdRURHdNsp36koIhf5fnT/OzPfLSL7EZH//Xd1N3wrfG6VnbP+95fvcPT/zd9pysy7d11L53f5/z+IvfJxIvKUz7V7Z2kJ61Xsl/y7v0vTf31WRE5n5msqXV9QvyvZ9ZuYPi9/N3HXd62yY7SScsp3yHbF69jSnabdn+vrve4xlXaW9sa3VIvl+hs0aNDDXfFaya2W6wueLRgJAiAAAiAAAiAAAusWATRL16144mpAAARAAARAAATqRKD8Vvyu/z7dbzx1fUXFZml3s8of4+9AbW9vP42Ze3yufGdiqdvlO1u7bv/vbJaW2L/WPyKg9GiAEr+eL//ugQMHvlR6e/3SpUtnENGu5c298qZd6bhisTiu+ziA8uusZq+78dxto7uJ2+V/px+V7DPzDt07MkuahKGuL4TdHjtGK8mpvFnpj+m6ju27xu/gN4W7dyB3x6/bVndzu9R2Be7bljXk/aMhAuuvF26Brq9OKQQzIAACIAACIAACIBBJAmiWRjJscBoEQAAEQAAEQECbQGnDcuDAgVPKGo3ljayVZ4oy85ulTa7S27O73/PPtKzUMOu+ptLGrH82aqXb8Mt2HXaegdndLCWizuMDSj9XsuNw99JGXjnH0qYdMx/XdQZn5/miJUcR3DJo0KDrunec9mWvvLFYuiPTGHNG6e3qlex3N539s1PLm8iVrs8fH8TvXuz2GZcqzU2/+dzZ0C69Db/8Gns7D7e8WVraZPc1UMqNiK7tbWdzeRO7jFvg69POL9gHARAAARAAARAAgbWVAJqla2tk4BcIgAAIgAAIgMAaJVDavDLG+A97uqf7tvu+boPuatb9qtz5klvl/YdEHdH9fqWmaV/N0pJGnH+bdfft41V3HPq7ULubiyXfvXL3Y/e/lV53LBa70Fr7664HFpVeUuet/UHs9dUs7W76VbJf3qAubfpVOv6gtEnYl9+V7PoXFmT3Z3lMy3Ybf797p25jY+OHXY3klcc4dH+20q5U/72+dvT6D5BanWZprde3RhMQXw4CIAACIAACIAACa4gAmqVrCDy+FgRAAARAAARAYO0nUNIM85/evluF28F7nFlavrO0t6ssaTT2eDJ6hSMAVu5c7W7Gdp9fGvR4AL9Z2u1L6Zmq5c3avnaW9nYtfdkr3w3a187SUvt9neFZrVlavrO0mt3S9/uKS/n1lx0hcCwzrzyztPQ9v9kZtllaz52ltV7f2p+h8BAEQAAEQAAEQAAE6k8AzdL6M4VFEAABEAABEACBdYRA6a3upbealz/cp5czRXucWSoin+k+87PkvNEe54b2dWZpaTO25NzTzl2mXdgrnqXayxPaf1X68Cn/80HPLA1rr9YzS32fSs7+TAW9/TzoWav+jtXyYw56a3SWjiu//tIdo6Xn0fZyG37nTmD/9vruVAlzZqkx5s3S4wv60l+Y61tH0haXAQIgAAIgAAIgAAKrRQDN0tXChw+DAAiAAAiAAAisywRKn9RevgOzr6fVl+609PmUNiTLPrfKe6Usy25xv6v7PMySJmv3rfwvENH2/neU72qt0ATsbDaW3PbeeTt96fcGfaq8/5nyp7V3P7SpXBNlO0+f8hunRNR5Dmop4y5WF/lPeF+dnaV+c9W31X2majW7/vtB41J6u375Wa2lMSt9r8JxBYeW7vSt1KQuP2uUiFbZgdyb/iqdWRrm+tblfMa1gQAIgAAIgAAIgEAQAmiWBqGEMSAAAiAAAiAAAiAAAiCgSKBSc1jx62AaBEAABEAABEAABECgFwJolkIaIAACIAACIAACIAACILAGCZQd99Bj1+kadA1fDQIgAAIgAAIgAAKfOgJoln7qQo4LBgEQAAEQAAEQAAEQAAEQAAEQAAEQAAEQAAEQqEQAzVLoAgRAAARAAARAAARAAARAAARAAARAAARAAARAAASICM1SyAAEQAAEQAAEQAAEQAAEQAAEQAAEQAAEQAAEQAAE0CyFBkAABEAABEAABEAABEAABEAABEAABEAABEAABEBgBQHsLIUSQAAEQAAEQAAEQAAEQAAEQAAEQAAEQAAEQAAEQADNUmgABEAABEAABEAABEAABEAABEAABEAABEAABEAABFYQCLSzdMqUKXeKyIszZ868uBzc5MmTLySirw0aNOjA6dOnL546deqm1tqniWgzEXmq+98BHARAAARAAARAAARAAARAAARAAARAAARAAARAAATWZgJVm6V+o5SIjhCRi8qbpVOmTEkR0Z9E5Hm/KepfaHt7+/1E9JA/tuuzNGPGjCPXZgjwDQRAAARAAARAAARAAARAAARAAARAAARAAARAAAR6bZaefPLJQ/3GJzO/6WMq31nqv7906VK/keq/N9Rvli5fvnwDa+2DRHTcjBkzspMnTz6Ema8xxux24403vgXcIAACIAACIAACIAACIAACIAACIAACIAACIAACILC2Eqi6s9R3vNJt+P7t98y8nd9E7b4Nf+nSpdsS0c3GmP395mjXztN7iOgwv3m6tkKAXyAAAiAAAiAAAiAAAiAAAiAAAiAAAiAAAiAAAiBQU7PUP5e0WCzeFYvFjigWi8d2N0vb29vHl+4kRbMUAgMBEAABEAABEAABEAABEAABEAABEAABEAABEIgKgZqapV07Te+ZOXPmvaUPeOptZ+mSJUsmtLS0vBIAypZEFGRcAFOrDBlKRIvDfqjKeA2b/ldq2NWwqeWrlt0oMYCvyIMoaQA5q6NXcAVXLQ1o2Y1S3YKvOvkFrjpckbPgCg1ESwOIV7TihblLJ15rO9cPicj/X6+v0M3S0qfdl1r1n3zPzMcRkX/bfa1nlh5CRPfWuanpmxtFRG/X2a6GTfi6IkgabDVswledWIFrtLgiXtGKF2qhTryixBU5q6MBcAVXLQ1o2Y1S3YKvOvkFrjpckbPgCg1ESwMVW4Whm6XlVkp3lvrv+Q+FIqKHZs6cebG/A9X/txkzZhwZsFGJZqmOqKI0EaKw6GgAXMFVSwNadqNUt+CrTn6Bqw5X5Cy4QgPR0gDiFa14Ye7SiVeUuCJndTQAruCqpQH9Zun06dMXl+489XebDho06ED/39EsDUhAJwEwuehw1UrWKMULvupoK0pckQc6GgBXcNXSgJbdKNUt+KqTX+CqwxU5C67QQLQ0gHhFK16Yu3TiFSWutTdLA7f5Vn8gdpZCqJhcdDQAruCqpQEtu1GaYOGrTn6Bqw5X5Cy4QgPR0gDiFa14Ye7SiVeUuCJndTQAruCqpQE0S1e/l7uKhSgV7Cj5qpUAUWIAX3UmAnDV4YqcBVdoIFoaQLyiFS/MXTrxihJX5KyOBsAVXLU0oGU3SnULvurkF7jqcEWzFM3SOhPQE6pGEdCwiYkQGoAGVpQVjfzSsAlfdWIFrtHiinhFK16ohTrxihJX5KyOBsAVXLU0oGU3SnULvurkF7jqcEWztM6tQghVT6gabDVsYiKEBqABNEu1NKBlF7VQp25FiSu0paMBcAVXLQ1o2Y1S3YKvOvkFrjpckbPgCg1ESwNolqJZWmcC0UoALAZ04gWu4IrFgI4GwBVctTSgZRfzgY5mwRVckbM6GgBXcNXSgJZdzAc6mgVXcEWztM6tQiSVTlJhcgFXaCBaGkC8ohUvzF068YoSV+SsjgbAFVy1NKBlN0p1C77q5Be46nBFzoIrNBAtDaBZimZpnQlEKwGwGNCJF7iCKxYDOhoAV3DV0oCWXcwHOpoFV3BFzupoAFzBVUsDWnYxH+hoFlzBFc3SOrcKkVQ6SYXJBVyhgWhpAPGKVrwwd+nEK0pckbM6GgBXcNXSgJbdKNUt+KqTX+CqwxU5C67QQLQ0gGYpmqV1JhCtBMBiQCde4AquWAzoaABcwVVLA1p2MR/oaBZcwRU5q6MBcAVXLQ1o2cV8oKNZcAVXNEvr3CpEUukkFSYXcIUGoqUBxCta8cLcpROvKHFFzupoAFzBVUsDWnajVLfgq05+gasOV+QsuEID0dIAmqVoltaZQLQSAIsBnXiBK7hiMaCjAXAFVy0NaNnFfKCjWXAFV+SsjgbAFVy1NKBlF/OBjmbBFVzRLK1zqxBJpZNUmFzAFRqIlgYQr2jFC3OXTryixBU5q6MBcAVXLQ1o2Y1S3YKvOvkFrjpckbPgCg1ESwNolqJZWmcC0UoALAZ04gWu4IrFgI4GwBVctTSgZRfzgY5mwRVckbM6GgBXcNXSgJZdzAc6mgVXcEWztM6tQiSVTlJhcgFXaCBaGkC8ohUvzF068YoSV+SsjgbAFVy1NKBlN0p1C77q5Be46nBFzoIrNBAtDaBZimZpnQlEKwGwGNCJF7iCKxYDOhoAV3DV0oCWXcwHOpoFV3BFzupoAFzBVUsDWnYxH+hoFlzBFc3SOrcKkVQ6SYXJBVyhgWhpAPGKVrwwd+nEK0pckbM6GgBXcNXSgJbdKNUt+KqTX+CqwxU5C67QQLQ0gGYpmqV1JhCtBMBiQCde4AquWAzoaABcwVVLA1p2MR/oaBZcwRU5q6MBcAVXLQ1o2cV8oKNZcAVXNEvr3CpEUukkFSYXcIUGoqUBxCta8cLcpROvKHFFzupoAFzBVUsDWnajVLfgq05+gasOV+QsuEID0dIAmqVoltaZQLQSAIsBnXiBK7hiMaCjAXAFVy0NaNnFfKCjWXAFV+SsjgbAFVy1NKBlF/OBjmbBFVzRLK1zqxBJpZNUmFzAFRqIlgYQr2jFC3OXTryixBU5q6MBcAVXLQ1o2Y1S3YKvOvkFrjpckbPgCg1ESwNolqJZWmcC0UoALAZ04gWu4IrFgI4GwBVctTQQyG6TV9ir1U38JcTKAfOBjmbBFVwD5WyIXO0eCm1BW9CAjgaQs+AKDURLA2iW1rCI6OsjmFyilQCIl068wBVcsRjQ0QC4gquWBgLZbcq07duajv85xNoJ84GOZsEVXAPlbIhcRbP0v7A08kvDJjSgUwe0uGrZhbZ0dACu4IpmaQ2LCDRL+4aGwoLCAg1AA1gQ6mgAXMFVSwOB7I6bnT/gmYnJB0KsnTAf6GgWXME1UM6GyFU0S9EshQZ0NYCc1anb4AquWhpAs7SGRQSapWiWVpONxo8YDZtahQW+6kxaUeIKbeloAFzBVUsDgeyOayl8s2js861HjXyl2kTY9X6U6hZ81ckvcNXhGihnA+Zp6TDESyde4AquyFkdDYAruGppAM3SGhYRaJaiWVpNNhoLIg2bWoUFvupMWlHiCm3paABcwVVLA4HsploWHCLCprjk9fvmHT92ebXJkBCvQFwDcCwfEqX5AL4iD5AH0AA0sKKKa9RDDZvwVSdW4BotrmiW1rBARbMUzdJqstGYtDRsomBHq2BHSQPQFrQFDURLA1XjlZq9cJy19mcstIkQvW7YPJZ1R1xQZUKMUt2CrzqaBVcdrlVzttpitZf3ES+deIEruCJndTQAruCqpYHam6VTpky5U0RenDlz5sW+lSlTpqSI6E9ENMz/bxG5qPu9qVOnbmqtfZqINhORpwYNGnTg9OnTFwecxA8honsDjg0zTGPS0rCpFfwo+QoGKILQQLQ0gHhFK15Rmg/g6xrQVur2whhbpJ+y0CfMPECk+Avm2AlE8p+sm5jSx+IL8dKJF7iCK+ZZHQ2AK7hqaUDLLuYDHc2CK7jW1iz1G6VEdER3Q/Tkk08eunTpUv/ffjRjxoxsV+P0HiI6bODAgS+1t7ffT0QP+c3Trs/SjBkzjgzY2USzFELF5KKjAXAFVy0NaNnFwkVHs+AKrn3mrOO9ex6R+TKJPEMcO4xEnmehK8XI9KLQ2fPSySexS63XVa1GfmnYRN3WqQNaXLXsQls6OgBXcEXO6mgAXMFVSwPhmqV+U9RvfDLzm127R1fuLC211D3Ob5DGYrFbrLUPEtFxfiN18uTJhzDzNcaY3W688ca3AjRM0SzVSYAoTdpaCRAlBvAVeRAlDSBndfQKruCqpYEqzdLC7WzkfbLmfSL6HhE9RlYuE8NXstCsbDo+G81SNEuhgX7VgFYtiNJaA77qzIngqsMVOQuu0EC0NBCuWVo6uvw2/NL3um+7F5HTuxqrNxtj9vebo6W7Tv3mKZqlAQjoiCpKEyEKi44GwBVctTSgZTdKdQu+6uQXuOpw7TNnx3lt51uyuzOZ+VbsnoZ4MQldYGPyMzJ0butRySfQKOvXRhnyQCcPosQV86yOBsAVXLU0oGU3SnULvurkF7jqcNVplpbeal++kxTN0kDN0fJBGgmgYVNrEtCyGyUG8FWnCIKrDlfkLLhCA9HSQJ/x2mXWu+MaYrErmXkJFelxNvR1EfrIkn2nNZ2c1MfKBjVWRwfgCq6osToaAFdw1dKAll3MBzqaBVdwrX+ztGvH6We6H+LU1RzFztKaeqQrP6SRrBo2tSYBLbtRYgBfUbCjpAHkrI5ewRVctTRQ1W6TV9iLSK43xMtE6PNszIzsyxudS9O4A83SPhd5GrVbw2ZVDdS4lIWvqFvQFjQADawooBr1UMMmfNWJFbhGi2v9mqWl55mWPryp65b8HmeWLl68eK8777xzWYCF165ENCfAuLBDRhLRgrAfqjJew6b/lRp2NWxq+aplN0oM4CvyIEoaQM7q6BVcwVVLA4Hsjv7Zc1OXvJp9dMhOB14795hNDwqwhopS3YKvOvkFrjpcA+VsgBwtH4J46cQLXMEVOaujAXAF13pq4EMi8v/X64uDTKzlZ5b29pT70oc9zZw58+LexvXxnXjAk04HPkp/hcJfYXQ0AK7gqqUBLbtRqlvwVSe/wFWHa6Ccbcrkf8jM3yOhtlw6MTrAehHx0okXuIJroJwNkKPlQ6AtaAsa0NEAchZcoYFoaaDiFBq6Wdr9QCci2qzUoohc5DdIS98Xkae6b9EPOIGjWaojqihNhCgsOhoAV3DV0oCW3SjVLfiqk1/gqsM1UM46Xtt5QjTRkFDWTWwbYB2HeOnEC1zBNVDOBshRNEt7QtLILw2b0IBOHdDiqmUX2tLRAbiCa+3N0hom31o/gmYphIrJRUcD4AquWhrQsouFi45mwRVcA+Ws01K4iImTInRgzo1vEWBhB21BW9CAjgYC5WyAHEWzFM1SaKB/NICcRS2EBqKlATRLa1hE9PURLAijlQCIl068wBVcsRjQ0QC4gquWBgLZTbUULhahgUTk5tzEJgHWUJgPdDQLruAaKGcD5CgaZf3TKEPOImeRszoaAFdw1dIAmqU1LCLQLO0bGhYDOgULXME1ShrQmrSixAC+ImejpIFAOdvk5S9j4WXEdGrOTWwYYA0VJQbwFTkbJQ0EytkAOYpmKZql0ED/aAA5qzPHgCu4amkAzdIaFhFolqJZWk02GottDZtahQW+6kxaUeIKbeloAFzBVUsDgew6XuEKIfmQic8hMfvm0iPmVJkQo1S34KtOfoGrDtdAOVttwVrhfcRLJ17gCq7IWR0NgCu4amkAzdIaFhFolqJZWk02GgsiDZtahQW+6kxaUeIKbelooP+4TptmUlucMNUanmDE/EtYnso1J26uVvzK3tfQrIbN/uMaEmAvw9cYg5RX+KkleoeZLmcr+2TTySfRLK0aVI14adhEHkSrbiNe0YoXclYnXlHiipzV0QC4gquWBtAsrbrEDTcgSgU7Sr5qJUCUGMBXnYkAXHW4ImcjztXxCp6wxLkoG3JD7DEq2jEi/EpuUuKEENOiRn5p2IReVwS1KlunpXA6Ce9MJEcJ0Vda3cRf0CytmhFVuVa10HOAhs1AGoCvNRAIkFs1WdWxC22BKzSgowHUWHCFBqKlATRLa1yc9PYxTC7RSgDESyde4AquWAzoaKBfuI7z2r5jxZ7KwqeLoafZ0m7+F4uha5ntJdnmkQ8HnDs1aoGGzX7hGpBZkGFrjEFTpu2HhmlrITmSqHhQzt34UTRLq4ZMI14aNpEH0arbiFe04oWc1YlXlLgiZ3U0AK7gqqUBNEurLnHDDYhSwY6Sr1oJECUG8FVnIgBXHa7I2Qhzdbz8eSy8PQldLYZyJPQYC/2AjJxLxH/NuonrAk6NGvmlYRN6XRHQqmxTLQsvEGs3I6YjRPg7ren4n9EsrZoNVblWtdBzgIbNQBqArzUQCJBbNVnVsQttreNcndlt385NjP+mD81BAzoaQI0FV2ggWhpAs7TGxUlvH8PkEq0EQLx04gWu4IrFgI4G+oVrysv/RIi3ZUuXiKG5JDSPhY4XIxeToadzE5M/Djh3atQCDZv9wjUgsyDD1hiDlNd2iRCNIJIjiOyEnDvyT2iWVg2ZRrw0bCIPolW3Ea9oxWutydmUVzgy6yburFezdGwmP3puOjm/aiXUiddawzXA9SNndTQAruCqpQE0SwMWtqDDolSwo+SrVgJEiQF81ZkIwFWHK3I2wlzHeW3bWqIMCb9KbA9jkdeIzeNCsm1jI33nqe8m3g44KWrkl4ZN6HVFQKuydVraLiexg4n4cCty9Nx08gE0S6tmQ1WuVS30HKBhM5AG4GsNBALkVk1WdexCW+s4V+e2BW5u0kivXs3Sptvye7ZOSj4RQMMa2tKwqVULtexGiQF8XcfryxqqA1q5hWZpgICGGYICoFMAtBIA8dKJF7iCK3JWRwP9xjV1e1uzFO0JJLwLMRkh+nssxj9+5qj4r0NMihq1QMNmv3ENwa6voWuMgeMVriGyRGQOJ44dn2ve6I9ollaNqka8NGwiD6JVtxGvaMVrrclZJ1M4LpdO3FyvZmnKyx+YdZP3V62EOvFaa7gGuH7krI4GwBVctTSAZmnAwhZ0WJQKdpR81UqAKDGArzoTAbjqcEXOrgNcv3RzmzOwUX5FTJ8lsvsHuOW6fK7UyC8Nm9DrishVZeu0tE0nkU+I6Ahr6ZS5kxK/Q7O06hKxKteqFnoO0LAZSAPwtQYCAXKrJqs6dqGtdZnrNDFNW7Z5zPQ2ES83QrOfceMvlekvlAaaMvkjWtPJuwJoOJTdAPa0albU7Gpw1WIAX9fl+hIsaaOkATRLg8U08KgoBT9KvqJg6xRWcAVXLQ1o2Y1S3Yq8r00tC/dnKZ5HxNsbpknPNFdtjKFZuiqBKGkgUM42eYWbWKSNmI4XMRe2puO/QLO06hpRQwcaNgNpoOrVorFbCRHipbPeAtcQXLe/+Y2N1m8cdD0xNZFQjphHMBU3JOGrsunkr0qEG4qr4+WfyrnJ3QPUhlB2A9jTqllRs6vBVYsBfA2RswFzQCtWWnajpAE0S0OIMMjQKAU/Sr4iWXUKK7iCq5YGtOxGqW5F3tdxsxceYaV4DAl/Uaz8sHVS8u4gE2GtP7gC2o4814DX2dewNcbA8QoeCb0iJBNNsfjN7DGbvIhmadWIasRLwybqdrTWBIhXtOK1xnO2KbPgYhbehonesczLjNCdQvJtjvEu2ebEgbXM3U2ZBScym+NzbuJLVSuhTrzWONcA1106RMNfDZuoLzp6BddocUWzNGSBqzYcxSpaCYB46cQLXMEViwEdDfQr11QmfwwxHURsvkhSvCrrjmypNgmWva9RCzRs9ivXkAwrDV9jDFJe4U5r5Xk2PJHFHp5Nj3wuaLN0zE3SOO94Xl6H60e81oH6UgcdaOSBhk0tvWrZjRID+BqiFqS8hXeK2HlMsrkwn8gk95LlnwjTNRwzP8hOHPFMV14G5up4ef/uk6NzbuILAXI6sN0AtrqHaNjUyi0tu1FiAF9D5Ow6mgdR0gCapSFEGGRolIIfJV8xuegUVnAFVy0NaNmNUt2KvK9OS9tJLLKHEH+WiG/NuSNuCTIRlozRYKBhE3pdEbSqbJ1M/tdClGPmZsPU/Exz4m9BmqVOS9uPWeRwYcmTpfeoaK/NHbP5R8TTAAAgAElEQVTxoyH1VDq8qq812NawGYjrp9VXJ7N4RC49dGEN1w+uAXO2BrbIgwC1MIpcHa/wOyYzl8huKkJHsdhpROYxMXQts70k2zzy4bDN0lTLwqss2QmtzYlNAzDR0JaGTa36omU3Sgzg6zpaXwLkf/eQKGkAzdIQgQ0yNErBj5KvmFx0Ciu4gquWBrTsRqluRd5Xp6XtB2TttmTMJmLptwHOpyyfJzUYaNiEXgM2Xhyv8HsmelyIXCs8eW46nqvWLG26rXARkWxFhnYwlve3hg8xxF+2tnhe66TkE0EWVxXGaOhAwya01cc869eYXHP8CmigRgI6axjkwTrK1fEWnM3Me4s17xDLOBH6NxuTJyqOyDUnv1OiwkAa2HuWDP8kVpgtbPZobY4PD6DiQHYD2CkdomFTq25r2Y0SA/i6jtaXEHkbJQ2gWRoisEGGRin4UfIVk4tOYQVXcNXSgJbdKNWtyPvaeb4ZmwSJjGTmJ7Ju4rogE2HYH1xrgU3oNXCztO1BFvuAMKeF7UmtzSOf7it+W51xzwHDd97nfC7KKcL0Fzb8FBXlXGK6hAzNzTYnLgwZ/+7hGvmlYRPa6qtZ6hVuz7mJo6CBGgnorGGQB+swV8dr+zkxfZtElhFxI5G8xiLnZNPJJ8PM3eO8trMt0beI5ItMvKEV+ePm68UPu+dwXtaHmjW0pWFTq25r2Y0SA/i6DteXgDNZlDSAZmnAoAYdFqXgR8lXTC46hRVcwVVLA1p2o1S3Iu9rqiV/vwgXmekDEf57zo1fGXQy7BqnwUDDJvQauFlaeISF7xWWo8XKGdV2hu542ROTB39m2wlk6Uwx9AxZ+j8mcoXpCDa8ZbY5fmhITaFZGjBWUeCaaik8mW1O7BEFX2v0UVOvqFtYw9WkgSav7V5mGkLWDv3ceom9KjQ4+5xnnZYFLpE5VizPZJLTiGlHZnlchAs5NzERzdI+q4XGGkbDZk3aClAn4atO3QJXHa5olgZI6jBDIFQ9oWqw1bCJyQUagAb0fswjZ3XyqyJXp6XtF2ztIks0kpheaXWTl4aZEIOcgRnSnlZuadmNkl4DMXC8trlM/o9i2Z3YnJdz432eO7rVWfcdOHzHPc5jK6eI4aeJxBgyZxelOJ4Mz23FztIaUqDzI1HSVq++Ol7hnzk3sXWNEDQYaNhcZ+JVY5w0G8ZRitda42uT13a9IXpLWHbONSeOqBDXPn1tyuTvZDL/YZF7hOVOYt6cLY0jQ9cZUzxxzsSN/96LVjQYaNhEzmIdDw1AA71Oebyak2G9P34IEd1bb6NKC80oFewo+apVsKLEAL7q/DgEVx2uyNl1gKuTKdzObP4p1m4ihvKtbuKikHOxRn5p2IReAy6KHS/v33Z/iwgdbUQuzk4a+VAVTYxKZRZMEzZfMMSbFEW2IqE/mhhtZE3Dua1HbYgzS0MmVdfwdSIPHK/wTs5NbFIbApWGcZS4om6tA/Nsjdov/VhozTZ5hZsM0UtCtF/OTRwQtlmaamn7LRWX30fU8BzF6HdiZTgL7ykxuYatnJxNj3wOzdJeIxs6XgE0omET9aUf68uYWe/tGGu0B5Cl7ZnoH0bsg3PSyfkBYq/5xyhooJcAoFkaQpllQ1Gs+rGw1B6mlZ9EvHTiBa7giglWRwP9ytXxCvcRde4G3IGZnss2J34asu5q1AINm/3KNSTDSsPXGAPHK+SE5BdMPIlJrsy6yfurNUuJ6O1UZuFVQvZ0IvpYyL7GLKfm3I373JUaxG4dWK5W0yHg92vES8Nmv+eB4xUW+c33nJvwtRH2pcFAw6YWVy27UWIAX2tYa6S8/CVC/CUiHpFz47uHbZY6mbZbiGUQW7pGDM0loZfZmOkickTOje/WRyJrxEvDplZuadmNEgP4WpazjvfBWJLllxNxUVj+QyLbM3OHWLmw2lFHJbkGrjXUwrCLju7xaJbWSk4vSBoJoGFTaxLQshslBvBVJ7/AVYcrcnYd4Nrk5R8iS39gwzsJyX9wG37oxUGU6kugnE15hXlEfJ2QTLKWfjZ3UuJ3QZqaYzL5PWLMtzHJs5b46VY3cXVomqt+QIOths1AXGtgEXlfmzILLmA205j4DUvym0Edgy776zEbFEKw0GCgYVNLA1p2o8QAvtaw1kh5hZ8K0ygS2SbnJncJ3Sxtee/LRNY/w/xjEvkqEX/o13YRmp1LJ25Cs7TPKqahWQ2bqC815FbA+WuVeDle4W5D9k2x5nYysZEkxTGWZbAh2irrJv07rIO8oAG9ePXgj2ZpEElWHgOh6glVg62GTUwu0AA0sKI+auSXhk342kusHK/wV0PkWaLRTLww68YvCDk9asRLwyY0EDBnHa/wLBFdQcxpkeJNre7IXwdplo5rKexdtHSFYXrWCr3Rmk5cElJL5cM1dKBhE9qqUF/824DZ/3ehA4Tlb4bMC0KyfnHD5ZPmfWPUJwG1oRGvutvcyXt3/Xd/9ZPPb3zoOS8/5278ccBrCzqs7v4qzd3IA501UU1cUy35G8TSAGLes5czg6vqateWBbsVxZxFRF8jogKJ/X4uPfI3QeaDoOIOOK6qrwHt9MccU1O8AvgfJQbwtcfO0sITxsTOkY5iOxm6hYheIks/FSM/H/zZxFcf34fboYEABPRqLJqlgfAHG4QCoCdUDbYaNjERQgPQQMDGS7Cyusoo5KxOflXk6niFvzGZ+0hkI0uyvDWd8H8YhXlpxEvDJnI2YM46XuEFEbnYGE5bkttam5N3B/lxnMq0HSwkJwvT34lkSaubPDeMkCqM1dCBhk1oq/yHYUvhICI5l4t8ihjKkdBjLPQDMXy1Ybrrmeb4/wTUhka86moz5eV/ImKabMfS4WbAwEUiMr/VTZwZ8PqCDKurv11fqGETeaAzd9fE1fEKnhAtNMyHZ5vjm9ZaX51M4evEdCmRbJ1zk+sFEKyGtjRs1sQ1wPVr2Y0SA/haUgvG3DS3Mbbe5x41ZK+1FNuXRHYk5o1ilk4psr10QMOAA588avj7AbQFrno1Fs3SAAIMOgRC1ROqBlsNm5gIoQFoIGDjJWhhLRmHnNXJr96apc8bkUss8RhiHpRz46eEjJlGvDRsImcD5qz/9HJmc65YO4mYfplzE3cEaZY6mXyamL8tRM8y0QY1nlFZ+lUaOtCwCW2V1awmr3CGId6PrJwjMWoloVfZ0uESozNYuJB146cGrDMa8aqbTSdTmEYsXyNrb1n07KNvDR89fpKQbEbEf825iR8EvMZqw+rmL+bZVVCv01ybvPyvjMiLwubUnJsYVnOztKXwXRKaTMR7fPTyu0Ne/NEOy4LMB9VEHfJ9jVhp1W0tu1FiAF977CzNX0pkxhLJ+tRBv+aY/bqYWAeJvBBirQSuOr+PKpYj3IYfskpjgaG+wMDkolcANIqrhk1oIFoaQLyiFa/emqX/IuGziWkMkySzbmJKyOlRoxZo2IRegzdL/03MZ5KI3/z8Ta457gX5cdzk5U8xQrsJ8zISGpVLJ/YNqaXy4Ro60LAJbfW85XCqEB1hLJ25YmepPMnCpwvTFWT44Vxz/IqA2tCIV91sOi2F38XIPGKL9smO9g9/2DB4g/eIzTNii0cOfvWFgx6ftk9HwOvsa1jd/MVvGfXfMhqxqqm+OC2FP0jRPs4mdnnOjTfU3CzNFI4npv2JeM9iw7Kt500Y1RZkPqiD7ktNrDVcA16Xhr8aNmvSVgAG8LXC7wPHy99MbJqpKM8S0zbCNM8uee2gecePXZPH0kADvQg6ULN0ypQpd4rIizNnzry4287kyZMvZOYf+f8tIofOnDnzXv//T506dVNr7dNEtJmIPDVo0KADp0+fvjhAQvlD/INtO+3U+aWRrBo2IdSAP+Jq0AfipdPQAVdwRd3S0UC/cnW8wptk6Xg2NEaIts65iaNC1lmNWqBhs1+5hmRYafgaY+B4hdcM0Un+A55I6I/ZdPLWID+O/R8CTLQhCb9CLAOybjLo7sHezGsw0LAJbVX6YZjJ/4nZLBARf43/lli5n2OxMUX78aR5kzZ7OWCOaMSrbjadTH5OA8VOLxJtW2xffHBsvfXfI8vXS4xuGPzy83s/Pm2fIOfQVUNRN39LvkjDJvJgLVoTOF7hESb+tZBc2jgsvtlTB/OHZUILpAF/lzgT+Q+I2qNo7VfmTRpZLXcD2a0m+lp8DWlTS69adjW4wtd+zNlUJn+oMM8ipqtJ5HAmk8268aND6BYa0ItXjzBUbZb6jVIiOkJELupulk6ePPkQZr7GGLObtfYzRHQPER02cODAl9rb2+8noof8sV2fpRkzZhwZUABoluoEP0pJhYKtowFwBVctDWjZjVLdiryvjlcocNFOIMN+s9TJpZPfCThvdw/TYKBhE3oN+EfJVKbwFrFMFqHjmPnBrJuYEaRZ6j99mUQaROgjNlzLLuXyr9HQgYZNaKvCPNs0K78zxfgsZvouWVlGzA9YkRlz08kHQtQYjXjVzaZzW+E3Yvh5Q/SudCw7gWKNzxLxc8Sy5+BXnj8YO0tDRLr3oXWLVz804NYaXx0v/zQJ30pM17Axn8lOHFG+gSmQr06mcBEzbSrMu1trJ85NJ+cHmQ/qEvn/Ggnkaw3fGSW78FXn91y/cU3NXvg1sTKNrX+2u+xHxozONccPC6HbfvM1hE+9DY2SrxWvoddm6cknnzzUb3wy85v+J0t3lnbtKt3Ob4J2j/MbpLFY7BZr7YNEdNyMGTOypU3VG2+88a0AwNEsjXgBCBDjIEM0EkvDJn4Y6egVXKPFFfGKVrwq1kLHKywWom+w0Bhi+mrOTRwUpFiXjNGosRo2odeAzVLHyy8gEpfJXGaF/tWaTlT7w3dnvByvcDNZeVeI2pl5x1w6cURILaFZuiqByOeB4xUmELEnJO2tbmJIDXrQYFA3m04mfzIZ00wib9vi0i1MbOByJuoQsr/OuSOvrOF6K32kbv4q123U2LVoTdD58Ebha4TpumLDgG3mTRhafvt8IF05mcKVItRoDO1XJJox101cV0mkTbPbvmqKxf07li3dMdY4eC4x/zGXHjFnLc4BLb1q2Q0Urxp4a9jVsBl5rk5L4XSyNJaFriZjtxMyZ+TcxM4hYgauejW2Rxiq7iz1P1F+G36l/+6yfC0R3WyM2d9vjk6ZMiXVvevUb54GEAGapTrBj1JSRb4IBtB5tSFRihd8Rc4iZ3U00K9cHa+wlMTuTf4Dnoi/VcM5kxq1QMNmv3KtVuwDvL/GGDheW5sROlJYjvOPVcqlk9Or+LuiWdqS/zWRyXJRimJoz5yb+GaA6+xriAYDDZvQVi+1cLsb8kOGbMCvEvPwXHO8sQY9aMSrrjabMgtOZIo1C9lt2PB7bOXn2XTyZzVca28fqau/XV+iYRN5sBatCZq8wj/YylX+k+xjZMbOScfLNy8F0kCTl7+eyXwgJLsz009zzYk/lgt1bEvhmzGSc0jM0OWL2x5qGDpiKyLZgG3s0uykEQ/VIRcC+VrD90TJLnzVya9+4+p4hd8T8atsJSNEGzPTVdl0YrsQuu03X0P41J/zltYcU/EaQjdLS3eSdt+W3327vYjc0317PpqlNctLIwE0bGoKVcNfDZtaDOBrxCfCmrP/vx+MkgaQBzp67T+u08Q0bdH2hhHym1pjxFBzzk18OaSONTSrYbP/uIYE2MvwNcbAyRQ+YCL/qfaT2ZhstnlEtcbPimZp9xl5QsxMB2fd+PjVRKHBQMMmtNVLLRxzx9vxWEfj/5HQkI/Wiw958XCu9iTtcsloxKvuNp1M4Xi77ONvmkFD2nLN8fRq6j6SDBSbsHWP16fBV8fLv0xsziCRn0mH3af1mJGvlAkrENemTP5WJvIf+re7sMm0No+4u1ygTV7hYUP2r0T0meInH42IDRp6mRhOE8vIXPNq32GgVV+jZjdQvGqoPRp2NWxqxavffHW8wuNi+S5DkvMvRgw90NhIOz/13cTbAePWb74G9KevYVHytT7NUt9K2J2lS5YsmdDS0lJenCs5tCsR1Wurfqn9kUS0oA4B17bp2/+0+woGOhoAV3DV0oCWXY1aCF8r5MGwHfcYtNWZ9760+H8fOXjgplvvMnDEJhNajx71tZBzpka8NGxCAysCW5Wtk8n/3+J/zHGHbL7TUR2fLP77/37/S9XOLO202XTLG79d/smHf7VLPnp7YHzU4a3HfOZbIbVUPryqrzXY17AZiOun0dfNJly8ycZfO/5+Yl7vjZYzUu/8uWVRSA4a8aq7zbE3vTqdiLcSlpfnTdnixJDXWG143f0NUgeqOdXL+/C1ht+dO/z4L/s/f95e/nF2vb1Cc2267d15S1574ezBm213yftzf+v+64ap/y4zHsjm2JtevbHjk8XzGtYfllq+aMGfnz0r5T/TZOVr5NembrTZEeffsvj5Jy4ass24Y0zDoD0XP//4pIYhGw5f73PbnzT3uM0Or1FLUf3tjfkgwDqjRk0E0mxI2xo2K2qgadY7T7S/++8rl+XfeN0fsMEOe13x0avzf/SPS7/+TECf+83XgP70NWxt99V/4F35Q+9WuZ7QO0v9T+PM0k6GUeqUR8lXLbZRYgBfdfILXHW4ImcjznXnWe8PHxDreI0tfUUMbU1EZ4c8PwkaiJYGAsXL8fJLYhz7alHsVBL791x65FVVFs7dO0tf9B9eYJi3FkPfyDUnnNVccGvUbg2bgbjWwCLyvu7akv9CUfgRIhoQE650K3A1LBoM6m6zKVO4wC5ZtG3D4KEDs27SP1qsnq+6+4vfMmq/52qKVWr2wmOyE0fc2odoQtt1vHyBOTaBxP5c2B6Zax75bJn9QDYdL/8HIv4DE+1d6ViW1B0LRspyvq+BzXlFou9Jx7JtKNbwiP+gM2Y5POsmw/4BthKGQL7WkHRRsgtfddZb/cbV8QqLDNPBUlzRpBOW84jpjzk3eUtA7fabrwH96WtYlHyteB21NksP6b7d3lr7me5zSQcOHPiS/1Ao/2FP/i363bfn+w+CCggbZ5ZGvAAEjHO1YRqJpWETP4x09Aqu0eKKeCnHa2xLYesGio0VKa6fbY7fTMy2WhEN82OraVZ+Y47xc2zpAEvyeY6Zi3LN8e1DfodGjdWwCb2uCGxVto7XtswQfdmKPYGMeSnXHL8iULM0U/B3S5xoSNa3bC7IufEdQmqpfHhVX2uwr2EzENdPo69jvXd3MBL7NTGtRywTcs1J/1bdMC+NeNXdppPJX97x8QfJhiEbJnJu4hthLjDA2Lr7G6QOBPCr0hD4ShT0ltqV/FIthTOzzYmfhpm/q8WnszFTpINtTK4kY27ITYxnyj4TKFYpr/CwJbndkNnLiv1nazp5efl3pzJt1wnLTizU3vHx+/mGIcP9w1g2F+IHA8wf1S5Fq75GzW6geAWBWYsOQtqFr2Vrra7zu/NsaeVRV2LoIiF5vdVNnhSQL7gGWMMGZFl1WE3NUt9q1+7SH/n/X0QOnTlz5r3+/586deqm1tqniWgz/y9PgwYNOnD69OmLq3qyYgCapTrBj1JSaU1aUWIAX5EHUdIAclZHr51cU17bCSL2q2xi74uVBjayviW5tLU52deten1NuT20tdvt73+uo9jxFFs6WJg3I5Yrc27iiwHn7e5hGprVsAm9rohYVbaOV/Cb8g4Rn0BsX841Jy+roolOm06msFCED48ZGmZJrqhBS+VfU9XXkFoNdP012NSyq3H9/eqr4xXGEsksJm7oZXdbNdwaDOpu08nkpy//8L3YgKEjvph1E6t7Vi/yYFUCdY9Xl3kNuzXZdLzCGzk38dk+kiG0XccrLBE2X2WxP2eR07Lp5JNl9gPZdLzCE0z0C7G0Fxtuy7rxCyr5Oc4r3G5J9rPFjoKJNW5E1t6emzTy9GoJHvD9QL4GtFU6LEp24WuA9cvaqoHUrAXjKWZ+Rpaau30Upm8Q05Y5N+EG9Bsa0NFARfyBmqUBA1ePYWiW6gQ/SknVrwv4OohWg62GTXDVyS1wDdh4qSHXPvV5sMMlfzl2/c22PXo58eWNQu+IofNJ5E0i3j6XTnylBqYV9ervXDVCD7Clw6yhUUw0PecmNg9pXyNeGjaRswFydpqIub+lbTlbcoRpqhC93ppOXFJFEyuapf6P8w77VWIzgmN0fc5NfC6kltAkWseaRKlMfg9hvo6IDIn5Xi49IuzzCTRqQd1tNmXabl3+Qf6DARsmdsm5ib1XU/fIg3UsD/rSQyrz1h7CAx5mwz8VkpdyExN3VBgfWrOO11aU4vJxHGv0H9B3fs6NP1pLszTlFbIifDmxdO6Iy7mJXhugTZn835Z/8M5vB2w0qinXnPh6HfMg9PUH/O4o2YWvOr/n+oVr0+3v78nFjqvZ0tSV2mSbEjaHh5gz+sXXgLlTbViUfEWztFo0Q74fpeBHyVf8kNWZBMAVXLU0oGU3SnVLxdexN736G/+pyix0Ixm6iUjeI8vnEMtlVujO1knJWSHnrYqxSmXe20m4eDdbOopZkpb5lpyb8K8pzEuDgYZN6DVAs3S7u2XAkPaFH7KV3cjQFGF6O9ec6LybqI/XqMPulgWvtS9cylZSViTBDXxbrjmxcRgh1aNBEOD7oC2dObEiV8dbcDaROZJI2sWYC1onxv3zS8O8NOJVd5spr+1XyxYX3howLD4m25zYI8wFBhhbd3+D7DAP4FelIfA1xG34qZaFp4rYo4hoNIm8SkxvC5s3WpvjK3efdUEOxXXMTdIYW2/hx2xlV2G6xpJcPjedfKAsYIFsOi2F+VSk84l5N2GJt7qJ43vThuPln140/88XDxs9/uScmzioRg31l6601gRadgPFqwbmGnY1bEaaa8orHClEzWzpwpUxipnNxdqf5NKJrQLGDVx11i8V8WNnaUBV9tPiPdIFoHaUPT6pUQQ0bCJeesVKI14aNqGBFemrwVbDZqR83eUX/3dr4+BhC8mYd4X4FBF5wwidKjG6lNnckp044lc11N0eXMdm2hzDMpMtHcPMG1qWX+bcRCKkbY14adiMlAaUcqsqgzG/f3tw7P3GNv9cLTF0HDMVss2J/y7uK4tjVNOtC2PcYF9kS3uL4WFE8qucm9gopJbKh2voQMNmVa41coi8r+Nmv3eAtcUfEFHRWvrZ3EmJ34VkocGg7jYdr3DfsoVvPz9gxKb75tz4uJDXWG143f1dU/Wl2oX28r7G9a/xnN3J+zA5SJb8ljh2M5H9BRHNYUtnWMOXE8ndrW5iZgmPUAz2vjs/5JN2fpct7UWGLxemG3LN8fvK+Aay6XiFF7hoTrOxYoqEdmhNJ3t9HomTKcxf9L8PnzN8l/Hn1/mPBr36Oua2BZ+fN2nky9BWjQSwjg+UBzXQXcWukymcTkxj2NI13bbE2DiRuSfnJoYGtN8vvgb0pdqwKPla8VrQLK0W4t7fj1Lwo+TrGl+4hJSEBlsNm+CqsxAA1xUJo6FZDZuR8nXnq+ee05jY/CtUtI+w4fP9W5yZ7MVE/D1D5tA56fhbIetVxet3WtpOEpFmY+lEFtrANtB9uebE8JC2NeKlYTNSGlDKraoMUrMXDhVr32RL+xDLMUL0QS6dPK+KJkbt/ssCLV9Of2NLB0lMBpPwAzk3MSSklsqHa+hAw2ZVrjVyiLyvqUzbwUJyMjG1M9HsrJu4MyQLDQZ1t+l4hT92fLjwPw0bjNgn5ya2C3mN1YbX3d81VV+qXWgv72tc/xrP2bG3LTzExOzRXKSLhCnLTM+SpSmWi4cabhicdeOnlvAIxcDJLB5BvPRfbGm8ZfGPUcm0ppN3lfENZNPxCi8a4vOFZAsh2ruvB5ilvMJLH8x/+PvDdt73ilw6+aUa413pY7366p+LnHMTc2v8rkAMarCtYVfD5hrPg5BsNRho2OzB1fHyDxCxf8TRKnfqiKFHB8QaN3/yqOHvB2DRL74G8CPIkCj5WvF60CwNEubKY6IU/Cj5ioKt03gCV3DV0oCW3SjVLR1f19voM85N/7yGiXewIlsTEzFxlph+uxpPlu3ha6plwXgRnsaWT6GirCeN/Kecm1g/5PSowUDDJvS6IrB9sh1z0382ia23vr9DdF9hmcRsPsq68XOqaGJU6vb8+lLkh9nSISSmUWL2iZybGBBSS+XDNXSgYbMq1xo5RN5Xx8sfRkTHELEV5j+0Nsf/JyQLDQZ1t5ny2h5a/mHbKw1DRozNpRNjQ15jteF197daHajmUB/vw9eAt+E7mXePIzbfYssXiaEsEf2780icGE8qCg1pdeNHl3AOxXX3XxZGrfzjlaELmPjerBtvKYtbIJuOV3jN2OLJls14Yd6t1U2M6S3+jld485NX5v9w8JY7/yjnJj+/GjoKPBeM8wo3P+MmjqvxuwIxqMG2hl0Nm5i7+uk3Ysprm2VJXjeWVrm7Qph+WbTFQ+YdvfHfA+gMGtCLVw/8aJYGUGQvQyBUPaFqsNWwickFGoAGAjReaiyzyNmu/HJa8reR0GFEPJjI7p9zR/6pRqYV9epkCl8XpjOMpTPZcIMl+WsNDS6NeGnYRM4GyNndvHeTHRR7gS3tTzFuFpJluebE2dWapU23v5/kYvEOttJ51p7EqDXXnDCroVfEax2YZx2vMIGIjiThpczycNZNzAipCY1aUHebKa/w2LJFbX9vHDpirzrvqEMerAN5UFHz06TB2bLtz8TyDFlzBrF8ELPFI4ux2IUkcn3OTd5Ta7PU8d7dgij2BFv6ljVyDgs/mEsnbq6pWZopvGOo8y6DTYR5Ss5N9HrMhOMV3vno3387c8gXRl+Tc5MjQ+Z6X8N7zVnHK/wh59b8MKm614Kui9Cwq2ET9aWf6ot/9wEJPcJCfykVujBlmPn2rBv/SYB8gQb04oVmaQABBh0CoeoJVYOthk1MLtAANBCg8RK0qNaygK/BtkYt0LC5UltOS+E4snQ2MTfm3PgWNVxz6Ud6+JpqWXCIWJ7Cwud2NsPcY0wAACAASURBVLgMzc25nQ0uCfFdGgw0bCJnA+Ts6FsKoxobu26nN3QUMUmuOXFGtWbpuNnvbVG0xZ8bS1O6tPTUex98MOzfp3xxaQgtlQ/V0IGGTWirlzVBk9c2iUS+zUTtzPxE1o3fEFIPGvGqu81US+HJZYvyzzQOTR6I2/Dp7ZAxrja87vFaWxpaTqbt20TWn+N3FqKBRPIC+0eYpHv8gSoUg7Gz8gey4auN0ESJ8Xlk7aO5dPL6WtZajpdvM2KO7HxwX4zPyTbHd+otYE6m8MHH/3rmuPW3GndbHY5h6XP90v2m/1CpnJvcrZqIenk/FNcQ36FhV8Mm5q5++j3reG1PE/EtbO3/dq6RYrw9kxwtlncStoUYmzc7rL1jbjp5ax86gwb04tUDO3aWhqh4tUwuNZjXSAANm1qFVctulBjAV50iCK46XJGzylybbltwAhszmUhG5dxk3Z8s3rXr67tsadqKBhfP+WjQu0NePHyHZSHmMI380rAJvQZolo7JvLWZoQFzjNA3ydB3rUhDazp5WrVmqeMt2JHInM+WVow19NuGRnKe+m5idRonGjrQsAlt9VILU15hChHvJyTtRJ1/jLk2RG2JDNeUV8gue//dRxo32vjQXHPgJxsHRaGhWQ2bkYnX2tIs9f3Ye9b7w5eY5e8IsRDTeb3kSKh4OS0LvsQSu5OsTLSGziSSOa1u8ue1/J51vMKiGNE3i0XekGL26r5ur3e8QvviF/5y2NDt9/pt1x9eg2q82rher99/AFXOTWxfzQCapb0SCqWtgJw1bEa6vjhe4R9UlAuY+RX/QqyhGYboXSERIvMKUfFNEv42Uez0XHrEHOi1X/Va8cvQLA2Y7RWGoQAoNwhqD03FTyJeOvECV3CN9MKlTnVGNQ+cTN5/MMphRGbHnBvfcDV9rrCzNH+0iDmYbecDIPydpU+0Uzz5nMsfh/guDQYaNqHXFUHtk23TrQu25IbY42zl28J0BDEPyrnxU6roYVSTt2AcEU81ljvPNxXDDxUbBmw9b8LQthBaKh+qoQMNm1W51shgrfZ1zE2FTcwgTrem45f3pquU1/Y9EdmTDC8hoRdzbvzKkCw0GNTdpuMV/rZs4du/GzBi03Qd7gJAHqxKoO7x6jKvYbcmm45XWEoibxPHzs65I0pvv+8mEcru2Mw7DlPsZiN8NMXoNCv0v61u4uoyYQWy6Xj5JcbKvtY0DCG2mVxzovIfbqeJcbZsW75o/sMHDd153/u4aA/MHbPxoyHzvbfhvfqaamn7T7Y5vnmN3xOIQQ22Nexq2PxUzl215MHqasDxCs8YNtdI0b5Mhr8lYg9gMtcJ0QHEImzpWjJ0gSV5rdVNlj7crfSroQGd394Vw4tmaQ2qV5xcUawC/IirMWQoLDqFBVzBFXVLRwMruTpe4ftE8jUi2ivnJgfXWAN7/bHleIWpQrKvsdx5VpLE6JEBpnGLgE/lrOlHXMBrQH1R1lZvcXAyha2I+U9s5VBhOYwNbZBtTn6vStxGNXn5c0loNyM8uVNLhv4QEx47Jx1/K2DMKw3T0IGGzU9VLWzyCnsRyXeYeH8hfm3J0mLz85NHxqjCg21W1DDyHwjTLiT/aXWTl4bUg0a86m7T8fL/6FhU+H3j8OSEbHNi05DXWG143f2t9keTag718T58DfiAp26GTV7bd5jkbhJ5gdn8tMKDmELXF2dW/stk+FoWOl5YTiZjXqrwcMhAsXK8QkdMeLcOsYPYsH8+6NBK8d/uhvyQIRvwu4vmP3zosNHj7yg2LN9q3oRRq/PHskBNIscrLBAhrzWdOKsG3QZisJbYha8666J+4ernkeko7i4m1iEs32HmfUl4OpFtJuLhJHQisZ+v9FHOTZzei+b6xdca9N5f67fQtXB1rgXN0trpQag6xUorARAvnXiBK7giZ3U08N9maWbBWcw8TogPzrmJhtqnrc5P9sjZVEv+VLGcYqHOHScSowcbZND2T7sb5EN8l0Yt0LAJva4Iap9sx3lt21qS37OlI6yRQ1h4o1w6MbWKHkY5XuGbTLwvWVnReDf0G6LGvXLu8FdDaKl8qIYONGxW5Vojg7XO17G3LXCNiR0vQhsQ09ZG7NvC9I/8o7N+9J/bfvBM+XU6mfwPiGhbIm4XpgWtbuKikCw0GNTdpn+L5dL8azMHJj/3g5ybSIa8xmrD6+5vtTpQzaE+3oevIZule9+dH/LxEv4nM71MbLxc84jyBzGFri9Ns9u+ytZewpZPFkMn9PKHiqqxOuzuu2Ovte+zjC05toENW5nT21rky3d/mFjavuSlRfP/PHHozuNvsRTbdV56o9dXQ0ulH+3VV/+cVGK6I+cmTqzhu6oyqMFm6HgF/I6eazgvf2DWTd4f8PO9DeuTgePlj825yVtCfkekuYa81qpcx9z03rDYesU32NI+K9bavD2JPYPYXE1F2Z4M7cOWThCmq4jkN7l0cnovRsFV73dXD+RoltaeCRCqnlA12GrY7LeJsHaZrvJJDQYaNsE1WrmFeCnHqynT9kNjaHtrZQIZOai1OfngatSEHjnreG1nE9nt2XLnWWZi6PdsjJOdOOLNEN+jUQs0bEKvK4LaJ9tdZ7+3Y9EW72FLR/m3ihHJyKyb6HxoUx+vUU5L4UgmHk1FuW7FjwG6u9jBB807Ov6PEFoqH6qhAw2bVbnWyGCt89XJ5B8V4fvZ0JZEdAIJ30piN1j+yXtt80/cpkezoslrO59ZPkeW25ntR1k32XlMQ4iXBoO623S8wstL3/73dQNHfeHinJtY3SNTkAerEqh7vLrMa9gNbXP0rR8mGhuWvkQkWRJ5oMKDmELXl5T33oFCxbPZ0hnCNLmXP1RU9XXvWTLoY1P4wAjv3rVGeGpw8aPhjx+9hX8G8Sqv3W5/+3MdxcanFs1/+Lhhu4y/oQ71v9R+RV+bvMIZJHQlG36bRR6gWONN2aOGz1vD9SV0vAL628mg6bb8KWz4ACKxRDwoxuaCOc0jng5oo9KwnmvDlsJxYmk8Mw8TaxNC/KO5kxK/C/EdVbUVwlZVHdRoq/tj6r463rtbEMWeYEvf6v7Szh3fxNsT0zvMPNaKnWPYGFNYMmHO6Z9d0ss1qfu6mixDxWrsrHf2Ng2Nk8TapDG8nEQeyrrJag+B1GLQ49LRLK1dDVpB0rCrYVNrEtCyGyUG8FWn+QSuOlyRs8pcm7z8+Sz8OWJKU5EPzx0dv6/2qaviztIbRMym/z2zlH9D1BB2N6BGfmnYhF5XiKdPtmMz+dGGeTZbcq0hf7foZ3Ju/NgquhuVaikcK5Y2Y6Ebu35U384SOzyb3ui5emp2NWz12w+jOvi4Vvqayry1h+UBlxhLZ5Kh463wl5ltjoSftUs/3GvulC0PLr/2VEvhYhFK+LtLmUmyzYnOnTUhXhq1oO42Ha/w5pLX/3Hx4M22uTrrJjYIcX1Bhtbd32p1IIhT/fhjXuP6q9bCGhmE9nVM5r3NGkxxjlh5UphzFc4WDe2rM7vt22LtCf4Z0tbw0UR2caubPLfsmqr6mpq9cKhY++bKHXGGHiYZ+MVceujCcj673tG2TbFD/rBo/sMnDRs9/mrD1PxMc+JvNXIs/1ilht7VJDSahPYkkb+RYX+u2bRo7UnzJo18OeD3VmUQ0E5Vf2u0U/qxUSkvfzKRGWdJ/sBFGikxamJmy7Hi97MTRtY6167CoOuP6N8wQk9Yw/555S+TUDsJXZpLJ/4Q8DoixbXSETIBr7OvYSsZpG4vjJEiZ9hKuvQD/lFHxPwVItlRiK/s6Bh0/fxjNij0YXSd4bprps0pGrmKLf+byT5UJLMFs+wvQk+0phMXrgEGPb4SzdLas2CdEWrtCPr+sbWW2UW8dBo64AquoRfwAWsDtNWlLaelcBEJ+Q9TmMjGbJqdOGJxQIaVhvX8seG1XcpMG1JRbu38gOHZEuPTckeN+FOI79GIl4ZN6HVFUPtk2zS7rYmK9hb/wSDC9HVi2TLnJldZ4FfQxignkz+F2AxmK5nO92M8yzId2zox3hpCS/3yg1P7h9FqXG9/XH9VDfTm/7hZhb1tjC5hS6eJ8X/U8EQmekuEc9Lx8bi5x33uK+Wfdby2R4ilQSzlmGVgzk1We1hYfzCoe31xvPyCj19/4ezBn93+ptZ0clAdNVBzvKr4UHcGXd+nYVfD5lrDdWxLYWvj74ok8xgT/TvrxjuPMil7hWLQ5BUms3Qeo3IexbhZSJblmhNnh7U55o7F8VjH0n+yJf/sdCJDt4qYqZWe1u3MLkxgS6d+MP/hi4aNHn8pi5yWTSefrFMurHL9/gOsDDf+nK18T5iyZDjLRTlFTOdtzI/k3OSPA35vKK4Bbapo6wsnzdx7o9S3fyJMp5gOsWLoUhL/2mVXFpPLuvELQvhXOnQlg8Pufn7Aa+0bPy6GfsFFGU1Mp7PIXcRmWaeG3MRxAb8jMlyrrYkCXm+lYf9tlmbafkhGDqMi9bhLxzDHitx5vIV/7ne11zrD1WkpXElC27GlFUfzsJxlxM4scsOlxA0T+jjCSYtBD/ZollaTY+/vawVJw66GTZVJAIusTgJRihd81YlXlLhqaTZKDFR97dyVZXlDYjmqt90cIaayHr6mWhZeRbbYSMItvh0xdIel4iFz3Y2fXx27IT7b21BVrnXwr+IPjXXBrpNZuCtR8RcsfBwxHUhM22XdxHerXJvfLD2HiJew0F3+WGtoRszETnlm4kZPrQYXDR1o2PzU1EInU7iL/UrB9G8RnlQs2hmxmNm7ve3V3z93hvPT8lg7LQV/9xezf2YpyYY5N3FCSD1oxKvuNh2vbeGHr8z73gZb7jK7DudLlyOqu79Yb6qtuUPHqun2/M5c5DuE6K8s9E4unZhWIUdC2W3y8pOY+Dts6UfCNEGYTKub8B+2Fmru2v2XhVHLl9Pf2NJBK9YIcqfY2LdaJ414oUeu+3MH2xsWzX/43KE7jz/fiL04O2nkQyHzPdCaIOW1+Q3go9nSWWIoxyLPk/AxxHIMsdkg68bdgN8bimtAmyrzwQ6X/OXY9TffbiIV6UxiOkuYvmqEZxT92ZZ589bq83RVtqnMgp2IG64na/2Hi7pi+CQmepCZ7hChCVk30amDAK/IcNWuhdvd/fyQIZ8kLiDD+7HlinfpiOGHig0Dtp43YWi1B6KtM1ydlrZ7pNjxrH+Aq4nRsUL0d7Y0TQxdLWwub20e0duxY1oMesgazdIAmd7LEK0gadjVsKkyCXSx1vBXw6YWA/iKBmSUNIA80NHrSq5OS9uPycogYppYZNp5XnPindqnrp5/jHEy+emlDS4x5FlpmDg3veH8EN+jodlQNlOZ/DHZdHLF7ti+X6HsVjOmOG9p5VZVu2NnLRhvYuYnbOl4f/cgEX8p5yYOr8bVaclfJsKvGUud55pJjK8nofNybvzRgBwrDfu0x0vj+qtqoK94dT0A7AYi3oxJNhGSvJCZ3erG/6fSjl0n0zadmD5hkaXCsmnOTVY70qH86zUY1N2m4xUWL34pO2notql7cq/EG2ka29XQfSQZKNbDusdrbfK1+w9UQvQXP1cq3C4fOmedTOF4ZvkaWb6MjPkucXG9bHPye2XCqso1lXlvD+Liz8iu2BEnhm4xxMc/48az5SId11LY2wpfvmj+Q9OGj/6af1bqDbnm1To6qPQrVvG16baFh7OxJ3aeyWr4aSJ5mS01i6FpRPxszo2fHzD/qjIIaEc9Z3f40UPNgzcffRwLnS5GfkzCbxDR+2T4Cyz8StYdcebq+rp7S2Hr5SK3UrHjh2Qatyam/yGSHBszV2znH7vWuSa0ZrPUaVnwDRJzFAlvRCxxInqdhO5kob+Uxkpi9Espdny7ddImPf4IETZnV1cDNX4+9PrN8fL+sxI2Jkv/R4bPYqGnSOgsidG1JMVpOXfj3taOWjnb4xrQLK1dDVpB0rCrYTP0pB0CtYa/Gja1GMBXneYTuOpwRR4oc015C08Tsk0itHcdnizbIw9SXmGGEOfZym+q/RDqo45r5FdVm51P6V2y90Rms40l2Z6KMqX16OS7VeabqnZDzFfdQzVsauVWVbupTGEfYfKbpd8jkq+RMWOybvzQalwdr+3XbO2rRNy5u1AMXStsLutjd0AQ1BpsNWxW5RrkYiuMWWt9dbzCfURmJxH5XWs6flpvPzibvMJNLNLGFGsXlq1zbnxiSBYaDOpu0/EKSz564a9HDtlhzx+OGDFivwcO5NU5MkW98aLZIFA45qLu8eoCrGE3tE3Ha/sKif0xEz1OzI1ZN1Gp6RXKblMmfyoxjzOWfirM3yEjI3LNialhGy+7tuS/UBT+M1s6ZEVdl+kicmFreuSfy0XqeAv3Iyqev2j+n388bPR4vzH7y5ybuCNkvvc2vMf1O17b70REmKmJiIlJbhSRA4pFe9q8Yzbu0cztxXAoriGuRcPuKMfL3+hrhC1tRMSXCckUYt5QSM5pdROrNOBq9dXx2m4nkU2YOh4TapjIhthayrPhGbnmuBfQrsb1R2qe3fr7d+w/bPT4i0XkdiO0pTB9gZkXWpGdTUPjqbS8Y+UcIYZvYJFzsunEY9XWWgr1dY1w3dVbsF+RYheSSIFYdiTL7xHze0zSnk0nepx/XsJFS1s90KNZGjDbo7R4jbivayRZa5eByi3zWgVAw66GTWhAufm2GnoPvICtw3dAW/89s/QsEt6BiPYu2uJXQjy0oFIYKvzYKMwmoX+xUOeh/WL4Rhbz/Wx6ozDnjGnEq0+bkx6TQS+93jZTWD7HRHkh3oWE3hApXtw6aeNH+tBgv/u6Gvmg4WvVGptqWTieyF5ERTpV2E5gju2UdePjqy3gHa9wCxP9iSz9tVNLMbqCLU/PpuO/XcsYrBGuNTJYa331d4UI0Y5EZk6rG/cfHFPRV8dr80jkFWZeSkRBGu/lqDQY1N2mk8m/+vELfz11/R2+fGc72cRz7sYf1xjzQLW7DrbrzqDLJw27Gjar1sIaGYf21WkpHCRCZxqix4h4RNaNn7q6v+e6HtKzPVv+ObE9WJgr7equ6uuYWW3bxGLyR7a04u4CQ5cLc8Udo+NaCt+0Qqcumv/wVcNH7ztZhB/IpRM318ixah34ckthk6VWLiXmZt8zEXnGUONV2fSGYeacqgxq9F/D7qh9737v4w/bi1dZkQnE3MBEbxDJuTk3eU+NflbMg5TXNotI9hDiOIldj8icmUvHrw/xHRrXv9bkbBAOu/zPv2Y0rj9shL+7W5hPZJYNSPh3wnSCCLUakc7jr/yXZbmEiDKt6WTnMUZ9vNYprk0thaNY5GISM5xYBgiZO9Z/5blTH5+2T/saYNDjK9EsDaL0ymPWKaHWiAEMdJpa4AquUdJApBYuSjtpVOPltLSdS0KfJ5K9Yw180JwJ8X/UWLN7WxD/isjOI8ud54oJy/XEJuyt0xoM+rTpeIUrhGizFbtm5DIiM1aoeKch3jibTnbugOnl1e++1jNeq2Gr9KN9Mhg3+70DbLH4Q/9WP4rRPiK0Z85NfLPaAt5pKfySxP6Srel8oJMYuZQodmvOHVHXH3F1YKChgU9dLUx5+VnEPNKKvNLqJk/qtVmaKdwlIn/3m6VsaI9sc587RiqFVyNedbfpeAVZNP/hA4aNHn9PHR7GV86h7v4qzYefujyoINjQsUp5bT+xIvszyZ3+2ZO9nOvb95zYkj8p15xc2cxKtSy8QKzdjOX/2bsOMCmKtP1+1ZuIC+z0LKBgzgFW2B4MqIdgPj0TdyrbAyKKYM7pzBkjKBIUmF4MoKeeGE4WT08PYXqJBjwVA4LATg9hyRumvv/p2eCyOzszPWyL6z/1PDwKU/3WV299Vd39dtX3YQIEzmDgIFNXL25kb0Jb+xprDxesvEGMaNxqSbhLkHw9qOfXCz11mJqx7gIgckn54jnPdCoY5JfgeaW61z5q2xKlWVsLDWsrAVkgHmAWeaMf6xyUhBw4wEr6PrurmP0Ma0UEXAqmpaV+1RbadqXE/tA1ff0DHIn0IsJpKcRhbpW87gqJja/t/cyyJ7NzPXkAjWXIh4gyqgF+hYkvJfA8SHq97hoWuM5OUmYO8YxL9Kz1R9lZWtfPQiNkh8woEERHBIvUA5MYA7d8q0nTabE0idFopopbg+QGrhuYbj0MuYXbmjhI25oWS1uTD6TnrDv+Ws+rVmzdTYzuDJxALAcH/fmfp37rihGz1LBmRY/+SXxs49pHpwHxoKnnfeCgHTd8NpFY+jYjMkdIZa6dlIrscZA4EYRnIhQZGSdB1W9uqwMeG1d1w9aEc7bvtLVnCaFcQxI3M+EEEAaYunpmogd4zbD+CaZno4k27GLvQGJ+2/R7Ez38x4N2gwM3MBPymqIf/G5t1YpDbxCLLQ0yJMd+4S4OvwEgSEwVjMgppu49zSEXbnDQopgXzGRlxY5wRfnikjNzC05+Rancvt+8S3usd9jP9DxonoEWHa8GzbiB6xhTM6yLAPyNWHzIJI9oJuN482LhtNDxJEQ/U/c8Vtc3LRCyj/V3AtMUJjoFxL1jxJ5OaKtWvKEXy+pXBSMaPoMVupWBf5cWRWMU71R808NDWPLg8sUl4zsVnPxXyfim1O95pIXmQbO2akboOwCdSfJFKSSUSshBiva7gVuPqRlWCIRiZmwp1dWabOKpl9hrtxF6AKAuAM7hTKGVXphnx0hNtrjR/1Z1nz3s4fmj2u653wXCTsil0EMc4e8VEgsikFcReJwtdNeRycJO/CTXm7o3UazdPxyvPiN0P0BtGDjX1NV9k3Awtzho0nRaLE1iNJqp4tYguYHrBqZbi5VbuK2Jg7St7ohPaV7d4TU9Z13mVTPCDxChMzOfQBL+4FB1Yeq3rqZiaaERmg2JdwQomrGcCWOY8FSprs5y0I4b8ysups+w3mXmf7FEO1LoQVuaI4m+9s5YzsAVpRd7l9TZ32ciZy68nKpq//6b2+qAx8ZV3bA14ZwtNMrOBWikkHQbBPozOBmBq7tmhEuY6F4Rkd/X+BLfwUTvl+rq5N8ZB7uF1xQ5+N3a6jPCsyXwLRHyzSLPBc0fww+9w6CPbLEU4L+YfnWgQy7c4KBFMfcfy9ldOoU3lS8uOTu34OTp2TnZh3w6uIPlsJ/xqreovS6uhQnXlxQ5caP/vxtbC6eFhpGgs4ixnYEDTb/aNwZPTTgoNEJXAzieQH8mou9Z8lTTr46xr/UZ1uMSUITEdCYeaMcvNXX1nEa4CXn1vWT14QhNI8lDo+u6oKuByFemnl8vzNZhasa64WD55/IlJRNyCwbZx8RXm0WeW1Mc86Tuh30mLshU2uy1DeCVguja+UVqNMGgg5KQAwdYDau6gRvFLCxedwyx/JA48jRIaS7GrROzY9rqKw49x1JsBvHJxHx10O/d3eGZfjdzNklyu2uGNQaELojwgQz8LIRoC+bvwXiiIQYTn0tAt6Dfe0kCbDf8arfyap8UA2M7BEaaRWrXJLh1i4MmTafF0iRGo5kqbg2SG7huYLo1qdzCbU0cpG11R3xK8+oOr+k56zKv9kMEgXKY+HgicUVwSN781G9dMXaWBkL/AdErJFFzdJr4ISYxsVT32LvBki1uzK+4mNFdMyQOBvAtA2eB5SYm+oIYuaZf/Wud4X0DoQKAhizwqzfU/ttvbmuyJMao54atCedsYXFosAANRQR/l+BjSRFnmEWeUxI9wGtG+DMh+WoGfrHrSoEbAbLjWe7KMUw3OHADMyGvKfqB67YWvhTqzVUZ7RYM7RL9YJJs0YzwXLD8GITepu49I84x/P8Q0SdMKAPz+aaunphsG61lzh5prG2XAyVUvrjkvNyCQYEIoffCInWNw37Gq+6GH7iB2Wrnwe4cK63YupyYBgH8FYP2NHXP8ET3A1/xumuY5cWIREqgKDfbGcuZOYME/dMs8j6kGdbHBFRB4lYpcCIBJ5q6+udGuAl9oJ8R9knwRJKI2sSEESQQChapdzW20Tc9PIoln1i+uGRKbsHJp4OwzW2x1Dd9XUeWchUz/wSBB0qLvDMdjmVCDhzi1VV3AzeK2a/YOlGCSsD8JjN9XOr3jE/Rxri2+gzrVQZ9AZYnE4kXgrqnSeiFOO260f/Wt77cw2t9+4RGMom7APqeQB9Ayncb8yYF2ycuepfq3oTJNP94x/Ctp4jt2Lu4x/SrHZPwZbd8q0nTabE0idFopopbg+QGrhuYbi1WbuG2Jg7StrojPqV5dYfX9Jx1mVfNsJ60U7yCcTxLvqF0qPeT1G9dMcTS4vA8kjQZLKPHgVjgXgKmB3X1VQftuDG/EmJqRvhFgE8CoADoCNAChejv84ryPusXCP01QhguSGSCuZcE3iNk/t3UO9lJZlY76FsyVRPamgxIopfjFDFiXRZfiK47EipxLxMfDVAyuwHtLL1LiZSLEJHR48dMfBWE+Nos8jy6C7a7wa0bmK1uLfQFwoVMPBxEKqQEEa2Qgp4oHeKJfjhJVLRiazGk8jIoYsezG9D8zlLr38zydYVElQR0U1f7J8Ju9Lsb49WimHWCTfniksG5BYOmkBBacEjeKof9jFe9Re2tbcgNzFY3D34P94OaHaJ0tGAsA3BY0K/+LdH9QDPK3hQsljJjFisoJclvMmguAQPb/PjlWdv2Ofx5IloLyW+BxHFM8lRTVxuHwEjoA32nlR1LQowVEpfVPiNE456aunp9Yxs1Y911gOxTvrhkeqeCQQMlU0ap33NtC82DmLYWTg11JQE7PNFyCJ5gFuUnm629zqyEHKRovxu4UUw7CaO9pgKYBcIis0h9MkUb43KgGaH3BcT7krkfCKWmrj7loB03+t9q1xfNsJax5HsEKHrypmnhfizIPoZuP9P+1veC3cqrvYOZmJZI4DlTV7OS8DG3fKtJ02mxNInRaKaKW4PkBq4bmG5NKrdwWxMHaVvdEZ/SvLrDa3rOusyrFgiNA4ltDB4IQU+VbAC8NQAAIABJREFUDvFMT/3WFTNm6SKKyKdAwn5Js8XSvxPoH7+DHQRJzVktYNnhAtqBcOiWHN5/2WDvlugRNRl5HCTeBWNfJv4zMf+XQB2CftX/e3g5TnIMk+IgSayG1eKLpcVhHSzPJ0n3SoU0Ylxg6h5bDIv7AK8FrNnE4npArrMrSoHLiLHG9Kv3pGBj3Je4XcBza81yC9cVH9jnirH91X5/ewygTwncjiFymKUgQT2TeFmL0q8Z1jcCsI/6Djd1tV9zYqmv2PqvZAQEc4SBEabfe7TD8XODgxbFPPqF8i6RrMrvyxeXXJhbMGiyiFT3nz+s208O+/lbvyC3KAcNjHcD1w3MpOesZqw7xUEcb8e2+oqtG5lxJDEtA6EwqHtiJSncCVcLhD7LgHJDhGUlCywAYxvZH1UFjWv7wxcDtu57+NSo+Mp4L85Hr4S2FhrWCQSMIYkros8IxPdBKO3NorwTGjusb3r4Vkh50MbFc2Z0LBh4PDF1Mf3qyBaaBzFt1YyN+wBVnzD4a4BeSyHsS0IOUrTfDdwopjbNOgOEF0D0HiB/MHWvHYpoV0oz3IbmEuNFkOjFRBVmUd7NDhpxo/9Jz1kHdrqFuROuZlirBfNwZgrFso2JDgfxlaauFiZ61qp7htVeWncKpNwboO1mkcfpR4LGzbgxXklhagFrMggfAXYMXjql1O+ZkywHDsfZcfW0WOqYsvoLkhr8FODdwHUD8zdZWFLgr7lLWhMHaVvdEZ/SvLrDq1trQXq8asdLK7YmMPN6AvoD/ICp5ztJvJTwYUgzrCVMmC4i0QeVqFgK8CxT977oYA12Y7ySwozuLmV8AvD9pl/tadusFVuPCUn7M/ODLPhBQAykCN8oM3B25epvZiy95bgJDvqWTNWkbE0GqFGd3YLrC6y7hInPIsn3M6EvBC4yi9QmL8aNbdWKrVWohEYKOOpLxH4IsavHMN3gwA3MVrUW9h731Zisjt4CYtzCAraYfQZJFLLAGPtoZ6KkXLVxAn8AcIv9x9TVXnF2lpoc4fEkBENgtFnk0RzOBTfGq0UxjzHWeqshlpUvnjMkt2DQxIiUAxYOzW9mB5HD3tdUb1F7ay1wA/MPaatmWO+aumqHmkimOOZVM0J3ALQPAV9z7OPyTXj1BeyEeviUBa8AaCaYP5EsXxIkzm3741dnbtvnsJmACBLzHBbyJIDONnXvsU7vMZoRHgCWDxLTlbXr+ikQoqA2TvFOcFrAuocI3TYuLnkzt/egfkS0V1D3DEuGtCTqxOS1cNqaw0gobwH0JZj/nWjtitGO4/FKwlZX54FWXPYXSHoKTP8iQeGg7vl7kjY1V605sfQLlrhfEB3EwCGmX7UTkSVbWh2vyXbMQb16DrRAaCskTiWibTGvJ96HiR40dfWgBPjdD53Jm9pvD00k0F4g2s5k3x+4tPchP4+Y1LdvXXx+B2bu3ntMYSD8tCCuZuBKKTF4wdCEcYfd8q0mnKXFUqdu9Gt9twbJDVw3MN26CbiF25o4SNuafiloTT6QnrPu+Gs9r75AeAoQWcUkjicojwX1Lu+lfuuKubN0OYhupAhHs5xKwbcRaI6pq04ERTd8NilMLRB6AySeBfgfpq52tvtQ85Va2U4yEoDAJAaOAst7QUr/itXfvbX01qN3JTt7LPqTsjWFcdstuD7DugygUyD5IRI4Kpmj07l9TtvvoGuMz0ni+Lp+SsLfBFFWUPdck0Lf6y5xgwM3MFvVWthn/DcvKO06tSEWT0LQbWA+EsAqEEWY+P1ExzoPfS7Uvn17WsEkRxDEo6auHhBHLF3CEmMEETHx9aauHuXQH9wYrxbF7FNsdVOAxeWLSobm9h74vKyuOnXB8D2+cdjPeNVb1N7ahtzAbFXzIFkRWguE5jnYEe2Y18JA2X1EQhWgryXLM0y/N1aM6J1wC43QnYLEGcw8D8B1YHwLQeuZ5Ueluvd2W+AFMIck7HjBBSQwNFikHtfIyRLa6pu+7mSW8u8kUXOcPpr0D6fEONIPLRD+gCHbbVoy54Hc3gOPak5UTXFeNCPoWX0BngrQ5wwsKtXVnRLnJNFWQg6SwPitnguitvqmrztfRuT9AvSBBFeV+tWbUrQx7n1WM6wVkBjFkD1JiL86jDfd6njdRQ6b9YHox8W2e2+jCNsnMGIWoQg1IqWdoK1bAju6F04L3USC9qNoqCQMYEY+CToI4GWmrtofMFMpboxXUphawJrAxOuJaVRWRuY+/72404ZEHLhwQixmk2mxNBVXqrkmqcFPAd4NXDcw0xy45wetabzStrqzFrQmXt1aC1oTB67aWmhYr4ia3SYnCMIzKWR6bXgramKrL2D9AuIRkFRW+yJ0owTPK9W9TpLyuMFBUpg+w/oIEjeyoHmm7onGOupnhO6UoAEkcRMT5gAEYmlIon4bP//Xnd89UVSSwv053iVJ2ZpCm7sF12eERtv+RpIeZcG9ET1m7T0mnv17nnXNkd0vuPNDiuDUunoMPocEeYO6Go11l2JxgwM3MFvVWtjriUW3ZKk9ThMSN7CAHYduHRhHgXgVE+4vLfL+K954aYFVeaDsnyHlFRDi7wnE0misNgIpTHxbqd9rC7NOihvj1aKYhVPW9RCZcv7GRSXDO/Ye+KxQlLOCQ/KioU1aqLSovbU2uYHZquZBsu9zmhFeZuqeQ5McS8e8asXhRyBlWwL/j0nYSdBihT1pgtuv2LpHSj4bhIMA2sSgqaW65zbbTi1gzSGiNyF5PsBHshCXm7qnsViT0FafETqdQTeTRE2SRIE+DBTFij0cjbEOoHxxyexOvQYdzoQTTH+TpFJJ0tikWmyxNBC6ikkMESy/YoHldnIrhw0k5MAhXl11N3CjmJph9QXjchCtB6GtWeS5KkUb49qqBax1QuI8FsLDJB8wddVOqplscaP/rXJ96fPyJo9SXfENSZzcHHnM3BYKvW/qavt4BHc/8cKD97xk3BRFRhNwboRCU8H4jpmnkuBb21RvHfjxsH12JDtIDeq5MV5JYWqGNR2M5SBcwRHuVTrMuzaB/UnhpsBBk0tSFksvu+wyO/FDNNssM58/efLkf9j/P3LkyD2klJ8B6MnMc3Nyck4fN27cpiSNteOzRHFauLhBqBuYrXIBaOGxSnPgjviW5jXNq1s+4BZueo2tP4Yffg1SLmbCiSTE8+YQz5u7sO424VUzQmHB4m/MXPMll3CtJCxxuDvDjfFKCrPQsBbaiSeY8EpbueVI+yGxVriYCKYMtrO5gz5llodFE1f5vfau0nSCpzgcFAZC15AgH0XwhP2SDaKRQb/qi+d3ew99tJ93wCWvkcRf6usRTmfCwaauRhOCpFiS8gOH2G5gtqq1MGfv3nsfeW/JowyqJOYTgMh8KMrpgJhrFuXF2tW2E8XRnZSMVcQYyIQ3and1xxYzDGs5WN7ETJkkxN2m7jnsdzBeLeoDWnGoPySeKl8y587cgkHPKEI5f96QLl847Ge86i1qb21DbmC2qnmQvFhqrTJ1dc8kx9Mxr4VGNBu0FIT/McMf9DfZAdosr1qxdSkzDQM4v1RX96+zUTOsTwVgsMQihjwMQlxt6mrfRn1IaGvfadZZQuAakqiJV0l0CEPeYPq9BY35sBO1sMTm8iVzPu7Ya+CBEDizVPc2KxAlyWddtZi29nspPFBG5L1g+gICa80ixzGyE3Lg0M649qaItROmLxA6jomeJvD7DHQzde+lLYHbGEMzrB0cof4KuJ1U8E9TV3MdtNPqeHXQt2SrRjk4uji0f0SihJjiZrpnAXOvHE/Wa4Mp0lwDOd327XnkI/NfJaarQHwcQDfbuzKrWLksC5ExQb+38e5xR7YmWznJekn5gFYcfo3YXqcwKkNRjvvs4s4rEuAnhZukjXGrpSSWjhgx4i4AJ9tCaEVFxSEAXgNwQXZ29tc7duywjwfOnjx58n21giomTZoUK6NfLMPSYqk7go5bDtWacNO2pn0r7QPu+MAf8sXI4Q3WVd/SDOst2B8hBf0JwBRT99r33FRLDLHU2sySzxCgrTYoCzwGRtnvIDZVUrzaSWZI4iIWKIlkZB+48KKOYbsfvilrDoWS9ThDHkOCv5ZMWaW62ifZl2OHBCdlq0NMt+ZWQlx7dxAxDgbj70x8OIgSJh3Y78opA/K0Pz9vj0VdPxnyJAhxjKmrvwqozklwg1s3MBPy6rzr0Stcs/VIY211Dik3gvlKZvof2TKIEG8Ei/LuT2Rrv6lr9pYi41tAnACSH5m6mtP8MfzwSjBfQSyzWYiHkojJ1rh5NzhoUczoyzCLOeWLZ4/MLRj0pGS+eIHfuzgRjw5+b1F7a9t1A9Mtn92tthYWhzdwBNMXDE1qB59jWzXDGk+gcgK+keBRpq7GiusbE9dnWNcy8/EQNMAsUjvV+ZRmWKVgepaYv2Rh7zzFzaau2icFGpaEthYaZecCNFJIiu5YJUF7SXBd6I2dwOwY4kT8y8ZFJZ/lFgzaG4QLk4h3new0iP0xptg6gxk3CualEthe6vdG7XRQEnLgAMsRtyngRm0tnB4+iaS8n0BfSqBHqa6elgJWXFv7TFzdVmmTWU4S0d3ILPCfLZu567LR3i1JttXqeE2yX06qRTmwdwIz8xQR/ajRfGHCh0kcQ+/uM6wnmfELEdozozuITibi9xjYbhY5iiv7m/hrIsLsRK1E+JiB0ZJw2oIiNVEIG7d8q4mpKYmlDUXQup2kzHy9oijzpZT2sZ1LJ02aFBwxYsR5RPSkEOKYCRMm/JKIKABpsdSdh2K3HKo14aZtTftW2gfc8YE/5ItREvcrtx8w6nnVDMsE6AtA5kPSS+ZQ9RWH9sW1VTOsSgHqz5KroxUJl7PAL2aReq+DdtyYX0lh2hlGSeLPLPCWyMzoP//CzvUZqAuLw1cQ8+lg+QmITjB175kuiU9J2eqAz7qquwVXKw7fAikPIaZxYHkoK3SdqXvjxpk8+KbXzux4xIkPkMTw+n4SH8ckTjN1T/3R/N8JB7uF1xT67tb6uhOuZljbqIpP5gxxLIT8i1mUOFu9FrAOBGEBSfypwW6Y/Fi7tu0PGpC4B0zbocgnTN27n0Mu3BivFsXsMzV8sKLwu+WLS0bnFgwcA9AwU1cXOOxnvOotam9tQ25guuWzu8XWwill+1Jmxs1gOQJgC6S8I7nq6QV61y/jDJZjWzXDeoEYq0nYYiluNIvUJrs2m/0YUWzdTYw9GBi6JcfTftlgqrRt8xnWMilpnACbRLy/JDtchufwRnYntFUz1l1AJIchYid/BKQiVOLINFP3dm3Mgc+wXgXjq41LSko79R7YnUlcFuPof6rTIqathUb4XCJcbp/AIaKMoK7e6LCBhBw4xHPz/l0jvtULxPQBSBYGda+toexKacJB/5mb1YqKHd9RBCfZwEx4UxE8YF6Rd3mSDbU6XpPsl5NqNeMVKLsJRDpJGhrvYilouiIjl84fmj833vrim762J3PGA2B5JJH4XjIfQcBPkWroCy9RFzkxsEFdN8YrKcxCIzSbWMwC8WhiOTjoz/88QR+Swk2Rh50uS0ksbSiCSintIwnRnaW1yC8IIU61xdHLLrvMPrIV/c0WT5MwOC2WuiNmuOVQrQk3bWvat9I+4I4P/KFejJK4T8Wq4qpvaYb1PjH/y47BCdBrpX7P9BTtbDJWF8ycqazY8adKkvh1F4ugYUwoN4s8dzhoxw0OksLUDGtTVLAhvBKRkfMWDutaf/TVToBBEPsA/CFAt5m654i0WBod1bjcakb4DoD3IYnnmegYEF9h6mrceH1HPmHemKPu7W/4MsAE+8jnRaZfPcGBLzWumpQfOMR3AzMhrw5tdPOFu97WY1+0OlRlYg1JRMeIBX3WNkfmfTw4/u6hvsb6wwUiH5HEqfaOo8wqdJs7XO0QSyz1GeH1XI3zOYPbEWicqXv2dsiFG+PVopiFL687jKrkm+VLSq7OLRj0CEUiI4PDus532M941VvU3tqG3MBslfOgOeK14vCbYN4Kxt9A9B6xtJioa9vIlos/HrbPxmauc8yrVhyex5JXKOA3JdFdpq7GClURE7f2JECECRdzdaWv9JI9oskaNcP6HixvJBY/QxF7M0s703bjmJMJbdWKrQvBuIjsDx62WIqMdiSq3zX16HzfqWiG9SaY5pcvmb20U++TPCzEDc0Iv6lMjdj9r7UPjIUg6mLqnqsdgifkwCGem2t31FZfcdl5LOkyYiphgeNNXT0rRRubtbXfKxv2llXV80jC/sgMKTBJMF8T9Hv/G6stbbp1JhG2Bi9WP7ZvJYmeM3bBXjfGyw3M+rWw0LD+TMB1dhz9eP1mgZeTCOFSK5iX9QIrH4L5vyAcCfDXpu49ozXyqhVb/4HEywwaDQXDS4d4ShP0w63xatJsSmKpjVIrmL4O4Oe6naONd5KmxdKU3NWNwXcD062HIbdwWxMHaVvdEfXSvLrDa3rOusyrL2CVMPhtICoIvl2qe6eldHepuWinedBnFrdVNoTDJNG/DlMKDBFAxOHuDDfmV1KYmmFVk4SPFbwAKUeZ/nw7M3C0RJNNMFcqRO9HwO+autcOnJ8UrkOO3cB0a24lxNVqdip1h8QkCBzA4DtM3WsLzc2WIx78aGibHocX1ce1qzmueQSDrwjq8eOd7oaH4tY0Xq7a2mda2X6KELboeY49DiwwAYKeNYd4AvHGpV+xdZRkepskn82C/0UZfHjwonylmZ2lWxDh05Ah9gHz3aau/uF2lmrFZb1Yilc3LSm5rmPBoAcVoVw9f0iXeLuDHC4x/+/XLVfnQazB0AzrIjuJDjGuZ4FSIipBhG9nQWMA+ZKpe19sZhAd26oFQm8wYCokvpXEj5hF6oExsJsTS+1dqSuYeDCxeDRY+0FVM6w1gvkSZgoxUw8o/LjZIKZpLX5CWzUjPJYAHySPsq+RXC1IyQiauioa21gYsN4jQkn54pKvcwtO6UAs7wv6VTtkX0uUmLYWGqGhYDpHEM1n5r1MvzrSYWMJOXCIV1fdDdwaocz2TeBCIjGHOXKaqXt35fRGzGeCwmlrDiOhzCJJ0Q1xLOhBEvRCcEierf/Ul8IpZccgQ9wqiDpIMIiJJapfXaB3fceF+PAJn19+R2NVb6tmhC4A6BKSuDOefVLwJMFoVpBuOGdrQr/Q13aYBCYeRUQrgrp6X4r93628+gJWEMwTWNBoYr62OUG+Qd/cmFsxqUtJLG3uGD4RrQLQZGfp9u3bLyouLv4hicE7GkD9S04S9ZOtYh8Lqsny23LFDUzbOjdw3cB0y1a3cFsTB2lb0/OgNflAes6646/1vPZ9YdXM6nLr3YyOnY+vKg/NWXqjtivH8Hfyra4nXd6pp37/Z+VL5tTHFm+731FnkaJkL7rigOiRuySLGz6bEDP3IC37oNtnLStf8uE5HQ/vf/+2lcue+OqeUz6ps7nvxB+erNq66ZsdK5fN69jrpFdW//PRE39580n7Be//8zNBwjl71HPLbibK7Lzlu9JXstSee+V02/eG0mHdT4znCwff+g9/+/37nrT5q7mP19Vru/eRJ2TmeoaZQ7vGPcKfwMcS+kGSPtqwmhuYCXlNwc5UMO3juz0A7FH7YSCrmXbbAtiW7dnT0/4An2/zN/Pn2wFL2+9XcBTLSPX2sh+/375yWX1Ii8YY9nUdDj6m/6Zlcz/peOhxJ2xcMnt29ZYN0sZsXFf9U9FFm774aDZlZGd1OEA7xvr0lZ1etpPgJWprEvWcVEkW82cA9vuNnZ232VNyB98w44gOh/V/JvTh1Pu8Jw29afMPi+//3wNntuTOUjd81g3MVHw2mXH7zW3tPfarazPb5h616atPHs8tGPS+3Lbpjc3fBCd3OOTYG2Tltm8WXXlIc1nXHdvad/LPgarN6z+TW9b9mNPz0PtLh3aLlVAvJm6fST9NimzdUJrRUT1j+6plT31198n/sQnVAqGvt363YHj11o1bMjp1y2+716EPlA7Nb4yb0NYjHgv+Nbtz19M2L5sbzXRvl9yCgW/87+miIzct+mCnedn3hZ9nRDaFS9YvfH95x4OPzc7pcfA9pUO72u/3LVFi2tr78YVDMnLzTqjaummB0qbdgYsu3+8Gh40l5MAhXl11N3CjmL3GBP+Wkdv1lMiW9f/JyFVPWzB8z2jS7V0oTWw98JbXeuUefOzTmz7/+Bobt8PBR4+q2rrBXHr9UVMattP3xZVvcKRy5Zavgy/mdN17/4z2nsMop03hhrmvP/v9lOtm74JNzV3qGq9u2drrsXnnZXTqfuaWr+c+Fa+Njof1v3v7L1+P//Lukz+MUy/a/4PvePfoDvsfNWbT5x+Nardvr5NEdtsDF1y2zxW70IfdxmvhlNUlO8p+ej7b22PotpVfPbbsnlNj7l5u0LeWsnUzAPtPs8WxWNowRunkyZOjmevrxFMhxA3pmKW74KI1l7qhlLuB6ZatbuG2Jg7StqbnQWvygfScdcdf63nVApb94vMyEZ/MTLNNvzpxF+40O/lWwYtW98xMXkSS6o/uMPG5TOQp1dXLHbTjhs8mxNQCm/JAFd+RxCAp+GES4nlziOfNOrs1w3obkl4n8FcsMAUsR5r+fDvL5moHfUumakJbkwGJUWe34GqB0CMg0ZYkB2qPbyZMylNzDH+fY0nigfp+2Ec/pXzY9MfcJZUsJW5w4Abm72EtHAjgkSSJzQRQpbTvlJvZQc2v3li2JqOTt6vIyMoBCSGrK3dwpLq6cv2qlVxVGY2B2LBktOnQPtOz594VoZ9/yPb23LeibMX3snKbHfe4qnHddnv36rN9zfKvRUZGRlZej322/fzl0iRtrKsWtdXhNYmqp4I5CYD9p0npGwhrAnJy+ZI5t+T2Hng3SNxh6p5/JzLCwe9u+KwbmL+HeeCA1ubfu/oVhwZL0JWiKnKTzFDmgamEmG+HoMdJYNr85ndfO+bVZ4RnM2OWIui7iJRTTb/aLdn7QTTeH5QZgDwHhJfMopq45pphVYDlicSiEoIOZfDVpq4WNsJNaGuhYY0g4PSd1nbCeKEol84b0qU+7E1tm58KwNiwuGRl596nkqTIi6au2m20RGluZ+nVAnQ0E80Fs2bqqu6wsYQcOMSrq+4GbhSzMBAeRZB/AmgOCBebunp8ijY2a2uhYZ1AwBMkEX0WZIHhINrQMERTobFuBEFeaB8vZ0F+Ap/ATJ8AkR6RbeUbFl5xYNyERina7BqvKdoT77KancAB61IQTiaJR+NVZoF7CZge1NVX49RrsLuYhpPkm2sTcV5j6uqufJjebbxqRmgpJE2DwNmQGGMOVd9NMBZu2BqzScdiqY3SzM7SF3Nycp7esWPHewBmT548+b6G9ZJ0vnTMUndeut1yqNaEm7Y17VtpH3DHB/4wL0ZJ3qdiVXPVt3wB67+SECBgEDN9XOr3jG8pW6PJKxTxMXHNEdzoAzHhzxC0t1nkiRuI3ukLVwo2J+S1T2B9zwxE5oFxFgv8HSTfMIvyjbq2onGQgMcogrVM/CyTWFiqe+zdQGmxNA4HPsN6XAKKkJjORD2J+LGgrh4QbwwLnl5yV2bnPQ4mxhMNfKkbCBNMXbXj26daEvpBCsBuYO7utdCJUGrbGhULMzuqeUrbjp3BMgJSMmTlti323yuslT9ldfLms5SRCmuFvbtyp5LRpmOHzLzuPex62WqPvSvCq1bIHVtsUXVnUZOI2u11RMH2Nd//TwhFyVL32m/bz18scThmqQibiZpIFTOmYFpYXHaMgBi3cVHJHZ2OGnQnIvK+4ND8ltxV5YbPuoG5u+dBonFv/HuzHBxprG2Xw2IKkchmyQNY0AoBLGBC7taKzEu/ujR3fTONOeZVMyw7zuOrxNVhRsbTpj/mmhkTVzPCcynC41jgHAj61CzyPHvBTFZW7FhXQZJrd5KKPBZyuqmrXqf3bs2wRjJ4oJD0cP3aHo2tGDl/3pBfY4Tbv2nFYRMSz5UvmV3WsdfJVSQw09Q9eU4HxQmvNclzhJ3gxt6NNiCoq/UnZZJs1/F47UbcOvHtehAdRUz/ZkRGmP7ESfkS2NyEg8Li0KmQdKd9LDx6LeFsJtrL1D3+Bs9YlxPTeZB8G4gvYWBvgA6HwOzqzevlolEHOfnoniStrW9jmc8Ij2bm44nxWNxOCrqdmRNtiqjxgWLrejD6kMSTQqB9BLDjCNuhplItbsyDpDA1w1oOohuZ5SjIyAulQ7vNdOqvqXY60XUpiaVXXXVVR1sUJaJjaxuYMWnSpOjCVLfzFEBPZp6bk5Nz+rhx4zYlMqT297RY6o6YkZSjJjlGDau1Jty0rWnfSvuAOz7wh3kxSmENrLvEVd/SAuF5BDkZRIMkeF6p7h3bUrb2M8KHRFjOEkz1R7iY6BQQ9zZ1dbCDdtzgICGmbb8EzyKJv7LARGYsL/X/+qKkBazFHJGjhRAVLMhO+vCVqUcTZKXF0nhiaXH4aTBXQ+IVUGRPJuUpU1f3jecPBWO/fCSzU1eVJNeL+UTUWRJm7OLLckI/cOCnv8mcTcGeeJck2387VtnpDtqOioVZnbvmi6w27SgzK6d688awLZpmdem2V424KURG5+57VoR+WM7VVfau0fqS0S63Y2anbntUhFeuyPbs2TOydeP6yo1lGxqLpSSE0qbHYUfuWPvDNzZelnfvA7at+GKxAzvtqqkKm/GaSRVzDYA/NwYunBY6nhTxePmi2XflHjXoNin5kQV+7/sO+9kSfuCkyWR9ywnmH+qZoGDmZjWzYsczYPzF/pbIzNOqMzIfW3xxZ/uEQnPFMa9aIGR/9HuBiH5g4E3Tr3aKAd6MWGotAeNOIpzFhF/MIvXeY1+0uldlYqmdgM3GkaBOJPg1U1e7NMJNaKtWHL4SUvYnpnqhx/74GGv3dGEg9DkxPVy+tGRDpz6nSJaRe0zde4xTB2pY3zd9Xb/gkDw7pEVMWwunhe4kQXuT5Ln2BWT8AAAgAElEQVQs6GxTV+2xclIScuAErEFdN3CjmD4jfBsYBzBHPoYQ9o5hO5nirpQmtmqBsnMAMZoYt0SBBS4DcGhQV+tj3Pte2tiHZfXYDEk3ViPyCIgWEqM3E+1baa2cuOSGgnqBfVeMc+qzKbTlxljVr4WFhnWDIPRGBE/Hs40FrgHjC9Ovjkm0vmhG+FFiZIO5uGZ8qBiCLqmdKylQsPtEaM0IrwDzaAiMJE64s9ate0xMzlISS1NhP8lr0mKpO2KGqwtAkmPrpJob9rqB6dZkTduangetyQfS88Adf63nVTMsE0zPAXwyCAtMXY0b8yjBYruTb/UNhAoE0XSSqD+2xoQBDBxX6lfPdrBwu+GzCTE1w+pLRFMQ4WEgXAuBpcEitT5mpv212hZSo/0g/I2Jsk3dYx9TToulcTgoNMLPEmMLMb/GhG4ges7UPXvF84eCZ78em9ExTwhJU+vrEbdhQompe9s48KXGVRP6QQrYbmC26FpY+FLoeIqI4bJiW0+R3cbeLfJygrlvh8aKO0aNeIqKhdl53feAUBSR1bZ99ZYNli2WZnbutldlaMVyyVJmddmjx441335jy0QNr7eP72fl5nerCK/6OatL9z2rNltlkS0b7fiFO+0sJZGZ0WbPgw/fUfbDt4KEyMpv9WKpTYP9vrKTWOYLWH9iQQ+VL5p9b27vgQ+zQm+XDlHvTsE3m7vEDZ91A7NF50EDMnabrYXF1n0A/YWYu8bYmRlrvBzbWmhYCwXoaSb5E4HeCxY1zTTfnFioGdZ3qI5cTopyGhNnm7r3at/LZflcLb4gidOiOoq984wxy/SrHRsZnNBWn2Fdywxtp1MDAg8QEGh8XFgzrG+IxO0bF32wtfMRAzbIDOW/pq7aa42jogVCV4LRH4I8ABRmfr7U7/001r3bV2zdxxGoEPQjwEebulp/UibJRhNykCTOb3bvKjSse4mRD8Z/IHCrqau9UrSx7rKmYmmxdSGAiymC6DomwfsJQfcG9Z0TdvkCoYcZ5CPQUYB8g4l6E+GAb+46/vCNP34d76NCqia7MV5uYP76HF8cvh2M/Rp+TI7VeRY0nATWBYd44uUMiNqqFYenQeJbYv7AxrKTMzJwY6muRmMWp1Dc4CApTDsZHUd4GCk0kkD/COqeGgG4+ZIUbgocNLkkLZamzqJbg+QGrhuY9QtA6hQ2e6Ub9rqB6RYHaVvdEZ/SvLrDa3oeuMyrz7AWwn6JAg8Cyy9Mf368L86JluSd5oEvEDofoPvBGFJ/oUB/Bk4xdTX6kpVkcWN+JcS0Y2oJ4DFIjGLCSBLi52BR3v11NvuKrc3M8nySIswkBwDieNMfjcWaFkvjcKAVr5sAyeuI+Q0IzgfR5GCRaicMarb0mfTTa0qbDlspIsc1rGRnkY6VNTlJv/p/ub4UvhTqTdX0JAHLt/7yTbBdz4NPZynziMgMFqk3x+DOPuYafWFyUGrEUnWvnpCRCDKycgQI1dvLN2R2yt+zYv3qnzPbdsi1vzLsCK1o8sKrtO/cKbOjml+57peVWZ27do9s3bCuavP6LU3E0oyszDZ7HHjIjrU/2sfsqE3XfQ/a+tPnixzYaVdNdRdovGZ2BfOOxnz7issGAeLujYtKHuhUMOgGJvmcWZT/lsN+xquecD1MoS03MP9wc1YLhO1YjOcy4YxIjpK3cHCX8gRcO+ZVM6yvAApwdeS/lCE+NHU11gemmLi+YusXYjo3AjlIgA63j6FrxsZ9gKpPSEZ3xALRD1f0gamr7RrZntDWwmnWjYLQC/zrrjgWdA+YF5p+9Z6GePYOMQG+csPikqpOvQZZLGDulfNR1muDB0eS9U+fEbpNMs5QKONjWSUXIouvtXfQbf3lm2lf3nbchMY4mmE9SqAcZl4BwgBTV89Mtq3aegk5cIhXV90N3Cimzwg9y0AHAO8A4l5T9xyaoo3N2uoLhC4B4QxIiiYyY4XbQmJ2BsnCz/SuXzYa95uZ+WEi2LvpVxLzMdtDK6e3795t5mcXd29pwdQ1XneRw1iX14yXLegzVJJ4IW4b0Y/6NR884tSrEUsN69/M9Lpgrkk8SLiLFXrDbD6WcqLu7TZeNSMcFhyxNzRcAca7Qb93pyRiMQx3w9aY/KTF0kRu0/zvbg2SG7huYLr1MOQWbmviIG2rO+JTmld3eE3PWZd51QKhpSCyXwYGScY3pf7ozshUy07zoF+xdaJkPEISo+sBBfdj0Lmmrp7koBE35ldCTJ8ROp1BN5PEDUw0lAhbgrrntjq7NcPaSqycAo5sZ4UOI+ZrgrpqH6FNi6XxxFLDMojxExj/ZCE8gAyYuto1nj/0mfTjG0p2+6XE9stbg6Lg482buNuy0V5bSEulJPSDFEDdwGyxtbAwUHYfQdGI+Y5IxdYHlDZtj4OkE1nQcxLVly5o9KIKoA+AuInfnn766e6jRo2KjuH48ePXXnvttVZULM3fdz+u3L41UrVjR2YHj9c+Nk9KVjZHqio4UlVVuWHNL7Ji2/bGHGd26NJZaZ+nVq5fvSqzU343uWNT+WP33JEzevRob2ZmZvT9Yt68eZuPP+mU1ZlduvewY5qeftqp7SY+P75nhkDViBEjfnz77bfjZqFt0OauCJvNuceuYDaJW6oVh3ViHr1xccnduQUnX0vRDwx50US4LVTc8Fk3MFtsHjTibbfZqhnrrgOkfcz5zAyl6sgkxB/HtmoB61tBdCsxVkWI5zazGzMmrmaEN5DkgUx8AREGBXVvn8Jp6w4jId8iiWiYPCaZBVI+NnVPtlNeteLwLZDyEGIaJzNIQMpbCHYoPqoEy58gMiaYRV3qkkr9AMId5YtKNtSKpZ9Gtld5Fl7e3d51nlSxY43LKvmyIsQCFjRKAJWSmSIVm/MWXrbvBY1BosIhQzJhOZE4wyzynJJUQ79WcjxeSeK7gVsjlBVbT4BBYPkpQGNMv3f/JG1qrloTWwuLw1cQMIAi/Agr6EuM8xl0AsDLIHkpycijwUu6LbMB+04rO1YR4gVIDGEFZ4IxgjmSTZRh73z8KuhX7SP8LVVc47WlDGyAUzNeAesxIsqG5PqY+rHaYrJj76OTqasnxrGlTiydTywmgWVNwkSBy5mxuvEHDAd92m28aoZVLiI4mxW6kplLkkhk64atMalKi6UOPMjpzSVFaDcG3w1Mtx6G3MJtTRykbXVHfErz6g6v6TnrMq9awPrSzkLLCgYC9KOpex5M8f7SZKzsAP4Euo0iuL4BZh8WKDIbxKVKoj035ldCTM0I2S9Ol5CkO+1j9iDOCureaDKCC2bOVFbs+FMlSWj23yWzSgrZol9BWiyNH5tKC1gvE4n/Qcp3waILK5GXTd2rNucHdtwyWbl9qiBlMUA7xdRlgfc4wr1Kh3nXJuFHsaok9IMUcN3AbLG1sLDYmkGSfySm1yKRiimUkX24YGgs8ARH5NjSYflvNOpzQrH0s88+O/Doo4+2dyJFRcxjjjnmR1sszel2wIFy+6YN1du3bLWz1SvZ7dsr7XPzIts3l1euW7OaZfVOsUrr2s3qlO8VbXM7R3eWdlLzBx53dOTF8U9H4yzaQujFF1/c5Zxzzsl7bvzz4dufmNhx6NkD14155KGu7dq1E6FQ6I8nlgasM5lww6bFJY/mFgy6ipmNUr93Rgq+2dwlbvisG5gtNg9+L+9dmhF6AKAuAJ1BHPlz0J//eYJxdcyrFrB+ZonRgrCaRTTcTqx39Ca4x75odajKhEUSxzLkYSzENaW62qdwerhQMF6MhqiJ3v9IkMLzTV1V6mw/0ljrzdq+bazIaf++6fcGmuuTZoTuAGNfYhrPhDFE1JYZ3xKhHTNMFjiLOHKfqed/oBnWBmKcu3FJSXatWDpHqdyx37xLezSXDGunZjXjp32AttNJ0tXR0yAk7gTjXwpQXFVdccuC4XvWx8usu1AzrOcZvEEwr2IS55u6OsDhvHM8Xkniu4FbK5SFx4J5B0H8j4lvN3VPi4ulmmFdZ+ugYLzChHsF4zsG7NBH94L5DCbR3tTzort4fYb1Nwm+hJhLCDSEiUoh5TksxLlC0J1SorxU95yfJG+JqrnGa6KGU/i9brzetKVtinDc53cWdBLAxySIu1snli4XoJtZcnTnrp2clYH9Sv1qUQp27tZ1WzNC24TMGMQichUT/ddOUtfSa2yKnCAtlqbKnMsvx6mbFfNKNxYVtyaVW7itiYO0re7MrzSv7vCanrMu8+oLWF8z8V0EGsiE1Xbyhl24R+w0D7TisB2HbTQkbq3DJEFHSPAoU1ejImOSxY35lRCz0AgNJbZjyeF+Bp8DQr7p946wbe49dUOnLKV6BUnUvzixQvM/v7n//jvWtHgcrYS2Jslj42q7BVczrPkA/0ySHpWIdCKR0WxG49odLseC5SGAKCOBX0Qk8oCEsjH6AC/odYXkoHlF3uW/Iw52C6/J9l8rth4D40BiOZtJPAeQJMkaK3hSMj+6QPe+1wgrrlh61llndZg8efI+WVlZ0ef+yspKHj58+Mp33nlnQ5s9Dj5k6cfvZHbv1lW56dbb165c+Uv15Inj97SH7vLLRnxv7/5cvnz5Yfvtt19OVVUVl5WVVebn52eNfX7ixjsfeUapXL/ml6xcjyqrqyor168O1x3Dr9vJumDhwm1TZ/wz66kH7lRsodRu/48olvoC4bMZfFX5kpLHcwsGjbIzm5u6+nKyY55EPTd81g3MP9wzgWZY4wlUzuCziPnyoN9rZ12PVxzzqhmhMkDRScowCwTb9vDkfPwnavyhoglun5c3eZTqihBJFIJoTyb5tKl797FD1BAwhiSuqDPUPhJv/uDJxD0kC42yGwTT+bImo/pHIM6UEX5iwbAmawu0YutuYnSXwAJiHkUQT4BlIRN6E9P1DNwCQWtN3XO1ZljbhJSDNiz9sENULFXwbgQoWFik2onREpaCF63umZn0GpO8X0jxZ4bcj0jY68aC6oqthy4csVeT5E01sRv5J+Ko0Oz0Q69b/uoWbo1QFrAmMPF6RPAJKZhm6t64Jz8SEh/jObYwEL5VEA5i5vUEHAfQOIYcDRZvEvhDFvwESQSCQ71T7VANJNCbwG0YlE1MrzLkWIIYBuZVkvgZSHFd6TBPaRK2JKrieH4lAmwuHnAS1yWqErW10LAmElM4GtooTmGFjobkv5h+dWCcanVi6QaAziPJNWFBBPqAoQf96nGJjGrm993Gq2aEKwXQX4KvArAwidwMbtgak5a0WJqiN7k9qVI3K+aVbjlUa8JN2+qOoJPmNc2rqw+ELbwWtkpb647nSbDOoA2luie6UyTFstOctXcDMFBEEnfV4UkFBxPjJlNXeztow421ICGmzwiPZubjifGYBJ8GosNL/Wr02GHhlHU9KEMGSf6auZoFntv0dfCx/z18ZtwHVgf9rqua0NYUMN3y14S4mmG9CdA8kvwhMTrIDLxlFjXNzmxneLWPpgqJGyVXzxAiKwBETmGIEHHNDgoWMCTzkAV+r9MM6G5y+7seL21qqD8UPMqMNZDVR5DI7A7C9yD+3izynhvDl+KKpfXC5YIF0VAIffv2bf/cc8+FrrvuulVtehxy+NKPZlH3rl0zGoqlRODLRoz43t4hOnjwYI+9G/WRRx5ZY4uunTt3zhj3/KSNdzz8lKjcsHZ1Zoe8PLCUFetWherE0jqBdcZrr2/8cN7CtjePvpSN6S9vvPnGG7zbtm6p/qMdw+87rew8QXRZ+ZI5T+UWnHw5AW8kkaTCybLghs+6gZlwfXHS6QZ1d5ut9npIkk0707pkvneB32vHZYxXHNtatyMTjE2SeG7GuorO867v0Tj8RRPcowPhPSLE35FE/+hareCfpq7m9g2EThOCbm14aoQFfbYlJ69Dm+3hYxXBDxGUSSzlBGIcA4WKmFG4V07en14bTJUNO+czQvczRJ6U8itF0CVgegrExwO0HyTfTAoNlFL6TL/3XM2w7NikvvLFJZ6anaX0JlB9gql3tXeyJ1U0w3oBzAcAXA1WFhDJcyAoVGH9/N6S6/tE42c2LJoRmglgKZGymllebupqv6Qa+rWS4/FKEt8N3FqhLPwigVcRy08lxAzTr9pxq3elNLE1KpJLuQcL0Z6ZPYKFISHvICI7ceY9TPyQfWS6dGj+4z7DepxtuY7QB5LnEcSXUlbfK4R4EExLWeApYr49iQ8NyfTBNV6TadxhnTph8yUQvqVIozBFjcAY3BuES02/9+g47XS/YCaXrdgRrj85Fa1L3AuCLgkWtUax1GKS6MsKXQXGMlP3PNbSa6zDcauvnhZLU2XOHYHEtqbVLQCpU9jslf/fOXCj/2nfcmdupXmtmcZu+KwbmK3SVs2wvkdE3sAK2V+aN5Xq3tt3Yd3didfozkzQuSRRv1vVznhKgu4xddVJwgA3xishplZsTWam/YXkG6HgT8w43tTVs2x+fNPXHSojkbcF01/r+GKBiZu/mfvg1w/+5c1d4DDWpQltTbG93YKrGdY7YPybGP+R4HYk6F1Tb5qdWTOsDxHht4joM0ZkFoieIihrGHyTotA9spp/hsB4CdzcGjO0pjBmLTZe/V4Knysj/CikzAWJdkwo3ZrjOXPZYIoV+zWuWGofwbcFUjtWqd0nO3ZpaWnp1mOPPfabtj0P77Xkw7dk9247i6V2vcsvG7H8ySef7NmzZ8/s2jinq+uwxj0/sfyOh5+mqFjavnNnCFIqrJX27rGquiP/27Zti9x4y+3W1Df+1aFy3aqfLx8xPPexRx7qvm3r1j/cMfzC4tBgARq6cVHJ2NzeAy8jgVnBIu/UFHyouUtazLcaNOAGZqu8z9ZxohnhAabu+XfDQSg0rI8UlrMkxOkgMdHU815r6Rf5mvjafAqYtrPAfzKr0G3ucLVxTN8m41X40sZ9KVK1kKQdpif6cSq6K3XbyrD9sWoASYxscP/7JNLZo4oN4aeJZXti8YS925QZ7wjGfbb4JRlvLxjqfW6n/gdCDxNEewX8gRT0ELMYD67qClIuIMm6nVgGAt9szi67s/2O/C0kcfTGpSVqjVjKMwWqz5yvd//ayVyoFUwH2xvRQZQviB6YXxTNkN0k3rhmWG+BMZeI1krwtXYYAidtufQM6+o88BnWK7aoJAifRBizTL/a0WGfG1dv6ltGyBamOxLERrI/RtsiOXAywFlgjGFFjGWWj5Tq6izNsF4C81dEdEQ0kRFomoxU3Ewia6pQ8L2UfNsOkmd/rne1P6jtanFj3XIDs94HfEb4dXvHJCTPjtd5Bg4kotuCfs+Rcep1971cFuFqYYfoOrVhPUkw2/X0ZMfYlZ4M525wkBCzz0TOVNqEt9rrBgt7J3xS4cYS4ibT4WTqpMXSZFiKXcetQXID1w1Mt24CbuG2Jg7StqbFt9bkA+k5646/1vMajWVGGC3sY/jADlP33JL6rWtnYVsrti4npkGQ/HD9CxXJniAxxtRVJzGw3PDZhJg+w7qLGT2IMcE+vkTMZwd1dZDdl35G2CfBE0lieD1fxPdvX/3dO5/fduz4XeAw1qUJbU2xvd2CqwVCHzDhXSFpLkHJkaK6xNS9bRv3obDYeo+Yp5KkH5gj7xJlPAPCSkl8fQbjLslYw4IeY/DT9gvV74iD3cKr0/5rRnhsZPO6nIwOXfqAxK3BorySZjCaFUvrjuDb19m7Oe3/2rtD6/4+Z+lP+y+Z80Z1Q7H0hUnj92AG1Yml3bp1y7zppptWjh8/ft2vYumk8jsefioqlma0y80VmVk5O8p+WjVjxozu9k5UG3/mzJnhi4ZdvjEzV823E0H9kcVSrdi6EIyLyheXPJdbMOhyEN41i9T4mY+dOYQbPhvF7DvNupAEn2cLdQT6uaqqctLiS3cpg7VrtjqjLKna3Qun/iihtL9CEO3NjDMky5sXNMjGrBnWkmisTsYFROKfwaK8RCK44/5rhlWtMB0jmSOs4MMskbnPfy/utKFRD5rg9jPCh0jIj0jSGXZdFvgXZcjDUUVnQNDZiOC++nu7oHFUQYM5R14NRgc7MzcLlDJjVo1YGhVMXyvVvdMatmuHBSFQFiJcbIsZDC4gOyYlYwgItmh3MJO8RVDGlyzlLyRx4q9iKYpZybio9OLOS5IajQaVNCO8SkZwm1D4CVNXvc2JmpoRep9AH7BEGRPfVur3xhOaWvv9O+oDPiP0D0gsIPAnUhElZpHa5P7skO8mvmXvFpWAgmq8RRm4i5m2MMsKInGwAP/IQoTMorxo2COfYZUw43WQHeKRRxPE97K6Yi9Sspcz2AvGh6VD1XpfdGhb4+qO51cS7bmB+etzvGHNIuBjSHwczxZm2QMKPWnq3n3j1OteOG1d54YJ3GrmPg0G+EoQzQZk6Q6Wz3yud92aRN/rqrjBQULMPrO4rbIhbMddPp4JI5hkWamef3cCuxPiOuh33KppsTR1Jt0aJDdw3cCsXwBSp7DZK92w1w1MtzhI2+qO+JTm1R1e0/PAZV59AesXkDKCERkIBpt+1T76nGrZaR74ikPXsCQfMZ6of6FSlK7gyARTV3s4aMSN+ZUQszC680F0FJKnSoGjBMFfdwSpMBAeSIR7SfLV9f0gXFu54ZefFl/b++8O+pZM1YS2JgMSo85uwdUM69/E9DqYg0wiCyQ/MnU1p7F9hYHwFEFcBYlJTPgMzKNAVEgChyOCaKItFriXCa+UFqkv/Y442C28Ou2/ZlgzK1Yv/zS72/4nk0IzgkM805vBaFYsnTFjxl514mXja2fOnLnuklse7LJkzhuV3bp2zaw7hv/CxPF7SECMvGzEd83tLB07ftKmOx5+kqs2lq3JaNuhg8hu1+HhW67cMXr0aG9mZibVJpH6NrND585KuzxP5YY1v/yRxVLf9PAQlnx++eKSCZ0KTr6UwXNMXZ3gdMzjvSC7kZjOF1ivM0VOZ6AdwY6nR4UAdVAY+jy/55cU7XdjfrmBie4nDj24x/AxTzKjEhLtidCXib8A04d1WaU1w1oJxhVEsBPXtHjykRPv+Shj276H7yAJX63o8UF2TvYhnw7uYDXivwkHWnFZL0gxixjn1K63M6i6+ixWMuwdZ32I8WT9vV2gBFxxACltzpaSi8Bsi21XEWgphLiTOXKPIjJGzhvS5YuG7WqG9WRNchrUxuCVf2NFaGD0B8tXRYYyZf7FnjnHGGu91RDLSNIpDXaWvkhCGRkckjffiS/5poYOYIWWkUQ/Fpi/JcfTbtlgsj/CNN1ZGgjZGeHfBPFKYrov6FcPcdJWa9xZqhnW20T4REj6JCIw1yzyZDrsc+PqTX0rEBoLQTsoghlCEWqE5SVgPghE+4HxeMOs61rAWgDwOGL6komOAeEMcKSAQWUCPCHoz2/JD9S7vhYwE4i4AQm7jhl7AGrF7fBsZjmLmD6LP04ij4WcXvtxoLmq3QsN64CGMYmZcD2I9gFhb4CXgrEDjErTr9afrErCP2JyUFhs2c9vFyZxfawqCXltmF9AimhCumRO0CXETdHeJpelxdLUmXRrkNzAdQPTZq414aZtdWe80rymeXVrLUj7Vq1vaYa1liM8VNhZMgVlBos816Z+62q8szR8C6Q8hJjG1WESif0lRa4xde8xDtpxY7wSYkZf4uxQTRIvQdChDHmdqXuPsv9Nmx4+h6W8Qki6LfoSqWAEGOcycyYBHxGJD4O6Z6fjhg76m/BFYxewGl6akIMU24mLqxnWpyRhH3lcSNWVOTIr81VT9zYRz31T1/aDIu5jkMKME4n4M2LkMmiafYS/9uX9FhL0cXCIJ9WXJTc4cAOzxddCzQh9svmb4FMdDup3HgOLS3W1/qNGo3FvViy1Y4c2PEZvX1cXw/Tnn1dWHDngL5lzZkza0bdPn7bPjn9+nf37laOuyAuv3wBbLG0Ys3T69OnrxowZ0yMzM1OMnTB5050PPS4rN4TWZuS0bzfo1NM8U8Y+mun1ejO///77Hfvvv/9XNlZmR08XpW1uF3sH6h9ZLLVDmoDpnE1LSp7P7T1oGBF90oLrS4v7lg3Y4+L7CrudMvI5WUUPiAwaCnAuMW5mQQ+S4M+CQ1LeCebG/HIDE72e+fy+7M7djiOJm6DQXSz5JCkyzhSIPExEw4ND8pZphrWFJZ9OQtinFL5q6Xh6NUmadrxNkuzkJmDB71VVUcHi4WpjYbAJB77isvOYxZMkEY1lbIeaASv3MEUKiZFPjMl1awUTv0+ZbY8IXtS+TAuEZjCwp2A+goVSZcdEJik/DPq90ftlw6IZobGgGtGs4b+zwHsRQu+65E3R0xzE4yiCK+rEUggaL8GOw7BohtUXwGySGMQCbwGZx5t6p4rYx/BDc0HKVMjqdQCNMf1eJ6diXJlbtTy54bNRzLrdtJD41N4dbBZ5lEbin9NHg6ZiqWE9D6L1FPk1KRFLyoXCb5j+nWOYa4b1AyLyeiKxsq7h6u0br1PadlreUFR1alQz9XeJ177FZXcTixOJOQNCCIVw17whHjtMRBMhvgXsrRmvYus/kHiZGAviYTJzWwj6l+lX28Wp173QCF9J4IF2AjcS4iiJyGhi8TgjMoxA5v+x9ybQUVTZ//jnvuosrAHS3YGAgriPjoKQbtxGRsHd0XEBF9IBFffdcR0X3BD3XRFU7Aq4oCOO4wqMqCNIV1DQcRdRFsV0dSBhCUk69e7/vEo6pJNOeklq/PL7553jOZJ+dd999933qupT934u1Mduje6HrC8NlfR/LsV5JAZLg+bbZSWeY1OUkfaz8fDn1nuyXNo36iMLiIslKFpW4rkmyXgd8oF05tIFlqZjrfi+Ti2SE3KdkLlD3lwyX+42r3TCtk7IdGq9unTtAku7fMsZH2iyq08Pm0TamcxyDIN7lAW8l3TgLIvbsw0E/hgIxtNNMgm9meg1I+Dum8Y4TpwFSWXGqhRD8qtM8jAQXWwEvLsqvf165BGGLLJfQIkvBngkk/hZRmv7i7qTx+kAACAASURBVKzc+SAcyZY1q2xiwVNpzLOtrkl1zXCM30WuTzeXEvOMxsIM6lnRMAIeu5J5yzZK/3VvsGuCBF0DUKnQ8BHX85fb/YkvZmClUeJtVZgjRZs4YQMnZHb6WejTza+qli+4us/wI4+RzHXtvEAkBEsvuuiifAVubtmyRTYvqBRLze/Ro4d25c1TpSu6JXzftKn9VbX6jRsrLZVIWVNbZ0eWvvHGG5tjxZqi0SiXl5fXFRQUZD/61IzNN019oL6uMlyu5XTvduedtw+88oJzXCqqtPm6frxkac2Yk8+qURGo28HS6ujkyef+pGSn6AMqaiqaYt9Uu3VE5gwA6r+m5tPD54DphKoVC6b3Hj6mBIylZSXeR1JVJoV+ne6z+9390bm5A/c+gySuZeAeEAqJUSwFnUKQXiPgPTcFvRJ16XRdnQrQOOCp72e5evTbTJKDLDCdGQcIhk8S3UNs6Vu6e1/qWROxeTilwHnEWJ8C+JPW/A+ZU9m3zoquivGOSsIbEnUHfloycE0L47YGS1/YsB/qrZchMUH1lYRppNGTKhUezHVgvBSTwQL/IiF8oQn566Ywi7dKKx5iWX+mEFpPxTtqFHvuS7SYze+zzX9noT6K0W2hknzFx4gRsyJ7aZp8mySdth0sxZOS+IGyYq8qwpRyU9yxAM8gifEsUEokLg8V56sPMAkiSxuiGgGqANETRsA9OOWBGjqmtV5pyHZCbgP4FjQXAvw6MX3CAks2VFb2XnnZ7gpMzrQlAkufYeAXIfFG/Lrjgzpry04rJu1SGfu7L2hWEvBXVaAs9rfolorJWi93TVlJhz7wd+r5UqRHHhfgfWDhaU2I1VHB1xPLfpu/WfzAN3f/9fVMjdfOdbZd/UEzBObpAH2RbAwWWGYUu0U74HehTw8fA8ZxxHQXC5xFBB8kTQfxccyIEuMRFrgSRKuNYvffk43Z+HsbYGn5RQy5jKRVVzZpULp0Gkn3wMEvmoXRKBTv8vEAzpBErhR8JqncFOectFsXWJrURG12cGqRnJDrhMwd8uaS+XL/T/1gR1qvLl2decjakezq1FmwI9nAUV19urmBpXUahDiCQH2NgOfCDpxlcboWNRZuIOYmjrIGjkprvhFo98t2SxWcsEFSmT49HGTJPwuIN0igUBI9ZhS7hyjlikojF5Jd4EI+wkQPkhDvISrrJOonCnKNA8QZUmBgWSA/0/Si5jZIqmuGa/a7yC3SzU+V3QjCjg60I1dWuV2YQjLRPA6as3FwNFr3iYA4odXvggJMXGsUe679P2SD38Wu6c7fp5vrq5YvmNRn+FE+htzDCHhsQCRBa7fAUxvXZImc7q4c7+ChteE1cZWqBQmRXTBk9+rV/10eS+NX/KPjx49frYBTxWF61Y03VwVfeo3rKs2wlp2Tk9W3cOfqNV9+3RLUzO5T4BW53XuqCFSlR27BkN22rf/hW47WxVXcTmKbjgCbbYnuiMxWYKlfN88D+KjK5Qtn5g0be6cCGcpKPCemu+bJXro7UR72nfrhOd0H7V1Mkq5m4peIRH9meSeE2JsYVijg3s73nN7ATuwvJ2TigKdX6lnd+mZDyvuY+G0i6gWJQ1nQfcx4Tgr+t5D8uWA6pqFiPNcaAU8y3vC0dB1Rag7QmFeQJDt6iwXmsSZHl51VsKqF2VvJLZodKYIlnxVMKn0VUvANBF4ICFUs6mviZlGBhHkgq6ky/ajSyIX10ZpJwpVzAAlxSFup8r6gORNE5SQ5rjAiC3qUGbeWlbgXqrFHlZoHSEYpSQSa0vAJ90DIx43igrSAKF9p5DowB5Qs1nAPYMsw2ogs/S8kTWVNbCSWs4yAZ0B67roDgqXNIhVVQbDuudz/g3HeRMX/UjVFArA0EiTmlWC83VwIC8wh1s4NlfT72P77FBa+oZF6kihq3i+6OXy6K6/AawTcJakqkWK/tPZXTObIYHi4AJ4kpoaAA4HzAbme4RpZX1X+w2eX/qEjWVttqd4AbuvhFSzpPgF8m3SOgp7MJj7pP8UeVTAxUSv0lZqng3EASTwkBc4gxmEEegQsiyBoP0j8jQWmgMQPRnH+VUnHbOjQ+mOMHrmBwYqXdh2RIGa53gh4VOG1VFvStfIHNxwCsmbaH3wEnQqSvUPF3ouTDJBUbqoKJuvXBZYms1Dbvzu1SE7IdUJmwk2VuTnjrnRCXydkOmWDLl27AMgdyQe69oEz/tpkV1/QXK4BN0siP7Psb5R4bUL9DFucb9lp7AwmjnGRAYJIs4gXGwFPOhxYTvhsUpm+0sgrkHI5Mb0HyHwWoonrqUg3rxZEw1Bv6RCaSl++lyEGwKqZRCKrGCz7sUZTjID34Axt2fyypLpmOMbvIrcoGP6CmO4m4Hult+KMs7at7v7p+SMTRvcdOHvDH+ujta83gNDxjQUpLr0Bxv8PgJfOjlDy6WZN1fIFJ+UNHzOCIQ4rC7iPbMOPMgNLc3tm5+QPHFwbWfdzS7k53sG71qxf+e0Jxx6dqwpCqfT6WB8FnBZfcEWtKupUVxUJU1Z2dk6/wp2q13ylXgTjfCS774ACkZXTra7KtKsg5xYM2XXb+pXfcbT2/ymwtChYfhGRGF21fMFzecPHnAGIVNK10zkWnDgLCv26GWTQFoBPBPNmIvEqWO7JbN1tTBzwVjoKNuvriK5OpMnue8t747vtPuIyIXmxBCYS8DUEtrBEz7ISz+iRevhYwfQwMc5ggXFg7maUeLfzYCc2UFrzHzVr/RCpuRT1yUkN5y2/CqajjBKPff62Z1d/MHwIEz1MUgE/ABMuIMJaBvyqqE6MDqVBLr1KmjwydJb3B/VvBfDX12w9UcvtcSgxTgyVeBYlmo5PD/+HiTaIZsWiGu8LcXzUCvRgsmxdmsBSDbcRY3Yo4GmKcE3Fp/x6+FhmXEdMV0HwjRL0blnAo/wxUWTp98TyBiKtSgp+0Sj2eFIZw2F/VeLT8oMUdW4E3yJLAPksSVrBAgu1uppdPzl3pw0pykjUrTVYGjRfIKL/tqzgzoIfBbTbjUD+e0pQQxq161uSiLs/1W789fjs/MIiI+BREYOd2TKyq680chIYV5Dkq1XUJQGnMOhRhrS4rnrYsnOHZJpq3t7cGtfL/I6ApxRtQjJDKHoLtnj/skle+wNjglZYFCy/gCC8imZDI5FdT9ZTYKwiScshcCYzz4Ymjge0C4zivp8nG7Px9zi7jtQrzhMkz5KSVmvMj1hUrwkSdwPaz2k8zyVdK/+c8O5sifkk+VQIOgngglDAc14SnZPKTXHOSbt1gaVJTdRmB6cWyQm5Tsh06ibglNwdyQZdujr4gJH5lv+fngU7kg907Vln/LXJrv5SczPX87EQdASDdi4rcZ/dAT+OB0tLzZnEHIEkO40u1ljAGJy7KPuVceOsFMdywmeTyvQFzX8RNVQYleAeQtBboYCnl9K5KGjeTMDOBJVeKR4UlnxDpeEzW89AyxorII+WkndLkwC/LXMk1TVFO7bs9rvILQqa3xCJW0hKO7KJBRZ3t7b0+WDSLjWJ5jHy+fKDSUanC5EzseXvTDwGRAcaAY8NBGTQnLCBEzI79SwcGYz4BPF/qpYvODFv2JEFIL7ECHjiInea2TIjsNTVo3euK2/AwLqKdS3TfZFbsMvu2379/muur0sIkGf3KxwgXK7suqoKU7hcruz8nYdWr/mvikSOB0ub9VP6NoKl33O0Np2U0Y5Egbblch2RmSANP3InwMOqli94vM+wI8eB8EMo4L47A3//X54xhSNmRXprGk9TUbFEVM/MYSnx4LKJ3o7wOTuxv5yQae/ZkXrF8YL4Kkj2gCAY+N6V5brgkzP6Li+aHTmCJO4gyZeCcKIkFJQFPDYw2U5LS9eRpeaeAnibLNgfm1jgJZb1J5VNHGBH9jdrrQEtla7O8q5YtJyqiM2QPQRjGBEFWeKzZvf1l0jUnxiaMEBFgMMXLL+mvmaL39Wt9yjJPHlZifedRHPyB82XJPCVaB1hqCLWlhkBz0O2PL38KEDcRBJXbC/whJsZ9HpZwN2UvZLKnvDp5pkAziSJWyH4Emb8YJR4lYxEYOkalrhYAzZLF143iuP5NFMYL631SkFerIsTcmPgWxmYH7cLKgm8Qy75x9CZBeVp6Naya2vfUh+jLauMIP7dvLMk3CJIvhoKFChec9j+y3iHJE5r3m9b+Kc/5/YfcqIR8B7aAb0SXZqRXdVzikbiHjAuB+E+gB5hwhEAD41WRVYtv3TvZB9BMplGbL1+tIF/5nVJhWj0DwE55pNi78o2+hb69fB1YK1OFVizzwwNiuP3LEj0Uvz9kPwfAj0fKmmzKGRSu/qCFa9IyK8EwcsStQKYLUV9TyJtKjh7ghHoE5eR0pauyT5yFT2/fh8SrtdJ4nQWuAngfCPg/VNnnrFJbd5Ohy6wNHPrZbRRUxjOCblOyFRT2ZHkdunqzHp12bXLrk6dBV2+FSvwVGpWaxBjpMQRTHIvI+A5K4V7SVtd4sHSoPkyQD8R8yvNL2CBj7Xcmn6fjNtpW4pjObFeSWX69e0VRhsjYpcYAY9L6ezXI3czo6eiGJCKu0nyfhppr1kyOplcWS8RSxVR+lIo4Hk4xTm21y2prhmO8bvI9evmD8x0LTHbIBoLfFQDy/tFoP/WRPMoKq04muu2TdG0nFapUyxQBMIZRrHnsP9DNvhd7JrO/Bt5vD6rWr5gYt6wI7uB+D4j4GmrcElGYKnWs0+PrF4eb92GX1u9wKnI0tryVd/LupqEoGZO/sBCCJcruikSEUKInIJd9tj68xeqinYcWJqTP2ggBGnRTRsiav6Ncn+QdTUJgfc2bNQRYLMts3dEZoI0/IorFEdy1fIFpXnDxp5CAmtCxZ470lnz3+HlsGkf+ErNSjBWCmhzlwb63dtBvZ3YX07IbHp+Gamb9whgbxDlMMuvywLeK9WPNmhHOJMs3MqCjoZNh+FNllaclq7+4Ib9QNt5R1WaM0iON4oLWkaEtZI7Mhg+Rgi6nizYqbaSeKwgUcTAHpA8NZYdYK+nwGywNj5U0s/mTfTrkTvqt1TurPXMGwWi64xid8JUeb8e/gdYKHBuQXO/UJWrBbA5FGgoCtW8qOL2yFK6noH3y4rdaXGD25HaoD8T0zTFyajkGwHP/YnT8M1yQAaIaSuD3ktSHCeRa6e1XmnsDSfkNoBvwfDnULy6Et9BwxsyWjeq7OyBTcWV0tAx1jUBEG++AcYHzaOT7c4armCJ5UaJxy6wWaSbk8F0qWC7knlTq1n/XVHOwD0vNAKe/TPQp71LMrZrUWnkOZI8xC5uRtjGQlTCsrKrf1z+8Je3HxVXwKyTdI6BpWshcQEBbUWLbh9OYDaTPD3B/m9aK58emQbiH8nCm831ZCH+BPA9WVHOX3yOJ1VO8IQ+4Cs13xEsZ0rWjgNhFDEWgLkUAg9p2VmTlpze58cUbJR0rYrmhIeRJV4gycUs+GgA+xsBb7JU/6RyU9AtpS5dYGlKZkrYyalFckKuEzKbHjAyN2GbVzqhrxMynbJBl65dAOSO5ANd+8AZf22yq0+P1JJVf5h0CcUtt6dR4hnTgXM3HizVzdfBWEyM9+MfuOj9Omvz4OYE/knGdMJnk8r06eZHBMyGxKdKPxa0ZEtufq+vx1GdKvDUvMAFC7oMbO0JYB+Q+BZErxrF7ns6YMvmlybVNcNxfhe5Pj2ymsGXCNkQxcMCH5AQA0MT8puKNzSfT1FpeBzXbrtAc3VvVcGUBfYkoutDxe79/g/Z4Hexazrz98+u+ANL642q5Qsv6b3/kVES/IoR8PRrQ0ZGYGlWr369tB597Ur1LeXmeHbapdZcs0rWVif8YNIAggoR3VRRoa7N7T90z+rVdmRpXHp9jnunQer36OYNdopojnfnobXlq1fKuur/t8DSUvNvzLRf1fL5L+QNG3sSE8rLAp5b01nz3+uMVR87IK3XiehVAn8VCng7GhHrxP5yQub2+6xN6cKfEFFfCd6tLOCxuax9z5tXgqAqyz/g1Iv8yOB6nyDXTJKws0ZYw1MCeGRpsWdOC59oZQN/MHIigy8lRgOPqsAIBooBDAHjQlWQKibDLsgkeWJoose+X/p1c5EV3eairG7dNSHuXTohPyFY5NPNN0jiIwDxafqEEwEaFGrMdvEHzfuY6CCSfFkzztKrQNujT1PdD75g+EaC2A3MT4BwLBPtZQTc6v6SKLLULi5ERNUS+MgIuHNSHaexn6O+laYuybrHwLevWfIUAfqRCfPYlZDjNpmsdp9h/EHzbYDfA1MDN2ljawmS+58vP1IS3SKYLm/eb+vqL/7QfZf9bzcC7l3SUSSFvh1aL1/QvBekdOVf7P1m8UVlk7zqA0Ir30pBl2RdGtcrXA4oDl5hfzRsr7HgmUzaJWXF+Uva6Ffo082nCQ1ZVS37KH+QAmOXFXu+SzZWe+eLr9R8gUA1kJwF8CYQulugzwX4tDToq5KuVXPeZTsTSQi/Uew+OYnuSeWmOfc2u3eBpZlb0qlFckKuEzKV5XYkuV26OrNeXXbtsqtTZ0GXb8UiS/VIPVs4EEIeoSJGQgH3KZnfuuLPbb8eWcAs/6kqqjaXyYLfc0H+YUmgv80zmEJzYr2SyvTppsEWPykUr1YDqPd+neUavGJS30qfHn6WIH6F5KZoGRV9Wle35VYtt+c7RrH78RTmlWqXpLqmKqi9h9cMZSS6rF19fUFzDUn5d5Cw0zWZ8O9sV9YuH5/VZ2MiYT694hxZs/kULbvHza0e3IH+pGFGqNgzMEP9nbCtEzI79SwsKi0/iFg8XrV8wY299/tzBWmukBHwiDZsmBlY2tudp3Xv3btuY3mraJcc906DayvWrZE1WxJGEzeAoEzRzRsbwFKVtr/u2+9Y1seBoDmewTtDWlZ0y0bbd3LcgwbXV4XXR7dsbKqknIJfdCQKtC3xHZHZOg1fFaSRcu+qFQtf6jNszAkMVBol3lSrEDfp6NcjqojQn0DYnYHvNOb3l5Z4FYjlhM/aMkc+b/5FCLwK8HQGbewEkNcxXVPwlXS72LqqonZCiqlScC+CTXmh0lrtDAUJ2UtImsWEw0F0sBFwJ6MUSWv+vtLwoWB6kCQuaLyPPStgnb800D+U7H6gPlQJ0ERYsM9eJr4PRCqyNIcAVS19Tiz1lzU8Q/XWhaFJ/Zeqvj7dnB2tDP+W1cfrB8mZRnGBnvh8N98h4L2WfIsMvhCC9jUCnlENtjLPY+ajVYXuGFgKoosZcqVR4p2azsL4Ss17iSkHknUJ/IUEDjMCHpWanwAsDS/RWN4soVWy4JeNgLetCPy2VEhrvdKYhxNyY2DpR2Ceq57dWGCuZdFxn05yJy8e1LbyrXT1lUbUmv+LmOOeDxWvJIMHGAHPufa6B8OnMolzSXLceVf13ZLBvfc+6Jl2PvKlYcq4rh2yqy9YfiBI+5ClNUdoYvdQsecQh87XpmcCnx5R98nTSHJVsklLwiOC5e2hiQXz2+irCjy9CIkXiLGs1TOXwHRiXNsWB3E748fZ1a9vOBawbmFCP0jtPSJ5BFhukETBsoBnZrJ5NP6edK1sGichHhUS50mB0QSMNgKe1sVC4wdMKjdF/ZJ26wJLk5qozQ5OLZITcp2Q2XQAZG7C/6ltdyQbdOnq4EtBl7869+W0k23btQ/sfcDrfXpEksRI9aJGwCGhjlVYjrOrLxj+hKDNBMu4dD8WeJPr63xppHU5sV5JZSYoRPRWNIoDlp/j+dWnm3MB/pwkvdvcN6PVGy929exrplDROB2XTqprOsKa9f1d5Pp00yRLngkSdjQgC8y3XNE9Pz2zMGFUhE83r7Rqthzqyu55V6t5EndjogXgnEFGSW8bWEuzOWEDJ2R26nNRQ4ETuq5qxYK7++w/1kwCWGcElmb3Kegjcrr3rKtUUS/xLTt/0M71G9f/Ur9tU8JUvhz3zjsBzNsjRgcPrfntx584WhsHruYWDNlFRutq6rdW2S+JDRGra3+StVur0/CDjgCbbQ3TEZkJOEvDfwfE0Krl81/JG37ksSBUG8Xu69OYYwPYBDobLL+F5poPrlcVzfcWoCeXBtzqxbmzI5/sfeAvLT+FWcwk0HQmiHT1TjBHJ/aXEzKb9qwvGA4LEidYEj1J4FUj4O6rfvSVRp4naa0Bi39C4FAGjjICnmOSrGtauvpnh09lFteSxRcquVLwDJZ82bKJBYtbjNNKrn92ZAJbPJ5Y1STHVQweBcZAgLYKEkslZHfBuB2MTUx4mqA9Fyrp96Q9N938V7Til+VZ+QP/ROB7QwFvXNXz2Ni+UnMhMc2DZBtkjTXWaB9mvrws4FHnD/y6oqLgIpL8YDPO0nOJYIaKPbeksxd8wfCzILGeJM8jDXtJxjVGwKMK8LQGS3XTYqt+lCCXZIHQ4Fx3zivjKFW+9U49t5OtVzo2aKNvDCxdLYBLWOJXFnhOaHTb0rPcr3VAfmuwNGguZMjXBIs40J4Jh4FwhBHwHGeve2nFJGZ5ouL2bT6+8oG84WP/ZRS7s0HEHdCt5aVp7a+WF/sUzy94HjHPbvZRq0My25lbbL02seTjBSjhx8fm10tBdxPjKaPEPa8tH/Dp4beZ6D5hoRVAzgK3A5hjBDwvpGnz1udLacVYZvkIgAgIAxnihrLi/LlpyE1q11Gl5mhL4h7BuAjEhzCJY4yAW6Xjt9eSyk1Dx3a7doGlmVvSqUVyQq4TMnfIm0vmy93mlU7Y1gmZTq1Xl65dwG6XbznjA7ZdR0/hcPXQSA1J+Fs+oGZ4nsXtWX8w8gUzN1U9b3oJIsyzWP7504kFqXAS/W4+4AuGvxckrmfJq5USLPCaRnyEIsb36eabDCwSLdKU6irLT8vqVzDUCHiScSKlY+Id6SxMul6+oFkpBE5iCzZQlqyAhC9o3mpt27S7K7e3Xegj1iToYBI4nZn9IFpG0lpsTCywufXSaE7Ytklm0ZzKoWVn9bELWXVC6zRdY1yJVZ8teNwGSwVes6Q8vI09mRlY2rd/P5Gd272uUnH+xbfsfoWDopvNcmtLZcJImAQRo0NqI+vWydqtcVQNuf2HDpW126rrqzfZf8/x7KT6/Sxrtvw/BZb6dVOBQYMqly94rffwsUcJwAoFPH9Lx6eKguYCQbyUmTbFqFFYw5lg7Gk0VAd2BizVzdMZdC8IT7CUA8pKvFeko3eCvp22D5rJdkKmfRYeOndztLamZr26zzaed9NJ1JeoQkg+PfIuEb0DS34MIj+DTzVKPIcnsU9auvqDv53I0Jqn0j8pgWvLAp4PW4zTGtDSw+cAdAIYbxL4MkDcy8Sq8M4qYrqVwVeA8BFJzGGBJ4hxQyzizBcMf1gbWfd2jnvQ4SS0GaHi/H8kmpev1PwwURQbEwaA8JQR8OykrvPpDR8MSPKTTZGlGhUzqM4ozr82HZ/y65FXQfw5LLzNQH8mzCgrsQvcxe2BEU9zltYtspUkDmxcu8X5bnfeO8dSOgXk0lqvNObhhNwY+ParYD6HmcIs+Hm2rLPLJg0oS0O3ll1b6Vqkm4uI8VLr6EXeD0JcEAq47f1SFAyrgkmjhCTFKdvUGsHSedY2rf+n5/dLGlGZhu4dsqsvaB4PoicAfonBPcoC3kucjyw1t3G9PEIIkdQvWWAKCXo5NKHN4kyFPj3yiQCujD37NrcdE64GoSxWeK2jdvXpEZ0kP8KC7koBxEzqVy07+EsrxgLyVlhQ1AijWNDJRsBzRGeesWnYoFXXLrA0c+t1aKO2M6wTcp2QaT9gOPDg5pTcLl2dWa8uu3bZtWvPOuMDtl2PeZsrKiKRTSRxUBpfXNu7s8XtWZ8e/olYXNGyQicLvEz19X8Jnd1QNTeF5sRZkFSmT4+sAfNFMV42FnhBE9qpn0zo91+fbv6bwK9BUlw0TI256rDcgl3Hxx70U5hbKl2S6pqKkAR9fhe5vmB4KwEqqs3mq1SRxllZGLH4DE9CsMavm/fXbdmQl9293/TYHJhlEWvaxQLWJ8x0okvW/61eZE0iyF9CJQWKUy/V5oQNmmT6guHHjBLvpakq8796gC8qjVxIwOFVn81/VoGlqjiLlHx+2USv4g5s2RKCpZf+YVR+W/pKsCZze/Zi4dK0uuqm6NEvK826/5Sv3Zbdt3+htXVjRXTzhoTUC7nenQezZUWjWyrtdPrs/IE7RSvLTau6yo5GjrXcwj33Qn1NTV1VxKb0yHEPGlJb8cvqttL729C3I1GgtkhXj969mITgupqaxqJVHZG5EEBc1GiRbt5GjIKqFQte7zN87BjJ5CorcacMOo6esii3epd9Fqmq5gxcCGJVpfk1F1yvRsm6vyzgVZWmHQFLfUFT8UpeREwPMvEfjYDHjnDsQLP31/Dn1nuyc7QiWEBbUYtpjOHEOaCGLxylR/Ik+H2SON4+7wjPsBAXK85An26WkYSiQVjEmhhOkBMb03bbU71NXUcFy8eQINcnxd6mjAe/DVZjgl35vYF7+1EWuKVsgjuuCnmi966mQkiEHxg0hpgeleAggE8EaDrApzIoSszTWqb3+vXI17UVa1/O6jfoAKHRK22BMz49sgRSPkugFc0nLTSRY7H8txHwdFN/95VG7iIp+4DpuWacpeMB7pbuGevTt6f+SylzyCXeNwKeoS33wMHPmr3qs/ArJEY32K79YoRtLJpjvuXYnm2W/cECTxPzFaESbxy3aBp7y94HLXVVILlgzGaJz5rLkiAfND6rrCF9HUV65CaCHEKS4op4NYKlpRrTsE9K3DY/aCe1Dq1XI23AFGJ+mQmxoqkdktnOvGLgdj1bdKAglkltIOgGBi80Ap6m56kW1yiw9L8sMU6AW9HZMNFEIrklVngt6XjbOyS0gS9ovkyMe9W5ZATcqjBqOi2pXX3Pm8dB8DUk6WomjAThLCPg+VOSQZLKTUfJ9vp2gaWZW9KpRXJCrhMyEx6smZsz7kon9HVCplM21wtaUwAAIABJREFU6NLVGfCpy67O2LVrHzho1xH/4kptoxkhSYcy8YEAndTJBZ7CJOUEQMSlR0vCbLj4jLKzvHEvR8keCDvpHhATk3TP+vSwSgu/kCTZkYFM/Jwgcd7SgDuk+EzREBURF52z9efle3cfOlxVFh/Qifom1TXDsX4XuQ1FxegwkLQrm0vCG8gWo8rOyE9YbdevmzPqNkW2Zfd0b+e8U1x1xLsT09MMvoWI7oDkr1ngYWHh5qWTPK0KE7RhIyds0CSzSI/MLwu4j8xwfVpe1mm6+vXIDWDsXrli/tyGyFJ+GOA7jUDBewl0TQiW/jzppn28B+yjQMFWjZmJIQgEELOdIinXhfn4l55aq8DSb776Yg9ilnvsvptdOTvWVq5cuY/6f4spqzwcrh99+Bh772X3HVBobdlQFd2ywVT//stf/tJr5syZu7y36GOEf1tffXbgrJ5/v+XW8ufnze9TW/HLWlmzeUsaNs8c2CQSOd5ddiHN5Zrx4N05xeNPbrLH3LlzI+PHj7ej0h9++OHCiy66qH9WVhZVV1db11xzzdonn3yyPdqIOMDUFwzfRUCfyhUL/5U3fOyfm0UspTTNEU8vy9K6DX4XFk+HwCUE+pCJhkHKf0LQqUbAc45TwIv/eXMECwQh5b0Q2mFGwK3G6kgrLNLLzyAS4yGxBQTFtbvVlZ11WYoVlBON3Wl7q4XwwqI5YS/q6UXBmNB4H5kCiFeNEnfQp5u/EjBFFRFk4n1BpPhMVYRje62VrkWlFQrYOFdC2ogesVSMB0+GStz/9AfDZ0vQiXa6fAPg9xATTy1rBqg2DtZKrl83r2CgiICVDDqWGI8osJSAzwn0IIjPV9y3JPEUCzxA0O4NBfrZ6fY+3fyhZu039+QO+sOxTPxOWzyEvqC5DIIeJYtVAbe4por/WbnaoE/H9asq0s2HVEQ1JF5siixV/JbE/Y1iz+R0HKp18UZ+7Ld3p1+65oVb7OJUsaYA+SxX1jck+ahG2y2ytm3a6dPzd00nktEx33Jqz9rZHxKqkNxmFvwYM99SVlKgzqRMW2ufDYY/JsIskvEguQT3IEFvGwFPTzVYUUOxoZ4k8WDzwRvB0umWRUd3kE+15Zw6tF7+4IZDGNYLIDxEzGNDJV5F79Ahme0YvfC0uVy+uiZSRxK+lBZHoysk84qygOeBNvorsPRnARzKkutb9SGcyITCGKdsSmM2dEoMluqmDsYqEE4yAp5hachrU2ZzGb7SyEnEfDEkrmfwMBDONUq8dqR4e3Z1YG8lHK4LLE1zxZt1d2xTObD4O5KuKW2sDJZtR7JBl67O3LS67OqMXbv2rIN29c+u2MLS+oUkjZaQPhJivBHw2BEUGTZ7H4xexLnVayMTAXoUZN0FFm+RRBOnlM2BBeu8BAUm2hrWif2VVKZPNzdpwAlSvZA3vGSqh7pHjRLP0z7dXMES9wnEczo1PMAf+caGyo29Vl62e9KUqBTtnFTXFOV06ktBpg+aPt1U0Q++mE+woNdFlnbo0jP6/pxIZpFuvli/sfzn7LyCV2O/M+E+Il4NFv9mYCuYhxDwkXphZ0s+WjapIFV+NSdsa8s8cG5VP6u27muWeEK46IvQWe5/ZrhOscs6TVefbt4D5m5VKxa+3ZiGPwWEF4xiz4sJdGwTLB187Tm56NU9+bSyXNjywGwrBpYGdX3oSccdlX3dtdeujoGGF110Uf59992305tvvrmx5LLrNRmt3RbjIs3u6+1fv21LdX2VGVcsqtvAvfa+89qL6yYVT+jVAJa+lxfd8Ou6+m3/G7BU0QWQKytn0inHbrnp738vvG3aA1v0ufP4mYeman894dgcBYoq48TmpcDTJUuW7OH1erN22223VuBQC0M2Aaa+YHgaSHSvWj7/7d7Dx/yJQH3TjdC01xx2OrH6yHCNJL6NgAqCfDMUKHjGqfeDpgJDoAUMTlvvls71x2kfTe5WuHcxAU9C4gf1uxR0K4EphcId/8t7jP384i+t2IfZmkKSLrN1BV9CmiCj2D1RnYUEnKnmwcAeTHxDWYl3vyQbKu4cOLA0vJvF9AJJ+Q4g3mi89nQmOiRH8Mm1kk8B6FAVvdV4H7sPjAeNEs+bLcZpdb74guHrIMTeZPFjIDzJKtKMaDRAywToGwnLz5KnCYhvmXAPgR5TAK2S69PN9dWrll/Tbejw48C8tKzEq7gJWzWfHv4coHtIolV1bbtoFMS1oeL8BX49/A8JWiMkZjdFlmp8PRj9jYD30OSH0PYeft38FKCH1Qe2Rpv8I/Lx3AmrZlwcFz3pn10xiKU0SKKhIIygBSI3a7dPxuXFRbins17p6Pk7yLV9wKebW4m5IftDw/0M3G8Ue97qgO6tfUsPLyHSZsKScR/MGtfjPzWwPF8E+m/16eZTBNoIyXE0Do3PWg+qKvBGwNOqEFG6uu6nb/bmYtvkusry7tl5/T9JsD9SEllUWnE0Qd5AEoYEH1hW4nW0wNPoWT9VV2s9F5LE+akoqPYpCL8ZAY/98aZlyxtxzK57Xq7/lyQS7qlGyq4/Z3DWJgZLSyOv2XtM0NlGsWePVObQrE/SZyKfXnEakZykitSxBkUpcqwR8CQDlpPKTVPPNrt3gaWZW9KpRXJCrhMyleV2JLldujqzXl127bKrU2dBl28BhYfMqdxWZ9WvIsljSIgDJKR66EzrpaPly5Z/jjlAWnS3AGephypm/oIk1rFL3CbqG1KEWGA6iK8yir3/SfE26cR6JZXZMgKSBd0rZf0jyyb2f8MXNL8nljcAIg7ga3yAfwrMRxklnu9TnF+ybkl1TSagjd//53JHL2JX9brINrJgVzhu9IfXXNlZh7cVFebTI4tl9cbvtNw+TzRdQ7gARH9QhQpA8iSGqFWFP1jQE6zJC37vqGX/rPJ9pEZTCKSqXq8j8C8S9E1ZwJPSC43T6+ULmjMBrqlasfCtxsjS6wj4MBTwNtm4mQ7tg6XdcpK7X7ecOLD03AsvGfzAnTd3e/uttypi0Zcvv/zy4OOPP76vAhgvv+rqncrLGyJLX9BnDRg/7rQ+apBYVOa6devqVGTpDz+v1Ybtuzd6dO8utm7dKq+86c7o+tUrzWenP1GgAEl1TSzCU8kfPXp03uTJk3964403NjcDLb9fuXLlHm6325WXl+f65JNPNhuGsSUWCRqNRvnJJ5/87Yorrvi1OdApsnNzst07D6nfsH6d1qNPX1evfgX12zZXcl31loklgfyH7ro1WwG/SocRI0b0bA8cJZHlYhltHcUD2ICpv7TiPsnStWn5gvf6DD/yYGbub5SkF02n9FBcywCOJeYvmWhfAs8NBbynO/TM3Qi8lB8FiJtAWAjGrkbAE0juMG33GPH0j/O0bnm/gdlFgvpIC+8LsMGEB0FiqhHITxQdnWxIx85Cn26OJuYJYGqoKK/RGDAfaAQ8J/l0cx1JnGgrR7wLk+Lt8+yZRNk4XX165E4CD4fELUx8EZHYBsmzmPguJnxMRLVg2pckP2rLFZjGRE8Yxe7XW96/WwLm/lLzZpbYmRjTmXkoNCgO0zEAbySi7xj8L7LIjjhkwXcR45lQidf+qOULmpu2fm9M6rFH0QkMfFtW4p2WaF4+3fyaJU8RoFYc5izwlLRw7bJJng8UWAqpqnPT/GZp+IeDcLCyZbIFbv67Tze/JeabwPRT4z3o6c3fLb7rm7tOiit60wBEi4VkA872s8u7Llj7LAn0t2k/UmyO+ZZjHzh0s44s608gLaqikJnE02WBTi7wpJtLGTxdSPpvSzuywOtcLw8rO7tgla/UfBlMX5DkuGKajZGldzJwdQL+3RSXpqGbr9Q8DpJuIsJmWbNVUm539QXwq2OL3RdPIUqe2t5sNJ8ePg2gswn0AoOvNAKeAxw6X9WohQf/09wcrcKv1EgVkWziLHCW6mMEPAn53QtPuX74oBOvfpckVERs60Zifwh5dgp0IS2vTQyWKt5mlu8w0d9i/MTJ5tDs96R7q6jUPIsY40niNhbYE8zXGSXe/dM5Y9PQJ+2uXWBp2iZruiDp4mco2gm5Tsi0DwAHbgJOye3S1Zn16rJrl1279qwzPmDbdcQLm+q0aO13xDgSJPZn8GSjxJ0sPaW920+hL1h+P6DV2RxkGt4Di/MYPJGJ1wpJj6uL7bQuIW5OwJnWlmwnzoL2ZU5h4RsaiTZPbVLE+ABeVFVA/UHzF2acR0BcpFvjA/z9pGl3hs7q91KG9+qUHjI7QbYTdm13z454+tfuWvesCFnboxZY4BUZrTtm2TkDW0UW2S8yuvlBbXj1u7nuwQticyZBf7TAlxHjW7LwLbtwHcCfEcRnoYD78jRs44QNCv3ByFNMWA3ms0nQYlh8I4QNloRCAffdaejXvGun6erTzTnKdpUrFpTZYKmGC1hiTVmJJ67icOPgnQ6WZvV2u79Y8u++GqE+BiKqFPxwOBw96KCDvv9u5Y/DFFj64osvVtx1+20Fz5a+UHPTHdO2LXrjZRuZnTZt2noFlr67aLEW+W1d5aRAcZ6KLJ312ru9v/jw7WxBkEquAkj/+te/5iuwc8CAAVntgaW9evXSFJCq5CvZH3zwQZUCcpWMRGAnZeXk5HgGD6mr+GWtlp2Tk52/01CrrmartTlcfucdUwddMjmgzZw5M+zz+Xrm5eVpQ4YMyenevbsWA3yfmjFzU1Zvj5tcrmwSWVnRTRWmVZ2w4NXCIt3MIYasWrFgQd6wsaOIeHAo4J2Urh8VBcPjSdBUQLsJbN2rOEwbIwE75Fu+hkJABzJgEeMzFX0fe473BSN/ZcKFQspFEGJEKOA+NV29Vf+i0vA4YjqVLWsEubIsSIVhsKIy+JCYXmGB+0iIaaEJ+fMzkN+h+bczXmFRMHwaiEYJCbtADQk6RgJXgvA+SXkQIK4D8zcEDJSCHjEC7l3SeZFvKHyE/cG8FiSuIuAzWLiPNYxnicWkoQdJDARDrYkC/O4kIZ4NTchvitRvHK+VDXx6+E6A+pHEszGdWNB8MP+HOL46OQuoSOXZoYDHvu/5dLN+8xeLTuz1xz+fwITysoDH5kxt2VS6PlvyOkHCpqxo3pRMJrxYVuyZ08ATTq9B8tKmNPzUq1vHyS0Kmr8I4smQZBefU8Vltq37+h//vfFPM5t3PPDFjcOtunrFqXhGo+3eikZxwPJzEvNrt7FujvmWA+/JjR84TCYJ9aFPceyqrAP7uSeDfRW7pJUN/LoZguTpACWKLH2WVJGnCflL/aXm22AxH1LGfVxvfNa6kcDTOspZXBQ03ybCt6pQme1bw8fuw4zRYLxvTPTEFZZMZoOi58OTQHSSgChlkncaAc9eTmIavuC6WlDODyQxNplu9u+CT2ISO6nI9kT9dzl/+p88B5/8PElSPNatmv3RRNCtRoln35TG296pDbDU/AiMOQCmGiWeNnnQM91bRXp4IoFOVmCpBO9KgqYYAc8fkuju1J5tNWwXWJqmFzXr7tQiOSHXCZnKFDuS3C5dnVmvLrt22dWps6DLt1R64OyKPmxZHxHTUSrKCMSp8KW1eWfb7cInD+s3atw0Yr4EzAUsRCkBqpLpngweSxIXN75wPJTmA64T69WuTBvU65YViUtFEnwjQO+FAp4ZPt3cwNI6TUCLI8BXD9q9h429UBC9Ggq4VdXgzmhOzN+pvdWu3BFPb8jTcq21xPhzzDCskQ6pvva3Sgu1u/iDZqimfNVLud6hccWHWEBx+51GEn1YoJCIzFCxO1kKa8v16HTb7n3DvJN67XXIlcS4igWWAPw9SZrIgo8m4IBQwGtHKWXQOk1Xn27+i4APKpcv+EqBpZL4YhKqqrTnggR6dT5Y2qtv/rNPPNxr7OhDXQqgHDRoUPZdd901KBgMmiqC89sfVg4Ph81oM7C0+qap98va8p9WKv1inKXvfrDYVfHbug0Ti4v7KLC0Pqt7v4fuuDn7rbfe3KCAzlg/BXyq69oDS9XvCmBtfk0s6rWttcodsPsesmbLJpaW5ertLgBLPvygkbXPPPpAr59W/bhVAb8qGnXkyJE9Y9GpChRmgP546DF1ADPX1VSLnB69GMxya+WGuqqwzcvavA095+G17tFn/VD12YL384aP/QvAuxgB7zHp+pB/duQilnwCSdwkBe4nwhyj2KNS8DP2LV+pOR2SdyGiDWD5A5MoAnO5UeK9UYE5jZE9p4OxSBWWMgLe49LVu0gP3ySY1P75xuL6I0CuwQL4klXkLfGRZIl7WeOLu1tbjv5g0i6tipKkMF7G808iu9Cnhy8CRD+S/CwJOlgCk8FygAJimGg0AWuY8DRIrCWWs1Lgu47TtaGgDF0Cxi8A54PEGGJ5tar6LJnv0ZjOYKKeJPnOhvsvPUrghaHW4GUrGxQFzVJB3A2Smj7wsOBXEgIphFvQeN8bPYtztwqzctOKhSf1GX7kMUxcaxR7Elas95VGfhbMl7JsXWCMhapgTV8aAfe9zVPnmyJLG+4Bp6dLH6Q4OQn4KxibbJsQrq2rWPf5iquGT22+nj7dHMnMswSTDSwl49duwxcc8y0nwNIRT7OpdavYSlLx2NvUAzeC6M1Qcf6sFPZRW10SAPFmGVv8hKCEkaXqQ86j6kOOTzf/QxLqWSqOT9YGS4eNUR8dnjEC3lcy1a0oGBlDgq8nC9dB4Axmnkygd1jgG0DsaRTnn5mObF8wfCkRHcyM2Yq6wgh4du7I+ZrsfCmau0VSzbbP24wEbSGAiceojzdGwPPXRLL/eH/Zld28Q84hiZJEv0sWHhJyhlFizyud1hZYuoyAGcw4wChJ+PzR3hhJ91aRbk4m5mOI6S4m2hnE9xoBz+7J7OrA3ko4ZBdYmo4LxfdNuvgZinZCrhMy1fR2JLldujqzXl127bKrU2dBl281gKWiiY+LaG+GvNoo8Q7P8P6CXSc/cpD7kDPuBdPlbMmdodFTROJv0LAnSxxOkhs42+yXdHokQRpgyg/amerY7Lp2feDAZ6r6Wdl1P5LEmNg1LHAlGqKmHvTp5jaNxBHSknG8pPYD/AFHns5Stpl2mIHuO5K/trtnR7ywyd0UzdxoCBaYQyzHhUoKWkWYqC4+3fx8268/zOjef/el7dpOYLYqTC5V2jtjPQhvphAN0+m23euaV47vvd/oa8jCVUxYTETVkDyWBR0hpRy5bKJ3XAY+0KlnoU+PvE9svVq54t+rFFgKwrFMtJcRcNspei1a54OlPfv2LZlwRo97ptzYTQGkKvpy1113zY2lyH/7w4/DVZSpSsO//56pnksuujBfFUdSf2se/fnOosVZG35bF5kYKO5rg6Vat34PTb0lW6XlN5+DSq1fu3ZtbXtgaSyqVV0X409tHgmaqCBTVq9+fbVebi8REYRw/fnQQ3KeefBO3rJ5c3SP3Xez00tbcpSqSNVjjzsu/6q/37Ht2emPr87u4+2v+lk1mzdpPfrl16xf+QPYDpuMtev9pREb2KlcPv/DvGFjDoAQw41id8LIn/Z8yxc0z2ewXzA9AUGXAPi+MdI5o33gL60Yy2zdTJKuZMLlqgCQGl9xB1ev/Vr/8u+HPWe/rKrUf9BCBp9sBDxHpOP/B71UuWt9XX2plDxNA36RbL1NQqtjUE8h+CuWPJyJvhXEeqg4MS9mCuNlNP9U5PpKzVuYeYOQ9I9GoPJLZhxNhJBtKaCeWfRlrr+XhPaKEfD0SyK3la5+PTIL4FPA/B6D/CCuAuhjxWvr08OPgqiGLLzcuDY3E+gfCT7mJQK0HgSr2oZoiipkwc+RpLNb6igJtwjwP0Ml3uf8c6p2l1bdS5uWL/h7n2FjJquaU0ax9+RE8/IFw+sFcDYztU5tFyqik7JUtoBPN1fBklcRibVNkaUQ+7GQ5xsBTxOtSwprou4pTWnmqr8kTJM1mzd+ev7QuLO5aE74T2TR/SRxoW07wjyQdZgR6G9HoKfYHPMtBwCdwv3036pyoYVJwq4Yzhpdz7DeLysuiKtGn+LcY90S+dYySBu4T1TYS431raLs8AfDHzPjHQIlSsO/AEzzVLG0NPVp6j5ypjla5OImBZZKwumorz2IsrL3JMn/kqS5ykrcxenIjhVPlIw5RDy3MVrSMR8YEdzgcsH6BIy/pKSnoFHtncP7THn3zB5DD1CFTa9IJE+C+pDAXCPg7pQoUEXDAYk7IKAbAU/CgpHtzCupXf16+GIGDiNJ90hGIWl43Ah4Bqd7xqZk2ww6ZQyWTp48WVU2va1xzJdnzJih+HRwwQUXDJRSLgGwMzMvzs3NPfaxxx6zvwql0NSX/Dhy4BSuSaVL0oVKRUiLPk7IVEM4IdcJmU7p6pTcHckGXbp27YMdyQe69qwz/mrbddSs9dlSc32sONNUcQnS6IYMIvOa374K/bqpKpZWscQHJHgqWNzMJM8C80ZiYVffbOAsxVtGsUeltafSnPDZdmUe/KJZGI3iM5LYHgUlbAL9daFi9x2+0ohF0o5qiWv2S9ywsUcwcY4R8NrgcCc0J+bv1N5qV+6IUnOABiwna7tdWVBQEAeWFns+S2QrxQ9bs+6be7sN3Ht5W7ZkgXOJcRAThgqJWyyNdiPGCAl+eFljWmgb1zph20KfquDL8lsGnQqifoJVOikdBKLPQ8X5iVLdU3GTTtPVp5sGg5/ctHzhb3YaPtFBRDghFHAfmUCRESAxU2RlZzFL5mhdnerz86Sb9rELPGXAWerqkZc3dswRvZ577P7cX3/9tbawsDAnlvauZCuw1DTDdYf9eYwNSmg53XJdvd0D/j33uajiIr3qqqvW2Gn4KrJ0/dqKiYFAE1h6z5Trs/RgMKwiVJvPpSVnqYrwVL/vtttuNmdpc7C0veta2sfVo3dvV17/AcXjT8198I4bXSs+/2/NoQcfqPiKo6pvy3EbwNLj8/92462VM59+6rcc96AhIis3t27j+jVa97x+9ZvCv9VvrYq921wPYKGvNPKKAtw2LV8wL2/YkfuDuM3IoPYcqUg3byMSBWTJmVLQKQTObeSuy8i3fLp5JYMPFhZ9DAFFCxAG43omXB2tLF+9/PJ9bygKhlV2wShi+jeIJhkB98GpOHusjz9YPgFCC8DiG0B8iKyPXkRZ2dPBmAyibio6V2HSbRUsSXGsjOafguxCXzD8MpFYKWT9bIu0+wn0ABNfTqC9wFKH5vqKpTUR9fJmuOhWI+A9KIncVroe8Mza3VzZuZ+B8SGAPQD+aXA3z3GvjCOrKBh5TgheBwt24SUWuJmY31CgZotxWgNawfBjAG0jbgBaG64XD5GUV7bSUfCNzDRfUTAMf+bXwVnZWYurli84N2/YkYdCcH4bUeuKL9KkenkmSLQqmqQ+UBJo91DA7VcZBizpbiJuAksl5F4kxDXpVNH+w9wve/as8apo/4aiTTYISidb1RuHfHrh7nEfi5qK9Viw+R1Z4B9k8djQJK9dWCzF5phvOQGWDpu1sTrbZf1MFtsfNVhAUTuUhQKeh1Ocb6JuiXxrOUE8oCgoWl7AGiazRLisxHOL4vWFxPmJKY/GnM0kFpUVuzsC5MKnR94F4VMCRtZv3rBe69F3VxDyJctZy0oK7ktn3r7SiOLuzSNpvSiFWGAEPIr/tE0fULy4zCJracDdyg4pjFt40EuV3errou+TRMKPEa1smySLbPjDK27J6ls4lrgNsFTKHGj0flmJNzcF/Zp3SWiDWGS5BOYNznXnqDMrDblJ95Zfj0xlyP1J0i1CEx4rg+j9NPRJu2tGYOnkyZNPIaIHhRAHZWVlba6pqXkbwEO5ubkLGv9//syZM28/77zzbE6UGJCagnZdYKkzL91JHTWFtUnpYM1QTsvLnNDXCZlKbyfkOiGzS1dn1qrLrg271wmfdULmDqfriOfLu2lCe58knywhRxOJ842StKtRxj0M+YPhoUx0G5EqvKH4gbAKzGFI111EVrX98K3R35n5nbKAJ44frJ0z3on1aldm0ZzKoVQf/YAY21OVBAeYqHbLJr69Zy8qj0VeNNe7scDTfoBdwCNhmlMG9zIn5u+Uv7YrV71Eu7KylohmURAs8Kym0XmfnOU2EtnGp5trt65a8feeQ4YlrB4uuV7AlTVdML8J5j2ZKYeAO6WQ5xFTjlHiTcjN1TiWE7YtLJr12wgSQqUvHgDGNhD/xsAnPSzPhR9MopoMfKBT18unR75S+3TTZ+9tssFSyH1YiMvLAh4VRRrXdrv0uWfX/WOairhSz/WM+pqamvCa1R0CS7v37k3Z3XosmjdbO/DAA3vFeDxj0ZsxsLTMMLYoIPTGW2+L6P9cmL/wpRnblHKKs3TGzJlD53/wMSLr11XGwNJZr77d84uP380VaOAsffjhhwtVoaZ58+YpbkvE+Eu///77WlWhfv369dGWYKmKKm1OCdAWZ2lzIx132lm7PPPYg32++3EVH3HUsT9bWzZujYGlzeW9//77mxXIW7l5i9hv1J8rZLSmJrtPwSCQENGq8nWiW+8+0cry36zqKkUbYAOlahyfHnmWmH+pXLFgSZ/9x+7LAn8yAp7UIomaKVpUGnlOqHRtya8r4JFJjDYCbnVOZbQPioLmzUTkYymXNHCh0vfEdA+T/Eu0Krx2+aX7XOrXwzeAxe4gLJLgKxL5WHv7wReMlBBxCSSugcB59duqh7hye5QCfCZI8RjwOwScHmqoOp1py2j+KQymPiDOkURzXWytkqzdB+bHIXAiGAWqIrtk3p0EjgWLy0BykRHwJAMhWuk6qtT8i2RcRRJXS5J+gEaWlXjt6E+fbs4F+HOSjZF5Kq0abNPJtNC/NaClm08xeKOKio31ZeIpxNTqQ6fNL8oIKd5j/+yKP7CU/6xavuBSm2NX0M6hYneraFRbv1KzUgAnsYXNre3J+7GgC1X1ap9uSrbq/YJcshlnqSqKFeOFTGE5gEPmVPaNFbaMXSAFRnNt9THLJg9uyiRRvxXpkZOJ5fnEymY23/pcgfoZ1Xz+AAAgAElEQVTjlwYK0wG2HPMtJ8DSg/Tf6utJ+4osHG3bR9AlkuV3bRXoSsnoCc4XlTEC4B6SaM1VLlSUJO0cCrgn+XSzmpiPBJN99sdaQxr+WBX1+anK9klRj4TdRs2JnCwtvh6gP3C05mvKyvaASesut+zxwaRd0rpf+3VzEatgZYlrWaDMKHZrIBrQqnjaCxsO4br6y0ijQpasQdBPUtY/vKxkQMLnoDbmVzhKj+RJVWhNYnxKNmijkJwvaB5PROdKK7o/iazeEFgM4DmyeG1LuSxoyYbKjb1XXrZ7XGZVkvETg6V6eBWgXQfI52tgeb8I9Ff3zlRb0r3lK41cByn3JqbHiKivJLxkBNzuTHRNVal0+mUElioQlJlfmTlzZlwUaGNUqQrBPnfGjBmh5qDq9OnTf0lBsS6wNMOHod/JoZJugBTWPFEXJ+Q6IVPp7oRcJ2R26erMWnXZtWEHO+GzTsjc4XQdWWr2Eiq9SeI0EjRYgu9OoRJve0evbdcRT//qFt2ybifgBDCeISneA0k7ykq15unsKZ7jTqxX+2Dp8+v3IeF6nSTszBa7EZ/KJPLqgcdc4FKSdqRpXGuILB1TCKLzQwGPP8X5JevmxPyd8td25aooCgmxEFZDdWHVpMAMlvKyZRML1MN5q+bTI5HqlcbFPYYW2XyVLZsqjMLEdwDiPobcFwSVQnZ4Q8EUXJ4k7dcJ29oyi16s2Inq5GIQ6sD8cRLQNpkPdOp6+fTIarb4kk1fLIgqsLTRVo8aAc+Q5or49PJrN3+79IxVMy8bGN0UiQiXy+XKKxjA0W3bvju+pFfGkaXdevYUub3ypl1/yVYFZq5Zs6a2ebV4GywNh+sOO3zMTx9/sHDnA0eN6qH0+q08bJ1/3mS7avbMZ57Z5Z33/6OFPv7wt/umTbVT2a+66Y7a9Wt+qnzmqcfcKgJV/U2l4CvuUPX/KppUpfsrcPbnn3+uzcnJEYkiSxVAOm7cOPuFqjmQ2zKlPmarex99cu8rLpjcLSvLFffuM3fu3IjiPY2BtjEqgXMuvLRi4dIVPbm2eovWIy+fhCtLRmurUV9Xt618lZpfE1CqxlAFucD4vmrFglDe/mP3JsLYUIkncbXidjypSA/PB8SbQvJiCYwmgcONgEdFz2e0D4qeq9iJsnguWJoAHQXmekC8BOI/mov/8befnr7gI78euYOBfGb5IQlxi1HstiN602lFuvkBmFcBtIfcXPmNq1e/NUzyFAF6ToJVxuFSEqJfaEJ+qtmGLYfPaP4pzEFFmb9JoIcg+WsJ/I0EdgXoG5LWzyDtBwZfAUGfaBKlFrGKkHUlkdtKV79u6gzsTRIXQHABk7jZKG4o1qj4iRn4QEh8oP7Ngq8j4MNQwPtEi3ESgaXPEONXcENUqt00ugwWP9pKR42ukMwrygKeB4pmR4pgyWc3rVh4bd7wI0eAeT+jxJMQzPHp5lZiPqolGGbrCvQnwoxa6donW6tfTRKHq7/HwFISKJSgx42AO1labZO6ymdFllwKa3vasl0wsL728rKzB8bREPlnRyaw5HGqOEyD7fCChHbKskC/L1NY+1iX7XadyxrSi5xrbxgnfLbwwKCqvyiXEdPx9uAC5zHhV6PYE8v4TWPqTV0T+daX6qMmJFpH6RL5JfFpclv0OK1bVgVJtPoQ0vhh+jRArjIC3rsyUar5NT69ciQjGpLVVbNFt97fENHdLlgFSwL9W9NDtDOYXzdnMChMkucx4aMasgHAvOZgqU1HVF8zl0A/QML+aCGJLhbEO9Vvc5/46flkBxak0Ar9wQ1ukPUyJCak0B+S2UManjcCDfQvqhXZz7vaTGL+uH5rlVf06NuXgB4g5JBEq3R8FvwuW/hj2SRvXIHTJOO3AZaamxg4gYB54JzdjZLe9ofNFFvSPeDXzVsADILE08ToJTX80wh41Hp06t5S2Wi1ljhISCvPKPbMAlFzKp02x0obLL300kt719bWqojRrwFc3SjZTsM/77zz1EvHM0KIoxU42vhvReh7mgJPUzBqF1ia4cNQZztUCmuluiTdACnKadnNCblOyHTKBl26OuNbXXZ1xq5d+8BBuxY9v75vEyBINIhJPmgEvLtmeLbGrZWKyADkBULSDa3kxdLZA57bUxzLif3Vrkz/7PIJkOJSSFzUpKPN64i9LClv0Ugsios6bexkF3jab2wWafSEEXCnS4DfljmcmL9Te6tduSp6AeDbiWly02QFnpTAtWUBj0ohbdV8wfDWzd8smdB7r4PXJPqdiL2SaJrGNFMClRIcFNI6WArtFIIcaJQUtFegwQnb2jJHT1nkqh66bw1AQbD80SjxxhUPSdH3m3frNF19eqSCJcZt+nx+lgJLLWKvINzcMgXYp5vzKpa+umbd3KnjZe3WrVZdbS1lZWdn9XJ7vzl6XPaQa8/NySQNX8vt0V3r0Se/5tfvW0cVAcgt3GNPa2tlhVWztTqrV36+yO3ei1zZubJ22xZlkOhms5yj0WiOZ6chteban2NGyu7bv9DaunFDdPOGVim97dhbgapNH3MyWBfkFOy6K9dt3UJC00hzZdeEV6sgjv+Pve8Oj6ra3n7XPpNKIEBmEgggVQQL1UzACgrovfYGFjIDCNZrQUWvgmJXxI7CVVSYCaJivV4roKKokAkIYsOChZ6ZCSQBUiZz9vqefZIZJpPJlIT8vsfnyf4LMvusvc5uZ5/3rPW+UW0md+raxZTRyQLSFG8lMfv9NSV/bZG+SsX72SDqL9/peVWCv6/YsHJdh8Fj+pMmznAVmE9L1Fer0/0dJD1IwC9S8DEEutZlsyg6kWbPrbzC0vEk5f0g7g6QQot/ZaI5rgKziordaS30LAVDQpdvQCP1jOmTqN95i3eeRJppJksaBen7jbQUSYRPoLMhoscCz0rme9bZsz9M1HZ9/Wbff4z2lMDTajDfQiy2alST7KfU2YDsD6Y9EJTCLL8Xkh6tv49AJJqiFoj7eZDn8PyXBH1NOq+UwAASuNVlswxWBqyF3pXEeFupyBttEG4mIYqKCrIMftmQEgnQWgLGr8R4L1BPAhMFDH7ohoXoWhB+VRy4+Q7PaCY8VL5hxd2ZQ8dFzbQI5w8NNSrIr+lkWiuSTH1krd+gDFK/h3CWZrGQhS6bJSfecR/h9A4Mj8QzPhZBzndNyukeaiff6bnC+Agg2di7WVAh6/LS4snZG+NtL3Rt5ReW3lJUkGWM9SEorTFnc0e8sjdZ1vqVqNK5dfOFJhHJ/UW27MZnufhvItLc+hkQs0jK3xuZ0UQvhnyITeJUqpXfB0Dy0Hr1YOnZBFlaZMu+M35XItdUAD9JXqqioY1sC4G5zPRSsd3ceK5Haczq8CxVQnRgfMAC75AQpxVNzFKic0FamDyn+3oBOldFy7Ogm4hZgvEkC5rLrL9RbM+ZH+f9qI8xuQAvUiKScV1DWhrD/7HLnm18gFTFWui9A1I/mVjcoVdX3CHSM6uJ8aH6kCOE+B/rMrj+6+YEXpGknd/sjwYhjlqdnhqwHAUSb2lMx66xm+MJgAxYiLkGrA73AwR0BNNLBC1VCj1AjRCtu2LaDb3Y6vDMgODzibkryPQDs2zHwGPFNsv/Yo1Js8DS+lR7KD7S2tra9oqjlJkNrpBAen4bWBqr65v8PaHBj7OV1rCpmv472W3ztXXGq61f2/q1tfaCtrmlBJ4ce8xM+jKSuIwJXUF4Ng7i87gOGNbFJTYicQEYjQFRjQqk5Npiu2XG/8fnTNQ5YC10nwhJTxCHRI+qVD1gFGt8J+m0lCQaEf8bB/hBYw7UgQIGCHEoSsLz9bjFW/vWIvUSQTBLoh9klXnx+ispHLxJ2G6cN9Ok3WMd7qGC6OXQvlOiJ8z67GJ7jpFyHF6sTo9etvHTszoNOqWkqfZZo1lg2ZNYc4DkLVJyIQmcTBBLi2zm8AiqUDOt0QeGTRVhraUl/8xgp+L9K7aZjVTOFpRD5qvV6akGi9HlGz/ONASe6gCnNftTzRk/jieDk1QVa6Hn813vPPqqZ/Wr94rUjA6yan+5r8LrTc7qdthPp11kajZYmpKaZmpvya7asTliOmtqbv8B+oE9XpUDamrf2aJXVuzV2mWa/WUlO0RKu3RKTs/wl+/emdSxS26Nd3sQRE/qmNNVVpWX1VaUJhKd0mKwtA7c3VOqwrDqQWAFAMQEYFPMPbpTUmq6EnSSvupK354d6oVaAaUNwNI8p/sNAbG+bMPyDR0Hj+mrlM4TFUoyxtPpLRWMCcy8VwrkEgy15h4tPXMbH0EIC9QrvyTcu95ueSFgM7/Q/SxYVID1Hxh0n8ue3bs5ayB/aUkO+8XvtXt2PZqcmfNlKMclE18D0FaXvdnRb4dsbYXdmwJLNwkWF6s+D/zGRCNBSGcpdgjom4N/N9ZgScaP448OrsEIfdUYeHJ4tgJ0AzFvrRNg4TdcNkun+jH/CqCXSEoD4GNBNxDxpqICSzhoFwHQci8DcDCFP8rASYErqD4C0er0XAWigvJvlt+XOXTsQABj6iOYI+3vjFrkkaYCSRsX1ugTqfNyIXAqpJxOED8EI0tVpJiJ3nEVmDvGO6eUwj0RvQSdFceuURh0KkjeS4S5QohVayaaP1F/z3eW3siQeSRhpHmzoMUAT3bZLOvibS+wDvJeKjmONPEqaXiBdfrOZTe/nYCNSFVbY87mWh2eDEXTQEwXGvdMUHQXVM9t3FyXI4Glv5GUtwEi+LHr4PrAWSDcQczzmcQEkmQHZIM9vR4s/ScIla4Cs4rEb1GxFnrPBXh6+TcrHqrj8eaZENSbWayC4KXFE83F8TRgdXrVuK4hyZ8osBTQT3LZuqh09RCw1PugIB4Ixodg/heT0FjiGRJ8BgGuogQCCayO0p4g+SxJHPwAHcVR1sRZzPIuCJoja32O9ZNzN+c5Pc8TcTLpNE9K3yLSkvcSaCGTvJ5YfALmN0JNMvEzrIlZxfXrJJ5+ifiMYaYA/z8LvKVLecr6STlG5kicJeYayHd6HpWAJiSWCClS9CSe6yqIyZsd027Av+EOz2gBPAzQDwQ+H+DXiaicQcfpVVljYkUJtwQsfSKQhh/gJlW8pW2RpXFOnaarxT34CbTUGjZV838nu22+ts54tfVrW7+21l7QNreUwFOhp4tkqHRyW3103osum0X1TXNLsF/zCr1XE3AK6fxwI2OCLmBmi8tuietw10rPg6hzIH9xyThJ4i7BuCHov/IbPJglzyFBjxkpj2El8BLHgj4mk35U0aU5TQJ8CXRyQvPVWug5A4pjjVhxbZVAKYACu4Qv+do1UzNDI+4Ssnso/M1ftHsEa9p/SOLy4IuR4CeY8GBxQXYDtVv1e7+nf03p3LFjRfmGFecEQL2m/FBcuJCyN4ToDZbbiMgRARAIv7w1+sCwWafiXfspAS8ys9llb7Hg1yHxdfhz65K09F6VpPOIgxFaiksY7yeZMOyrSyzBlzrFd1i24SN96yuzT9Mr95UrASJZs79CpdBvPn1CUs8pF8TiVwz29/7/faGf+eqCbatLtlVpySkppszs3KrtmyPy0KblHjHAv3+PR6S176iU5vXK8j2m9lk5+oHyUn/Vvv3Jnbp2Y722RkWb+vbs3B5opA4s3VdWW+H5PwVL07oPONJf7t6lwF2tfVZ29c6f1QtfXGCpAkpZ9/spKSWlxrNV8cM1AktVhC9Aa8o3LN+UOXRsLzAucdktJyewJjH8uS2ZprQOywPR8lITKcQGR2ZKS/dYa6HXBmYFrrQj0Fv1HyiM+ar4Vhm8HZK+aKaKsnGb9dGKc8s3rJgVvhcw4RSQweMaFO1JpG9aev9R2lLg058kxUmhVDRN7mGCV+udLOb1Z0VNw22wDwxycrtUeL2hqcpM/EVSR+ry1TmWfVan+2ti+lBFuhntCv4XgF+KbNkPhfkRAYR1vwUhilTEaqz+lMIAHyuKbdl3jFhSOkFKaSvfsGJe5rBx/Yj5nCKbZWy4jeHPcZIpzbsWEldEss8Cswk0iol3gslMzB4mvFu+YcVndYCWSI6T5zVofkShZ5RkepgkX1vXH7iBGccw+HAi+i9AvQC1LrJnWR2eR5i4j5Bk9JXi1xagK9fazPFktAbazM1zei4RwCXMGMjgn4lEBYF/LrJZGlH5xOrnkN8PyfMgfA5YC0usgGk26XJq/Xy5kEGZLpvlYJZNAk7WV40Alnr/gI7pSrAr1Jxk6kkaq9Rvxb37AROPJkk/MuvPCojghwXj2TV07BjJbCq2Z0dUbk/ETWuh50rFjVq2YeXCzKFj1ccX9VGnJzF/IAlqbixyFZifiWXT6nR/pKIywfQlC7zKJnFu8aVZ6kNJaGTpJCKaAh1vk8D9zEghxr9BOFcnPBNDlDLUBTW3DhegRyDVB6OmixDI8AP/FoCFgUEEWi2ZMzQTzWHmw1jnc4npZl2veVYTqWshoD4I3MrE80miAVDMAvcy0ysJRt02mgMjl21L06tT96i9iwW/ylI7t3hSVsQzQRN3FnMNWJ3ep8GsImUNkTqDR/Z3swl3R02Tj2k34E+eo+R5IpEOMs7aNxHhFeh4jMH3QxPvx5ozCYOlquF6ztIflYhT4P/GXibEzVLKRpylFRUVJ7/66qvRvsAF7kdxt6yJNcmb8bsK/T8UL0OhTbeGTWW/Ney2hs3W8rW17P6d+qDN17Z18HeaA21rtnXmq9Gv/We81rXDwBMf3ffdqptM7Tt1Su8zdF7xpC6DmvEcDFwSnFtDn9x4NaV1GHhg81oVYdSgpPUefIopNf2IdVf0vjrOtlpjzka1ecx9q05Lye0zZd/3Xwa5sNJ7Dx5rysg8sWrnz/NSu/a/et/3qxtFzVa7/+icmt17T/tjRs8r++6Ta397YmIi3GZNdUdC9z/8+T8Wsc/354Et69/OHDLmLb2y/G3StBTd73NvuGbA/SGNJGQ3zrGKumYHzHpvRPs+Q++s+O7zYEpf+6NPvLNq18/P/zBrzIrwNrJGTerQd/IjrpLlC69S/RrLB9G+Y2a77kcV1FaWr//2xkHPxarfmueiI2YsHdRh4Kgn/WW7l4r0zAHrr+p7Sxz+RKtySMar16Q5h1lOmvifiu8+/3dgvqpGOwwa/Wz5ho+v+OXpScFoz0Fz11zoK9117V8vz+ql7y8tNbW3WKS/xicrK8rfHXW2UvmNWCSzqE1KTdd03SdYBtVtH16/au+X7u3VIjUtLSkjK6tqx88RVaXTuh1xuH+f16ultM9gQUJWVVRo7Tp1Zl9VZe3+srLkTl26SL3WJ7TkZN/eXUHetKSOOTl69b4Kf7kn5lwJcbzFkaXphx01sMa7fbsCPVO79Olbte2nX1n6Y4pfpGb37C59VdWkJSWx0ITPs1WlIL6MsDTnYxduXazv37N2z7r3N2cOGdctJavrRcVTuhtpsvGWwy69t2uX0678oHzjJ/bANZlDTl22rXBm/q6VLyjQu9nvMkOe+naalpoxRCFPevX+HzbecIxKIzXm67EL//iPXnXgx6pdW1ztB4x0Ftuz+8frc2i9wY+usyVlWk70rFrycvhekNw5t2tqjyPuKZ7UdURzbLfSPoC0bgN6Hv3g559VbPwkrrHKHDrm9d+fu+lY71dLIogdBe+swT7Qb/qSozsNOnV+xabPFAhqlMxBoxeUFn8wZcv8y3/OW7RrbdW2X+6u3WtELSOjf34B69U7vvnXUeHq5o32l2MX/rVY31++tnLr94oXNmpp12+4iqqS31w74N7Bj627OKmDeaxn1cuFHYec1iM5q8u5xVO6B3mqg34efUraETNe+b584yeNxBDT+gwZl9QuczR0vRxEyerjg7+qYpPWrtOp5UXvPi3SO/zJQlDHo09e4Jrc9bhY/gV+HzLv+1uS2nUeW/Hdqhmp3fsPTu6UW1BTuvPllI7Zk2orSp01+z1b23Uf+K/9v3x9f1qPQWOE0DL3/7rOEJVuf8zJj1RuKbrzxwfOjyvKUF1jGTt1SM8Js+/1lW53pnbtN1dWH/hk309fP93+qBPvrvJsdf5w+/HvxOt7WL1D8jwItzng5pez2x89+umKTauMD8VqHERyStdvruwboEdsjruNfM1bvHtd5V8/3e4v29Vg32l/5Ak3EEtGUsoRldt/fTi9a+8pUup7CJS876evHgs0rp5dWSPOHwmTKfObqw9vcWTpkKe/u1ZLaXe4r2z33lRLT6vPvfWllK5976/a+uONWlo7i6lT7vit/31kivvdp7zROiDvxe1v+Pbufrd6xy8b2x8z6vGKn76+5Ze5F+4K3V9Tuw5MOmr2B0+IJFMPmFKOAOCHXvuXrKn5df1NR01HVVU0Go7Q5nOGPP3thUkZ5n9UfPd51MyVjP55E0VS6mE+7/bXk7v0vqt6608zTJ27DNWS04/Z/d68G3POvG4upL9UaMknstTXQUvqAd2/c9/mrxpRAmQMGDFFr97328YbBscEj0OcbTQHuo4pyOxR8GhR+cZPxncYPPqZyq0/3fvDXafE/DATzWb42Axb8OsjrPtLK7dsMChaMoeMefeXh87uX7Z5bTTsMO61NWze5pmkaRkkhBCp7c/Wq8rf2/9LcWH7gcffrPuq3trwrwELos2XZoGlSrgJwHSVhl9TU6NC9z9m5stTU1NX1KfoL1dAaiDiVPGZxrlq2zhL26LU1FSJ+2tBnPOqtWy2lt3WuP82X1tnXrX1a90ibI052xo2/3a+Guk70OcT09T61L1lLpslK4G9L7xqsF+tDs/dpFL768nrQysyiZNBUgmL1AkIxC6tMV7RI0udnouZMJF0zA64x8SngegySNwPgctIHvwtUOdgZCkeA2Guq8Dyfuzbi1kj7vvPd+wZxKQ/QxLTFdcYBF8L5g8ItJIZo1x2S+hLe9x2Y3rYsEKTdiNF7EpBDxFjQaS0xLxF7iGk0cLyDSvujBVZenCc6CIQq0iYeMD41uiDuoi6Qs8ZDLpX6PQMkxzrsluicafG08WHxNe8l3b0IFNyEUmc1SCyVOBZ0nB70WWWz0Kd6TnpkTs8nzrvZt1fS0nJqf6yku2+shJPztjLm94rmDVTescc6a+ukLoMvpRU7/zZt+8XV5USiko29+hV+df3myLdeFq3AQP9+7wlZEpJ1dLaZ6p/a+06ZZOmCd+e3TuSOmZ34er9FUhKTa8tK1EvokZJ7pTTRa/av6+23G1QC8RZWg6W9jxmiK/kz98kS5li6dFbAaeyer9StI9aUnL69JWVZXvJlJIkUtLbV+/eokTMGkWW5hd6PgCL5WUbPt6sBOSYxBUumzkhYDAyBQaWCdCZa21m5Wsw8imW3+G/W53u+wHRGSx1JtpTbLOofdOYr/kOz38hsJqlEjsT8ai9R2zeWuh5jCRpZRuXfxRpL2CBr0iUZRdNPLw5Ik+HZG2FO95/+stjOg4d92hoJH20vmWBFXGInDTw1er0ziTiMdAR/BgjNTxPkt9UPMlWh6eUIScIFgYNAAtMZYan2G5RwiehJUL0n/tDAn0MidWx5gQLjAdzusuefZ11ifc6knxc2YYVjo5DTstl8DSXvU5wKrQMWbS3Y6hwU+hvkjBDCKpkRh4zlxPxFmKxglle4SvbtTqlY+5b9ffzeXoqd1k1PtvgM45VrIs9l0BgIkncxSayQ+fDCPSGrK2aJpJTNxtnFo2ul1J+A6JexJDEWFrf1gIGZjTFrx2p7cGPrLkuJafvaGJ6QEW1gXk1Md0EYUSaSpfdcmssn5v4Pe45qzI04lQuz7U6SnoCZJwL6+6ZTwfRIFdBZIGuOH2PMLc8O0nnqSBqAJYy4QUT5MJaiEsJ0Ams6FjeZuIZJhZX6Vz3PDHS8IeMHQHi3i5bdvADUJz+NKqm0rXBZPLXHOhlSmu3BxKfgvgWlvJjglimopx1cOF6W7bSy2myWJ2etUTiOehykyTM1wRuW1tgUQKDDfbX4c9xukgrfYeMCFooAhOXy2b5R7zCQPUO5B67ePexQmg3kETUeSQFP6RB/MSMYgY/QMyPALSWBT8B5tuSM1JKfAdqbwGzDaA/QfQpSXZEulFjrQMd4jxjBUw0mgPDCz1dNcZGkoYewAuAvMZlz0kksDHmGrA6vU6ovUOv411mgc+TatH1q8st0T5IxbQbuCnrEq8dkieD5Q4BbY8k7geIJ8H6XZpmumrNxM7fRZsvzQJLlcFp06bdRUR1ynPMswNRpldddVU3xWEK4DBm/koBqvPmzYv3odgGlraBDmpKxb0AEthwW8Nmm6+tM1Zt/fr36te28WrF8bIWuvuC6XGVTp6ASmS0rTG4F+YXeuZCUhK4ToAjtEhIKwkxwWWzjIpzn22NPTY6WFpYOplZnkMS94X4OJoFbiLgbmY+Xb38hPsfBJ8E3yFBHxXbLAvjvMe4+jWWreOWlo701+qPE9O/QHwCE+5U6UcsaAszxharw/jB0hr9GnXN5jk9SvV0OkkE+WpZ8P2A9pLLltXoJWT44pK+mhCflm9YcWW8YCkEjWBwvJyOrdEHhk3jXhnTQWIBIAtcNsvZscYvxu+HxNfhi7wDNE1+QJIuagCWEj9OJD5SAi1hfgxP63HkV/6y3TuSs7r3rin54xeVCn/CMxuPGtm/q6E436gwEwhKuIiVdpH6fcseH3/ygG2bAks3f/9tX52RPLB/v/Wh1yq1evX/WomUUq+n+qTRY/5UKfekaRrruhTJqWnS76s+9fhjfS8+80TmilVf+j27tu+bZLN1mnnX7JJFr/8vTdZU7veVlSSiYBwTLL3mmmuyHnjgge4Oh8Nz4403Bl96lb99+/ZN9dXW4tn5C7y33HaHR/m7afVHaYf362v0zZo1a/Ydd9xx6mW5UUntenh/f4V7N2nJSYqbtWrHzyrNtHEafqH3Y9bl+xXfrvwlc8iYHICuc9ktxyYyn/IXl46TJMOoRTCfKPLLfCK2rYWehZBcSiCf4uIsslkUcFf30cDp/bAhDY8AACAASURBVIiBD6hOtV4BAmpeJFyUqjtJfF727YrvI+4FAkt0Nl26zt5pQ8LGW+k52/vq+SdaRl7oUGstHp+Y+EOWGBRDZbohWFrovYMYh0NyMMqLBWYRi/8V2bNesjq9PgGcyJL9ygcWUOBIlcueHS4Q1mh/yXd6VjDzu8QUM7KUBZ1H0LOLbDlX5Dm8/xYkjyjbsPK1jkPHWST4xmKbZXh4Hxzn3J3th/YDSZwe/ptxDySqwHoyE50PKVcQtEKGnFZb7l6X3CEnAGB+oBOGrC+wBD+aROvrBqJNhCsZ6Eqg1/TqfReI1IwqYjzGAtMZ/IOA4qxkDzHVAbPEz4DETJfN/Gk846nqDHli/a0pWT3ylbAaCxQR849gmgyNpzCEdBWYr4vXVlg9RfGgODvPA3NnRYEAoa1xFWTdreod5ygZWUvaLSDOUQtOMn0RB2927rGLPP01DXMCdB11FBd0vMtmjis6uol7iQSWukmKiaFcpPUCPM8K0EsMeRKYOiu+XcEyRWpCAYI3Bbh/DbB02LhhYB7islkUeNeiklfoKSTgN1l9YISW0q4MTO8zZAEzfSeAV0C4S0p+u3hy9uJoDVmdHsUN/AhJ/MyCHwOR+miu9qRGH6OsDu91gDyTIXYw8zvrJlneTfAmcvMK3SdA0iTBiCpyxQKPscTPgmg1E25n8JNC4hu1Hwime9faDUE+WBeX7BZEk5mp6Wco8QmSxBnFNvO4BPxtNAdGvLK3V0BMjAX+w5JvLp6U/UVLbIZfay30vg4pNxDTx/X730otNbnvmvENKKnCL0vorFUvYjgWzOtBGAqmX0jj1UUTs2Py1DcbLE2gkxKp2gaWts5hIKEJlcCA/Z3stvnaNrfa5kDrzAG1ZbRG37aGzb+dryMKPf2D3F1KIZP0j1w2S0YC+3STBwyr07OAmNWBswExfP0Lx9Egus5li/tlvzXGKzpYusR7DUseRRJzAjfJRMeBeI6Was7SqzzvkOIFDSsHwVJcyYydLrvFeHFpYUno/q0Oz2sMPiBY7GDBlxFjHxNvZSZXsd0SCv4mZDeBe2jSbr7DfSETppKkmcF+FVB99IrLZjFefkPLyCV7jtGl/nr5hhU3xguWMngICJNc9uwT4/C5NfqgDiSqi2BSkcgLoGG6q8AyJg5/olU5JL7mL/YMZwEHSdjDwNIHSYif/JW++9dfmRuaaqjA0q99e3dtS+nctUeNd+dWvbKsXIGlT15wZGrHlNjYV4oG3PDhLj0Alr7sXJR75hn/zLzt1lv/nD9/vsEvqgDJuXPn9njvvff2Trp5doa/3L1T99UYqexJGZ06QUtK1VLbZfgrvLt8ZbvdqZbDerIwmR66/QZ/CFiaKmuqDqjfE+jrqGBpwK+kpCQxf/783QGw9Ouvv+6vgNJp067YesFl9j4XnDGOZ/z7jt3Hn3hS57xhQ0xHHN7v29B7mjBhwl/hPqV26dNHr9pfIXVfbUrnbodVbv1BRaFE4iz9hCS/Vfbtyi2dho3NkswzXLbsIQncI/IKPWovuJiksd6Mwho9KBjvr7WZ1T7d/MhSh+c1Evgexl5D/V0FZsWfVw+WelYBeFXx3rGgNXpVVrsIYnMxbyUAQpRvWLEnYmQpYQ6TnF9syzGArQTLIVlb4W32n/HaPzOPHv2wUOBYHIUF/sd+X37xlG4NeBzDLj34UfLlsuHSX3ufIPwIiVcO7ql0DSB/r4Z8MhWahyQO7oXEBRIUSWAxElj6mZS0TIBdsdxnwg0gdHfZLKfkO733MTirfMOKdzsOHduRQQpgPCbcRv6S0u4sZTFJNM4yMdFY1vlCAn5h4B8E/pSBPSAMP/D96rszjjzJUM1mgdfBON1lN6L3Ypb8Qs8tzDSIJD/FGh0F5ptJp1dqq/b0NmV0PhoSz4Hk1ZLkNA3aTDB+DPC9SuKnBGv3Fk3KWh6zofoKXU6bdtRhlz7wAgOfGzyVjGSN5fV+oitApjnFts4xFbMjtTVozlfXpHTtP4mAEhZ0LzEGQsppROIbhq8QSHoEJNYx8esa41yW8lgm2uayWeq4SCOX3PwlpUezlHeSRB0PqMCJDD7dZctuBGjH2weRzvFWp2cvQBeQ5AYR+FJ9TCXqAsifCKKeG5btTLyXJAXPY3WRpaceQ0KcUFRgOScBXyJWtTrcHxPwga+sJCepY9dxxPQ8kzwBECk6+zdrmmmUllJ5+prxPaqitWV1ehQn7R3Q5Z/QcB+zWOSyZX0VaX/NVxlMoH8Qc0dJ/HaxLToQG6HdXKvDO9YQFookphpygRRkI/AwYnqOwTeAsZQFBhAh21VgCdJgWB3uKsE8hiEU533koolekuWcYpulXwL93mh/GbnUO0D38/skMZ4FzWOBO1ssGhXmkNXpeZcIX0CHkTHDAh+wzoMT+SAVzz3mOz1fMCMNoCOJ+PIim8Wg7ohV2sDSWD0UZbNqyaEl2ibYCnZb5YDRSgCJ6prW8Lc1bLb52jpj1davf69+bRuvVhwvq9M7EWCVTj5FCSUw9M+K7dlxC7ZEOrgFnjFWp+cdgiyBFA1UnY3DCnMfaHSfy2YZEOdjsjX22Kg285yemwVjCBhBXjcmHAvCk7pMOlrT/A9HEq8KpuETnU/EliKbJaJwRZz3HaiW0P3nLfHmGb4RejHQnoB0gApdNnN4WnpCdhPwuUm79YDNBJIwsofqD6+zQPS2q8DsDG9jhNObLyGfK9+w8t9xg6XM6RD4yGXPbheHz63RB3UgUaFnKhhnMNFyMI8vtllGx+FPtCqHxNe8l90nkRSPks5Xh9BGPMKEAYLV8uRtghSAlh3gtx2e3vMYl8/912+mjjldfHt37ZTV+w8EwNJ2SbGP+xlJ1AAsvWLa5R3nPvxg1w/ef98bABFfe+21nmeeeWanGTNmbLvuxpt7lnrdRmTpUueirhPGX2SoXe8/UMm33j7Lu+OvLXufe35hvz+2bvUPOnKgqV27duLAgQNy+sx7qnbt2F754rNPdszOzjYiO5ctW2a0cfbZZ7dfuHBh78DfAxGfTzzxRPdJkyZlzZw5c3sAuA0MwpNPPpl7zTXXdFm9enXFsGHD2oVGlqqoUrfbXXv8yaP/vPxfNx355H0z6b33P6iwXT29ipJS0mtKflcp9QjUixRdWicM5d2t19b40rr07n/gz03fNAGWGoBj+YYVf2YOGTMYoAKX3XJ0IvMp3+m5kRlWFTkXXHvEt0KI1a4CswIYmw+WOj0fEvAxJJdLQeOKbZZLgmBpoXcNSbkQTN+ywBfVMGdvstGBRHxXda1Ot4eluLji2+VJTaThT2fm4mJ79lOJ2m6ldwMcefdH4zP6DLuRJMUVPciEt0FJJ7tsHf+I9S6X53S/AUYXEA1RwkeS6SMNKpXVUDCfAEFptT5+KCkZ35COM4L2BC6RTKZiuzlcFKfR/mJ1elYLCCerlPQYRdHUMGFYsS37wvxCz2cqprxsw4o5HYed1pVZ3uGyWQ4PN5H3ckkf0sUqkmjEWVp/HzcBfCSEaAeWipu4E7F4uWzj8o2BOaAU6knjSUWXWRpEqTflbp6j5F6CyCaGkfXBxJMAnCT9tRBJyV3A8nci8VqRzfKkopBgyC+JRV0kqYDiwV6ifovVHyG/51oLvWPAfBeDOhNze4B/JBIfFNnMQe7uBOwZVYct2LLElJ7pJ5L7GfRPkrhI1zlbJInZEPicdAwG88w6EJuZJD3Ngp5mKW+PEr2nBIOGq4wI4vrsD6J8EF9U1LLnV6S5tY+l6QwBf4O9QApTBnHt7VCAKVMlE6cS0x4W9KjQZZBexXh2DRlzBJP4h8tmbgmQa/Sn1en9CswryjeuWJs5dOxEEBSQTgB1I2CLZH6i2J5tiARFK1aHZytLXCsIOyXhLnW2KbaZFbgeIbLUcyURjWMoMU6xzmXLUmLmiZRcq9NzNoHGQHJ4RkhjOwIzmPgIMOUC5CXmvZJNdxRP6mREc45cxml6lbuMWETlANZMJPySXT1TPzO9Pn58kJM8huON5kAdzZJYSpILFB0Ak/ZgcUFWI6HPWHth1PFwej8ilobglqonCe9K+Eaut3fb2hK74dfmOzwfMIkVgHxMZ63XenvnaPaDl8c+PSUyHVpety2ytHVeug/J4T3C8P6d7Lb52ja32uZA68wBtTW0Rt+2hs2/na95he5BKjpS8VsKIk0X+MpVYI6cVhvfMzjYr1aH+y0GXIKpgWgPCxBYnsEQ0wV4apE9u1Hk6f/R8yA6WOrw3EnEPUlSkJxdI5HsF/IjZvEqMfci5iYjS5lwFQT6uwoSU6xuopsTn6/MwrrEq15YBQPDi22WSGI8idtNcB40PlC6pwB0TmgUBAuaRUxGymiEA+hoBj1YvnH5PfGCpcqG4i9M1/d3XDW5d9PREXWNtUYfGDaD4BTEShY8zVXQmLMvvu4M1jokvuY73f9kptuIcZMRnTN07JUE5DJTEYgHgekpwFAjXuqyW55L69xtpOiQ9VXVri2bkzvndq/d5ynR9x+MLG0OWKru6IfvNg1MElzdr18/Q/02FFT86dctw0o97uqXl76y94F778lZ7HTuveW2O/au+uyTXpIhHn30sZLnFzzT9dPPV9e4d+3YH4wsXfbflG+//CRTE/AruwqAPe+887JURKjVas1QQKn6u4r4nD17drd77rlnx/z58xWdV1Tl+vA0/ADwumrVqvJLCiaXnH7+xUe89NRD+P3332tGnXFhhSmjo7m23LNrWsEEmjvn4VwVLRspsjStx5FH+/bu2s61Pl9qTp/+Vdt/+p6lXwlqNPjIlO9wfymJHBUbVmzrOOS0DCZ5fwIfm4wJZC30PkBSdgTTwXVG8koWYoerwKALaTZYmu/wfEkEh2TksqB+xQXmgiBY6vBsINBjYP6JBVZqvuq+a6b2SESAC0cu4+SMam8VSVhDo6FD148UeJQIOunykaJJOXFH/tXbOCRrK3w9H/3g55endR84QUiKCxRjQW+A+bQYUZK5+U7P3czoQ4zbWOAjIiyQjDMg6WMBfpMFnQrwcYLwpAQtJp2D4kpMfBGTyCi2mYOCUE31gcG/yPy8Arpj7lUaRjPjJEU3kuf0PEfM3vKNK1d3Gjw2WQp+ymXLVuriDcoI586BEkmKXmFCU/ZJ0DE6yyOIRDuS+nuAKG3ItUzPKnCtyN61AddyU/bynJ4nQnlIjecFc5/aA3tGJ2WapyGJj3JdXBelmu/0LmeW/wvQELDAIww8WWyzJBINWvfxzOmZDtA0Is5kicdcdsvjMfs0SoVjX9y+VmgpT4EMju5zFFhGIMXt+QwIewDaCuYfQOJqYq5i5gUQdCmkdLgm5TT6MBmYA/kO93FMYipJNrI/WKUVgy932bMbcc4m4H9joMzhrjYJ7RSpy0ZCeOo8yuATdOaeBLGDwJ+Et6XmQIfB43qT4EQonZp02YgIleKOsm8/PqDOGlLQMQRWfKIXs84DY0QiBu3mOz0/EvM9zPSbmi8EdhXZsudFBkvdt4FwJCAOkEBp0URz1FT6CM7n5jtLxzNkHknEN58UTRHLK4jwW1oPy2WrRlPwjDTS4e3mZ32DgAila4rYZyzwGkv/OcWTuv5w0TJO/stXeqWsZU2YeL2rIDsSx3FjwNyxeyqRaRokX9OStRVtHuY5PZ+BaJnQ66LjWeAtXSadsn5Sxy1Rrkv4eWB1er4h0BMMnqP44Ismxffxpg0sTWAXCaua8CDF2VRr2G0Nm+p2/k5223xtnfFq69e2fm2tvaBtbgG51sI9Q5n1W4SsE4ZggXUum6Ulz+6DYKnTo4SNVpJEkH9ImkiQ5DvB3A9Eh4PwNTF5pZ9uLJ6SFVfaYZzPuniqRQdLne4HBUQHSF6kjNXxrJJKrT+cQEUQNBCMFSqVL7SxwEucesGT4GtcNos1Hmdi1GnWfLU63csYVESMO2StfvK6qV2+//991sgr9F5NwCkNonIF38FMyxUwF94PhkgS45YKFaE0eGzcoj0s8H5SEoZ9dYklFgDUrL6NZ7yU8ApY9mFBn1Iz0qYjvRi1BNAK2LM63RcB4nL1Mly5ddMxab0G3ShIPCOl7AaCivotkCz/KTQaUmTLvqDTkDP/WbPnj3eqS/78LaljTldZta+stsJT2pLIUuXLImfhgNNHHe+fNm3aH927d08O5QRtCizVklO05KwefU4eMbR64RNzUld+8ZVesnu3f6rtEtPMO2eX6KaU9o/dPzvjg/ffLw2NJlWgZo8ePVICYGlY3ybMWRqaXn+J/XLPP84d3/fFpx4Sv275Q44bP0kXppS0D5c+V3viyPykkhK3fsUV07a8++67jQQl0g87erCvdNsf0u/3p2Qf1qem5K8t0lep9pQGYKnV4V1DkAvLNq7cmTlsXCqYH3UllgIJa6HnPWbsECGie6yJCWBOddnMD7dkblmd7m8BmkOkQPc6wCyEs/RHlvJuAdoSJydno6k/9EVPblISvlXcluFgKWtaf5b6jQTOBlEKE/8hJDYW2bOvTWDvbY19AIPmrr0xNafvqaHUB9F8YoFXSYhziiZm/dhUvd62OVbLmMufYNTeofmTqnWNvxYgOzMfR4QBYMxg5oug0SgS4kZmuYB0BFOvFbcogy3FNsuVsZ4HVqdnHYieJp2NDxpRi8GRXRflZ3W4X2PCdxUbVq7rNGQMSaIXXTaL6uMGxVq4dzBL/6uCMTGW+UjP2bpzCz0iJT8VL99jvtO7CMzbwPhvuM3MoWMXsV9YA+cRq8P9HUAfKt5v4xwg+CFiEVGMMIr/9R/PvLcDsr8EugnCK0UF2cbZorll+IJfX9YyMmsJYiwzVxvCUYJfBmv3MbGKkjyKJT4nQQ+A2UdE/5aEC02aaeaaSzt93kS7KlJRcckruo667A9BRzLzTS67ZWhzfY2chu/1a4zjJHO8kYkNmjc+9A0eo55ZU1sI5Bp2rU7PLtZ5csWmlQg9a7Cgr7XUrI5rxlPU9PuAc1anp0IDzpIS+yH4X5LFz8V2I2um0Vkkz+l9UAAdGNwT4PYuW3a8PP6B5nLznV47FGcx87Pxjg+LOpoOly27Ae/+CKf3fH9tzWxNS54Sy5axFqAtlCQ9GuM+BvkY0gei9iRR5LJbbo61v+Q5PScL4BHFj8vED5Lg54sKct6M1XbI7zH37fqI4UXEMLisFcgrQGettZl/irVmE/BDzZ/dTGISsZxDQswomhgfVUdLXrgS8S/eum2RpW3Ai5orMRdWvBMqkcXaDJttvrbOWLX169+rX9vGqxXHK9/hzWPwdSo6pf5Q7Oxszhr24T+p0Zf+OPewULDU4NhTapvBa4muYcH9RC2/pGuKtB9WKfh2EsLjmtgoRTy0yf/zfdta6P4YTLVBxXuBJyWzWwCHM0QxWGZAUE8CfQrJwcNdSBr+YSCemyig0dQLTHOAjHyn5zNmWsyQN0PwVcUFOeEiHa3Rr1HXbKRUYCn4eWL6zWVvrLZrdZZeRCQnl32z4ukEwdKlmtAvXDOxS1Ql0tY8E+Q73Q8xiwyC/JyJEo4EjDAXDsl45Tndk4jpAmLcXfnXpkGpvQddJ5geZ4HDwLCT5EuJZU+paUpx/fSetkfucH/y4h013u1bkzMt2bK2ptq3d9fuloKlU665of/cu2awSm1XUZ91/J/T/lCg4uZftwzzeurS8B+d86DlX9dcnZWUlES7S9zy8ptmQviq9j437/GsVZ9/cWB7iTdpasGEpFl33b3Lr6V2fPyBu9Iy2rVr8A4SSLkPCDKpvg2k5ytK1JZEll42aWrpaWdf2OuFpx42/bzlDxp31vm7Te06WmrL3NshhFjxwbvdBx7eR06bOtW4t9BxTe85aKiv5I9fJUuZYunRy7/P664t9z7YCCx1eorB9Ez5xuUlmUPGmkA032UzHxbnvhwAA96t/3gVjMBjQaeD5SCXPXt6c/aYEIDgd2JSNrox8YWKtzKEs7TuN+btLPBfnbXj4k1RDNgf4fQOlJDvh4uS1b38KqE99pPEZhY0kiRfD4F7JdPqYrsBAsdTDsnaCm9o8JMbZ6V26nY0GHPjcQIC8xkKCG9acbvX5Cfzs0dfNldlhBDIKhXIALoOrHdhxQEJJe5H3ZkUhQxdBciZqm6gfSacRUQ9i2zmcB7VxpFfhd41kPgfMRviKFELUX5g7A0xLmBV2YYVP3QaMs4vSb7qsmWbw68/1uG1CpILSVJMcCb02sBzVhKPJYJKZVYq30si8V6Ht2l1ur8gxjdgaiA+aUQqDhn7BGk83zXRiARUqdnfC5b3qSjBurmmxAjxUrTxaWrfthZ65wFcBRV9DWwotlmCdBjh1+Q73FMk41wS1JGBuZEiWQc/sua6lC6HX8aQgzSJx6QQpwLkB+QPkmmRIH4ECkQF+rGgTCF5FwPfuOzZinagqZKbX+g+jZnOJgmDhkWC+woh7imymQfGmgLR7DbYX+5mYe1T6iNpRG42qxhzYOg4C4Onu2yWYc0yEnKR1enZD53/Ub5pZbuGYCleBskJroKc2NHVdaCrj3RxEkjWQtBkCVlRbMtW4muN0/CdnvlgriDQAUWD47JZLkvwPnLzCz1XMcNCso6CI64iyMbENa4Cy62h9fOXlI6QtTUvCEqyR7Wjic5geb8ETEocFpA/EjQVFW8AkEz0IBHeLbKZQwHcxvuLs/Q0QJ9Fkm5kDfcQGxQXcXF91vsXc9+2Or3FIMwLfPBhgZcBvjPGGo5pt0H/LGPNWl26EbU8GUmGONoLrkmWIId0tL5sA0vjmrERKyU2SPG30xp2W8OmuqO/k902X1tnvNr6ta1fW2svaJtbQG5+YclIZm1aMN1K8Jdaak3nWAT28RyIw7/mGmn+xP9h0OuCsY2JX9RIjvbV+nRhSn1asu+iKBxCrTFeUW1and4FDLlXSHoTQo6SEBME09NMuAbgvgB9ZCSoEeWSznVgM4Bg1BOhAxO95bKZO8X/iG6yZrPuP8/h3gRJM0nDlUrtt8hmbvBy+P/jOWt1uG+DEANJZ+NltO5gjZtJiKKigqxGXIMK2APTeRUbVyxIECxdIHXcum6yRXE9RivN6tt4bBovx5KrmLCagGdcNkvPFs6FQ+JrvtN7LUOerMQy6tLwx8whVuIHhhjIIhOLk2qhTyNBqa4Cy6Xdzr/tytK17zzmK92+Nal9VpZKWq3xbtveUrD09PMuPnzRUw/xzp07anJzc1NU9GcgVd0AS90l1SedMvbPQJ+R0FI+Wbm8V9dsC0+/6wG58PGHkj7/4ov9O3eXyMkFl7Wfddfdu3UtOeOh2Xe0K3Q6SkJV68P7PSytXkUsJ5SGr+wFaANOGvuP3ZOvuLrH4/fNSnnn/Y9rp0y7coeW0Tmbaw5U1O4vK3M4nX3OPeO05NtuvfWvBpyoRNSu5zFDFb2BspfcqWuufmBPae2+PUrEpEFkaZ7T/ZVg+qhs44riDoPGgDQsdtmyuyQyn6xO99cqBT8QYWOsPY1GQvK5LrvF1iKwtNDjIb+8VCp+P42uddkseSFg6S7BPEWpK7OgNzWSY9YUZBvgU7xFRSCC/UtJwtZQlIyOBslbiMUcsOwBgUGQ9CgERoHotKKCuNWaD8naCr+fIfO+n5OcmZNFSuQtjmLwb0qeFCOFM9fq9L6uSX5bClQw6AZiPAQSFzJkqvE8J05TXMl1kU76lFBBPUn4pyAcWVTHKxtaIoAZDcHCaLcgBYYJgr2owHKC1ekJCpJ1Hjq2Smf8z2W3dAi/3lq450Sw/jhJXBVH9wSr1Iv72ECiPxE6APSHZE4mYLPLZgnn5m5g2urwrARYCTSuCf2hnpLkGgh60zXR7FC/5Ts8O5hxBQGKL1VFpd1D0JYU2TonDOhYnZ5VBF4tDd5VlLvs2UGRw1A/8gu9hWDZXYlQMdFvBPgJvLLIZpkdPl5Wh+cugC9liD8JKmWd5xfZsw3KB2uh+0RAzIfkXBBMYBS7/jCfjrsVoNpkybU6S84maAc5MOuA96ddNnNLnl8N5taoRX+kVmoZe0nihETGPXy8Og0ZkymJ7nLZLEc114667qJly7S/qkf7ItF8KJV2Aj4vslmMDKxopc7OKTUBENjgDganuezZik80Aljq/gKg3QwUETDKZbOcFauN8DmQ5/BMF6AkMIef75o2ZQhPIbX+o1awXt7i3aeyrs/RtOTwqPNgHcmyJ2na9QB3Z3AHIiIl7AdGGRHWKYE0FnK8yh5zFWSfH+JEo/0l3+E9JxCwocSdCPRmhHNqtC6JuW+rczAxPaSE4urX8IsCdOVam7lePCyi+Zh2G6zZhSU5nCK+V5kPLPi2uvmSHVekbxtYmuCMjzahmm+qwZUJDX6cbbaGTdX038lum6+tM15t/drWr621F7TNLSA3z+E+kYhsJHGXcYggfKZXaz3WX9m5gTppnM+CBmOV5/SsF6AnITmYTsjEzzFprwjmEiZ+lqBdAqmXgPAUo+Ycl727oYodobTGeMUASz0vg/ELMd5jE/IgcTkxPcWQBQD1JsIqkFar63pPDQi+xDTkUoMiwE9OgAC/qa5u1v1bnZ7tQsoJLISdCTtdBZagCnZ9Q82yG8d8aNKuIfzFbAbTDQE7LOgGlrypeJLl0XDbeY6Sa4jEqPINK15KCCzV8Dh0/CeOr/tR+yB/4f4cTqm6jQl9BSOdwavCU9eamq9Wp9vBEDuE1FexECrqKTuOvmvRi0E89q1O762APEoJftTxvo0dSQLnGBx3wPGAdBGokyRxtxJb6Hnp/beUfLb4Tt+eXTtUZCm0pOTqXb/+0lKwNDWnZ98Vr77oO27kiIzKykpdCTsFwEQFlpZ63FVFLldlgI/0+RcWVX3yyYreJuKah556jp9/ck7656tX79u5c7ecbLusw6y7Zu966bW3kzZ9/Vknjeo4SwMCTW+//Xbp8OHDM5QgkxJaailnqernr7/+ur+Khr38qus84ydMsJx35mmmm2beW2WfcB6ZLZaUXL9bGAAAIABJREFUISeMLfeVuXf/9P2m/oqouf/h/TaFjg8Jkymt+8Cjq0t+N17ikjtld5HVlft8ZSUqNbIhWFr/wlf+7Yq9nYac6pekveqymRtF6kUbf6vD8wsJcbuh0hwoKsW2LjJLqZHHoqxo0rwClXSJy4QmLMTy3iK7RUWhGWvL6vTsYUkXCXBZPGnmkRpRwA+xeFRx2zVIw2ftcNb0W0lFRoO7MmGGkPgHCdPxEv5TXDbLufGsidZ65xi+8K+PtNS0faRTXBGuLPhFARHzRV5F/wF0OQM6S2QZYB5RDhjPE7ORQcACnzHznQScTKyib4M77jgpFI919oVhfRMBLA1R9o7RkUx0NARf6yqwWPOd3iKwfE7RRnQ45tQKMolPXDZLWriJ/MKSscx0N0m6Ps5xMqrVeLaekpzd41IhtGellOcR82/SJJaQzo9C+B9xFXRVNEARS77TUwTJ/wGowXqsi1Qce54EdhfXA5NWp2cfSz5DoE6QTAn2CI1eL5poXpKAv4F14CIpFkDIXpLZXByBJsLqcNtBNJkkbmbCGoCXMtGbgsRtIN8VRRO7htIz5I4o9ByrM6ZD0K0qk4eEGFk0MWt7wDer03s/6zJDCMpi4s3xPLvynN4LAR4pJIznsWS2kEbOFj6/Gsyt/CWlHVjK7STRbNHDukjgcX2I5GUuW/bxCYxHo6r5S0ty2C9+IomxjTiRlSgS47NINEHhhgY5d7dLZc1NjJOMNUg4C8S9XTYDwI4UWWpEYEtJlULw+GaIaCnxsNvBXEkSy+LtAynoHwQeGB7Jmuf0nMW+mts0U0rwfBZukzXcTIxMkmKl1PhOZvmHYOrCgBJh3EWsxOV4HGAaWGTrrD7CBUqj/SXP4Z4QeAeJxl0f5b5inmGtTs9mYp4FJkM0jwUWMDCj2GZpiopCVYtpN9SnvKWlR5Fff4ckXQyia5mwxWUzN6A4aOoe2sDSeGdt43oJDVICzbSG3dawmfBEbeuDuHvg7zRebb4muGHHOQv+Tv3aWnvB36kPWs3XcG4qJizXk1KOWH9pB2+ccym8WtBXq9Pzg2C+N5C+Zhy6NbpLSOkHxNvM8lEBukISjwHI7LJbLm3JgagZ/kYHSx3utyBEEem8su6ApV6usIZYuJjlKJCoBORgAOqr9eJA+w3BUv7YBHnk17Yu7mb4F3pJwnNg5LJtaXp1qockTobgyRKiS7HNHPPluIV+NnkoDvxgdbgfIHWoDhWZOcjr1QhQyC/03KIibMo3LF+aCFgKQbdL8MfFNkO4Jlppsm8NZdhqr0O9iDDTXiHwFwhjmOU2ly0nWvRS3ctxofstlnBBpzVkwv9ctsaRVQn2d8LzIJL9UDXog7QROAUqhZkxisGfAzTPZTMbCtB9Ln/0nh3vLbi+tmz3LlNa+/YitV376t1bfmspWJps7n7Y/bf+y3f91Vd23Lp1a01A6Em1ufnXLUO9HneNSsP/ctXKw0aOGNFO/V2l4U+9foYCLmjh03Pbrfpi9f7PvnaJx++fnU5gvvmOu/dv37VLf+mZxw0xJ3VNIAU/wDOanp6uqb8H0vCfeOKJ7pMmTcqaOXPm9gaRnyGdFy7wFPgpkNbvq63FvPkLy++cOy/Jv3+P5/t1X3fr36+vSdXbVeLmK666Zvt777zZYB8QKe3SU3N69VNcsKpecmaWRfr9Pt+enYorsCFnqdP7AxPdU/HNxxWdBo2tlhr+67JZMhOZP6GgZeA6ArpJQSpqTKkfNwssrRdf2k8SIxnoohTDXTZL98ALZ77TuxZEd0KXe1igUDJfts6ebfDHxVtCI5Aac5aKx8H8lyaxUie8QMwjIXADMzwRePMiNpkz7qqje142a1eUD3bxutqg3rHP/f6Gltr+x3B+zKaMMeE5At9YZM82lJubKMY+kPey93zS9VsBrRuBv2JAqcoXB68x0ZvwSxcT+4lFMOWbCaeA6HiXzRwOJEcAS91boPPNRCIap7jRJAscAeBWl80yJN/h3SSZ51R8u6K0w6BxpaTxWpfNYqy70GJ1eM4E4SaS9crrcfZy7YHSaUkZZiUYVcjgSwCuJKaHWePrmbG52GZE8kUsVqc3yKEbWqEuWnVsPgj9FYh00TLW/qr2GtGGgXosMIvB/y22ZQef+XG4HABLt7GOa4jQDwLDXTZLI55Wq7NkDkFrx9C/B7R5xPJNMM1lYLZO9OZ6e13Ea31RQl/jmWElxmOsYa1kfeg620FucqvT+zSD/yLm4+tFvcbF8DfX6vBcBsIxJGFkeqg0a6kZz6/2cdxr1Dkb+HH40gqz5vdtJsmnNdemAZYOHZskiOYVFZh7NdeOuu64l3f29OtJX5HEOY32F4GrGfxnsS3boCWIVoYv3WnW/Ek/k4TRz2qtEXBCkd2Idm4Mljo8nxLoDYY8AKJ/1Ufkx2om9HcVZX4fMe+Id48xLhYYxYxRLnvDSNZ8p+di3Vc5VTOlB7Olwp1hYczHtYLxIwPzmNQcYUUvUwVCL5I4jjWaBaDYVWBWlDLB+RreB+rjAIHONwQ/Bd3OxCtcBY2566N0SMwzkdXp+VNIXM/ADmNMhKInUQKJOdGoRWLaDfVpRKFH9adKv1dCVZcxQy+2W2bEM5BtYGk8vRS5TkKDlEAzrWG3NWyqW/o72W3ztXXGq61f2/q1tfaCtrllCDx5x4B5fICXkwW/X1tLwzZcHlMUJ+aB2Or0/AaiW0jn4EsWEx0GoVS2KQ1SDgDEDyD1ksOz43k5TOBZF0/V6GCp0/0hgT6GhKHqyZo4k5kvJOY9RNgPRo4k7NWkvJshgmqiYZGl8RDJt9jXSAbqIyVU5MYIhjwKmpjuKmgk0PB/vg7ynZ5HJaAJiWBkDmu4iiW2Ftst94Xfi7XQsxSMLuUbVjySCFjKxNdBiJ9cBWaV0hytNNkHIwq9V+tSXiyYblKUCgS8rVLdWNDTksX96+ydP2zCcD1Y6v1YMN5n3e9iTfvCZbMkxzPYLXkxiMe+1el5nCVIAEsivBguVPyEgVROZa/P1fMf2/nWI5N8ZZ4SLbVdutauY1b1zl9+bilYmmLp0bvGs+0PWXOgMtzv9MOOGeLz/LVFSj1U/MOkpaQmmTLMFmNNspQkhGBm1vd53bqvpiapfefO6jdFExBPX9TXiclZGs1WUgdzZy09s7Nv7+6dyR0tOWRKTZV+X60pLaOD7qs+wDWV+2tKtxsvaqFFJKempuT06Vfj/ut39fekjI6dITSq8WxVishhYGldhF/ZNx8f6DT49H1S+Fe4bNnpcd8jM1kLvTpJqPT4YBECGToMIGRAc8HSeoDgFxWVBUU/IvC2q8Cioozq14GnVpN0vBJykYT5AuK5InvWS3H7DiDP6ZlGRP8gnR+IMGdPIubJAFUx0RCGXEeEnUk+uuGrGM+yfId3IhNfKWtrUrTkFB9A64oKzDcm4lu0use+sO1TYUpV0WNBocNo9VngWUH499qCqPQhBz9KOjyPMUGE7qeGfRLTmHgCGYGBrIRpFE+nAZiyMKLexrhsljPCfIkAlnqUENLVxNgVq09YcB9murfYbhloLfRsgZ9uLt+0vFrt26zR2vTuWWmrRjdMAc93uC9kwtRQmoBY7ajf9eqKG0Va+24E8RKDDeVuYjzOhFtB+NNlszQJ9qiMC0hFTVOXWh8o9WBpdwi63FVgHml1bM8CUn4jxphAHRX9Bub3XXZL/PyQByOsa0kXJ8KEgZD6RUX27H+G36vV4VkIRSdANIBVuj5oBZhfUnyOivrHVWBW3JeBosR9bmNWYDiWslC0C3RWcUFWkJtciVkRy48kjHT3Ay579r9j9G9u3mL3FBKkQK866ggWSazJL102i/Hxp5mlwdxSqus68TqSUBHtzSpqvDoNOZ106C8U2y3dmmWk/qLhi3Yfo2naGyRxaYTIUgXGJxXZspuMtgy0nb+ktDtL6VJq6HV/4xFMdIHLbgDjkSJL1xLz8yyxjzS6t8hmROQnUnLzHZ63GbSVmOOKXjeM1/ELX+CyWU4NbczqdF8uayrP15LaGdlmEYugZ6XEOkFYy4SxzHIoEdJBwgzmNIDXQ9L2/Qd4yo/XZu8PsdFof8l3eq4A6DRIfhBGBC9/5bLX8QXHWWKeYa1O73bBcpqigTFGRMMckjSvyG5uIPAW1l5Mu2H9dhFAU0hiFhPOJEK3IpvlinjuoQ0sjaeXItdJaJASaKY17LaGTXVLfye7bb62zni19Wtbv7bWXtA2txRnqcN9OkDnGF91616i3hG6/8S1k7seTNNM4AETum9bnZ6dgrXLmfUG0VQqpQuaOAngqazzq8nJSY99fVmnv2I00xrjFdWmEkeSUi4TEK6Ab1IzlIbPFJKrpaCtQuLdcL8bHLQ1vErStGCtvdPjiXVjo9oJ3//IQnc/ncVaFbkhwe1I0Icum8WIzot2eG2hn4HLm/TX6nDPU6BGQF3YmHeEaUwoCaQ+hvqQ5/DMVXxcZRuXf5QIWIomBAwi3F+TvuYvKX2Kdb8FLNKg0Tms8+MCeEUKepiIP3QVWJoaV8NmvsPzJREcLPGNSv3KKis78cPrD2+ueNoh2wuVKjqkrFDRZo2BJ74eJH4MBZn7Xffi89tevffc2gqvV0tOSTVlZnep2r75xxaDpeYePWtKd2yV1fuMFNfQkt5z0BCf+8/fpNRlyN/Vy7qfkpKSTKnt2pOWnMz+2hp/zf79XFtrcI7WgaVENd6tMSPhQuy2DCzNNJtFaofM2rISA1Ayom+TU9LV3/QDez2RgFJVT0WWBgBj47r0Dh1ESmp69e4/FKARDpYaH5/Kv1le3WnouL0SWO2ymeMG34c5dw40IXmZ4sMM72smOH6eazun/PsPtzRn/VudZb0B/+ck+bx6buqv64GV3FF3s7uyj7eaJAwhF8X/B+KbXAXZxkeoeIu10DMbkrsT038agRnKiCZ7MQsFal1KoKf9VVkPrb+SGoHwoe3lL9p9MWsmlf79fvmG5evbDxmj6PduJWBHpKi/eH0NrXfsi9u/JZH8hCCKJTRXd5mmovnEPUUFWSuitBcKlr7GzN8J0MEPN2rvAytVbTY+TLK+DiSOAuFH0vEYhDgR4DOKbOaxYW1EAkt3MYnJQpeK1zdqYWEA8VepyFKr01MCSFv5hk/IAEsFr9Y7Wczrz2o4JnkO70QiviRABRSrjcDvlds2DUrrOegWxv9j77vjo6rS95/3vTMphBLIzARQBLGtBZWSCcq6igV7V2xkAiprF3VV1l6x9xVdbJAJKmJdXSuoqCjMBATEhqKChTIzgVBDkrnn/X3OncwwM5mKm+/nw+eX84+SOfc9/dxzn/O+z4MPyJSuIOoBw3iPxBwrZDvPX9U9rRiPuzbUwGE5SQgJYmsR8O1wUkST/R5nTw2g2WzGezBxQqxe2+j9Vjm1vlSUmkoKYwHVT5jH+T1OK1Q7Pg2tCR1ukujw3T4sqLMuYiW8DEwHbSzCiG9HJoJPbm9Qj/+PLDRRWKYJ4bK6Ktd7UZvu2tBrAD9MYh4uRH39VY5M4k76sZSCQcL4olMfR0ky2J3reCV/01c8v7o/hXkWCU7Ow0ZC1sg+cJjKl+KmojYwUoOTOxc7P3x5JDVro0OmrB5GzI+xwt9TvBOPEtCAOo/zzGx1rXw+sJuY/AEpsaJ4FNMAglzcSgfSBiytrA19JabczYyNJjCpzuPUazCf1NvtDWpKidmk5MOcHzR4XxF1gd/jHBr/TIU3cLk0bjrMKOxsfROkTIQzhSxqj8es35U4hEn3TTlIOonIc3WtvLlJz7fZX3R5AFmUD8LysAgtr6t2VuXcjhy+kd3eUD0LzhCRtVZ1SfSlfE1dteulDOXkdea26KLYGE6m3CPA38A4wO9xjsylHR1gaS69lDpPXoOURzHtYbc9bFob9rbecmfpj/aw2x4226sPOuraPnOro1/bp1871kE79mulN6i9JY+K8pkJ0ytkqBG+c1w/5vFeic+69SOuNrRGwub5TJwSCBWWRwDjTr+nLLvKbvv0QcY16/YG5xLxJJgqgdcsW7+0eqcMIMJpAtnFuvEH1iqFZ+blqI6Zooy895chNYGBTPxa9NAuJM8RcEmSB2/edrO1v/X3DGBp8GkQrSYlr8dsMY0Rwjp/laON4IXbG3xSIGvXL5j5aV5gqYETNbjiq3ZlU1lOW9eKqaHryJTDLKY6sA0E0VxyivEAhF6uq3Y8kaY/LJvumuACAj2oFWKFZbbZGC6bf0HvjADO/8X5JfIBDYtios2HIeFsARl11Vu96/a87nXfsueu3r2pYdVKDVQW9thhp82/frNYg6XXjPhLUY5zAjVfBs0PJ3h+2/CDX3u6oaBsx53Ca1f+EW5cnwBa6N869R0wsDmw7EelVBuwNFN59s7du4PJaAr+pvlXc01/CiwtKC13cWGnzpqfNK5AW0H3ni5z87oGDTKnqggXdelcWLZDn6bQb9YeaSsqKeFO3bpvWfmjFhJJBkuXM3Dp2gUzWiLgE+b5Pc6cv7Mqa1bvK8Qva8+p5LoIy3t/vP7g4X+8fm9Oas/Jz7trV+9HwtOgYIUVi4HPjEJH2ZyR1H2viYH1nTtjNQlFOPxY/iXMN9WNcuT+Ya/FamoCU0D8u943UoKlrZXSYCwTrsnimWnldntDev12JSUPN67+ZVinnv3LW0y8yXZ5UJRcli9VQKoxdk9Z9TvDuDgaApptQgrjQYLc5/O43smQN7Zn6Us9AV6KD7/XnlMi+IlFHEJ0gii5zWZD2FR0Kky5Ckx7gXG2v8p5cFIZKcDSQJBMORvEa7LVHeAyYVXr9zjLK73BDUrJsesXzexkzVfChwW2zTvPPqevBVhEk7s2eD4Ex0aV17OXEcnR+p4dCsjJIDZERHth/ipAbYZ9OTLuNUFTFA1lkvi9JSbOKCQvmPaiYXazaScFqiVTYryLYkDz436apPKdrdoa0OoNWOJd1WLQ3hC5LF3IdeXU0B3KlOuJ8D2UlMGgH6DoYX+1Y+s7M1KiDsGeyaJu03RH+kIOkPvjVb4rawLvCNEM0o74kKP8HtdRWSqr6zpOewiSUCzkXxgzzSKj3/yRf57PXpc/1Bva0xT1Fgudka3z0v0eEeQa0QzIK36P04ooyJSG1ASOZsDyGhcQE8EOwVTtJVwxJXAjMZ2iwey270QZTUT7+zzOg7KV0brPTicFS9VeaTFQotvqqi0PzraepZYHttICl+uE6XV/lUN75OeTtHdxjQLeYiWf5/wgYzeB3OD3uAbEP1NRE/qnalw/0FbU5b5MtpSBK0hof4jaomNUCDCVifvAcj6T4U0jgJZif9nKn55HNFB81bKeYd3e4EYBjmUFy8tVC0lBi69WObwZ2pjVbvyzld7gzSLoQ4J/C2EgmE73VzlyopjI+SWe8+D+uYynAnj1z5lI+XReHZpj+e1h09pY2wGAbA+b7VXX9rK7PfVBR1071sH2NAc61mz7zFerXytqQyeSUodqri/rEGHgRTHDJ9eN7vVNju+q5GxbwVJvcBOJHAkhCxhJTsIygQTP+Kpdr+RQVnvM2Wxg6UIA95HCkhzqF8uyYdmCPbvsMuhaKMwDRPNozVbgFiY5DqYa5RuzTUB03u23lHCFn9QfZ5EDovYCoNuTwOm87ebYF5nA0hcALNHCWTFbGbxA3TWBl4SweP2CmfPyAUv1wVuAXeuqXdnUdtPWtdU7twaQCohxA6D+CZK3BdKzzuPKxP0WBUt/YKJ/ipLlwvio2dzYd+GYnRty7MNU2f4n4+Vu5UmDiK8t8CQjwBji87j0mdlKe9/87ps/Pn7e4PCmdeuYDaPA1XeXzcsXLxx4/cu7pG+L2MmwF8I0E9b/T29NrN8Klu7QJ7xu9crwpnXrk+2U9N13UOPqX5ZAlMT9ZnmWZuo/e+du3cE2W1Pw12ze6vFm/hxY2r1nORcUddI0BfF1tXfp0RXE3BRcnhK4tZV07Wrr1rN3c/0f1u9GQXGRrZtDe+2OBfB8fAUraoJ/MBljGxa8pyJgKc0xG8tK5l9AlkdtpuT2hg4VWCHZR0f4J8kK+48mYby0xv/G+UsfHzsrm61Uv7fuNQ+REkvRXEheIsM8wTeqV8PgSSuajWJ7JEQ/8qGaCxjYphgLFBR5VSuYZwZLtZCRejYeMErXJndN4D1h/g+HaYGg5Q2QUU9MGvDeBUp9DDLe9lWX5fJ+alOEDjNWRDqy4kYi1l6xH+TSt2LQvQx5bG6Vs03UQtzz8e/ZbzQYyqCYV7AWiRJTnmKDTxXgUAguJNAmIYznMK4UQ+0kzGN1qHlSnVKAGcG1JNCcgm3WaHJ7xDA6QUwdwdDZ7Q3qdTp03YIZjlZw/12yqQG+s8vj14gGwS8jomGPfvX2op5Nm3beQsbmJ/oO/Y+vbIeM5cXmgEX7QOcBtDcZ4aOS7SfXce9n1vUosTf/TIKE8GOdL8bfzHheiZxl2KhUTNxNCpdE7SiWqyGYW1ftsvg8c0y9K7yrhzL4Iij8E8Q7g+QOn8eRMuR6iLf+7wbhUoh8KiRHd9rRsfes4RSj+omfBxbdkSlHEtFmxXI3k/Gir6pscjRPZW1wthLUEFGTiIyr8zgHZ6mzFv68lonCUHgxbo94yxCqmFPtaEMnkmsfxOMPFc+v3Z+U+Xw8EJ2jnVg2i7N0v6M3E4f/m40PfK/p0rnzlqC+mJ9PKgICW96RhJFQuEQR7UkkZ2pKqhQ0H3uIyD/rql37ZqtjZW39GKXUhSy42CojwuF8l9/j1FQRKcLwA6sB8RhirDVJoh752YqJ/10D5i8TpAYK83N+kGhHYXnIX+VMeIdXekN3hDc27GTr1C3iNZohKZEBYOrPBD1XIoJqhgVGL/JVtRXrTIVBRUBG6aMjBiw6JpHluXDDptoL01XV7Q01Q+hgEmV5EYPpekDe93mcCReSSc/nddayIqaYGsnES0SyqwLG+atdmgc8a+oAS7N2UdoMeQ1SHsW0h932sKmbtD3Z7ahr+4xXR7929Gt77QUdc0t7JdSETiXIMAjutw52jFoxbGfXndNdA4XbkuI+4kKmmGjjvRE1KoxbBPRanceRi1BCe4xXZrC0NvgDmeo6gPOiJGhpbBhn71TaH6B/C6kzCfwTlHiFRYu2LPR7XJr4Pt+Ud/u1F4VBdKsmnLfGlnCtQL5I+sjL226OFU9rt9IbegVQmtMqBh6IgbO1q4ff47wq2X4kZBwfrVs449u8wNJISOiZfo9Th6NmShn7oGJK4Dpi0mqzP+lQViI1U4Vxfd0YV6Y1EgFLLSoKOU9zZQn/T8S+/ifjVekNzgfoESj5NvnDUDEGaf7H+IO+2xt8e9E/Bu/Rsr7e+tgo7rXrnpuWLcr4YaY5PO3dXI7mNSvScocW9Oi1Q8uG+qC5cW0bALmk376DGlf9vAQi+YGlJaWlZLMVbAksz2fd/jmwtEfvXmyzFzSvC8WHKtvsJaWdSYthrfgh5YWL0bm0m72LszzaR0ZBYaG9e68+m3/9Rs/dBC9Ptze4SkwZvf6rmdga1hx2zD8+s6dyRU3gEWIaCJCNlPQFYR0gb0JRDATUokIbfvh8wncTTkr2XMtpuVd61xwjMK/VXtet75EonUtz5dO/sxQW1sW4CRn3CNFEf5XjjZyMt2Zye0PLIdqbSX7NBJYqFr1WP6qrLk/n9R0rttIbeBQwyiGqQYWb9iVb4WwQLhUBM9RnwlwAkR/7FjkveHkkxXPnZqx65fOhE2HKdQq0ASKHMmGhAL+SyfeCVEZwW0juUiJPzRtdnsm5Jx4sDbDQ2dEQ08heL3cxKKTVqYVxNCnyCKt9SGi4CF+hP+YFcqXf4xyU1JBUYOkGkHEMmWZWj3glYSbD5jO7t3Q21tpDpHBQbKwMvKlsPLTurLIEegx3bfCaRxe9c8GADYH1LYSNRabZK8y8/pOyfpPu2H142j0maQ4MFkaVPwfPv6GTV/Yz2fY5S1xofWsnxIGldxJQI0JNRHKxBXC2Jg32A1jq9zjPz2P+WkJMCqi0FOZZygX8lN/j0CJobVJlbf1NELO/QKYB/Ljf49wtVb6+Z940sPyYy98nBYuz1TpTCU2vq3bE+MDd3sBiAk1QJjYRY6K/2rlTtveh2xu8kUTWQeL2CMZLinDsvCpnXpfHcWUlzK3KqfVDxVRPkiCffkyoukWbsN9hGxTzDL/HmZG/2e0NXqm5bVlpESEMIUJvKLwphtwgYM33qS/XhpDCQ8n7C5HhUmQ+688hRN7tXXUoyDaBTLlUV1aBSsnAq/4qx16pwNIKbzAIkio2SUcLzDaKtvSYM7JPSgeDNOOmPYHfsSJYlHyb85wU7AaDbvJ5HHvHP6P5zMMb1nS2l/SYlLOtuIzC6hwBU53HeWWK59vuL7WhCSLoxkomC9P5AgmkomPKUJesZyK3N6i5uuNF2iZp0bO6uAvhXOqaqT8qagKvgrCEFb0qhF4gTPB7nFoANmvqAEuzdlHaDFkHfxtNt4fd9rCpm7c92e2oa/uMV0e/dvRre+0F2/XcOmTyL0WbbJ0vJZG/gLgbCd70eRy1eb4X9CHrDAiGaGGEyGFbnlPCY+dVO2I8nfna1AfCo9+RwvpQaL1WxUz7fH5k7u0xXpnBUm/wNxAuJDNRBCJbf4QbGy6wlZTuAqHJgJwrRBtJyW2K5Fo2eKFvlCOtSu+fORAmPxsRzqCLtcowMdmUqLuJuJeILCDITF+1SwustEe/Zlyzbm9Qi53MgkLMi00IZ4CoyO9xaP7AhOT2BnW+aesWzFiWD1hqhZpqVekcPGkyRdy4a4LXCNERNtDTSnuWMt/tG5XV2ywCltYE68ngsxBW9cJ4i5jdvlFl+QgPJXfH/2S83N7AzyC+SouvtfGiURgIG673e5z9o4Vr7tXvJhy/eePyxdbHfVF5/90bf/9usahwWgDJ3qWHwyjpUdq8dmVahfWC7j17m5vW1rdsWJMQmqvLKOm33+DGVT99p4Ma1ifWAAAgAElEQVRH41JWz1JbSbdubC8o2rJ62S/6OQuQ7NStu/5/FW5patkQCklLczJg9afA0sKyHXprb9akcHsbiM3inv3/smnZV19aUbBJyd6lR3ejpHuZFoayfiKmkr57775hydzCZA9atzcYJFOd3fDVh0arp95HZpGxU6aw2KHPh05RplwB07gBHB4JUD8Cfa1YHUtiXENKhRThREADQuFVsNmeVpudT+TirRrfFLc3oL3Wh5KCVnzWnHAvsWGc4BtV1jCkZm05U/g/pCLchBZfHGNKXZVrera9NPr7IR+LbfNv9ZvFbBmmt7KMnqV6zyb85vM403PutRqunLzyGGXYboPIgJa1oScKeziPF0EpiEpJMMaizyC5gQVfzh2dXQk7Wl+3N/guERaT4DNTmZOZbFcIZCwY88iE9qxPm4Rxu4h4c+LTu/VWdve/pCUeCLAM2/gkMdXJAlIk6AuSF0E4gIC5UHgKgt3EwI1+j3MfnT3ieayONxs39jGKOi8Nm6Z3wbm9LODF7Q02Slgdxsw5cS0L47OW5pY97QU27cF3ZBwA+YZJOHF+lfPL+MZ/Mn7qJ6XNjX2+6ea6eXjg55M134mAw0XK7H7U0Kq0Ik0Jc4BoT4H8w1/dRsCwTT9bIJ1S/yaF85J/jNWVoD2k/xCiZSRyKglujeYVgy6D4Fu/x5ExTDnJdm93bfAfFgivMNVSl7fhjVYRtDZ1rPAGP2bC29KMWbBhpt/j6A6iNvvHfg9+Ob7IueNIKLKEZIRlPIE/iacIcOtzjOAiQ8xGk427/R5nDDRKMwn1ufAFEtUA4a2CiwZNhiljfKOduXsvJhaQ8O4aMjl4CBt0DymJee3muh9E81lgaY78zZU1oYu1ly5EvgFIR50UEXA7SPoD/JtAMQu6Qei5tmH4qgBkzPJ7HHpfzpjcNcHjQHQVKYkooUfEsT73e5x90gg8mWJGKCG28UJVj9enJPxPiLLeebmkVh77t/0eZ5f4/BXe0GRzw1plLynNetmUshymEQIZmIavMwVYGnxQX5STwvNCNFrzCNd5HNfn0obWPBnPRPpbabPReY2+uImtYZbLtbhs/Boe6l1VOdfT0xdXbl5nrYjGAU1niN8SsoUc6a92WpEW2VIHWJqth9L/ntcg5VFMe9htD5u6SduT3Y66ts94dfRrR7+2116wXc8ttzf4OkF7vYTnExvdTZEBpGi2f7QjH6/F3pU1oWsV1O4spNWXtWfCJBK5IosyfaZXjtWv+09eW1pghJeTwqFpMxNdAsKPPk9O4GF7jFc2sPRbQG4hlRiymu1921z/2zEFzp1OguBhgRxMIBdEblckD4Hk0TpPueaLzDfl3X53bcgDUSNJ0S1gulu0JwGpzsoUr6HJ/Ym/8leVaS+ZtGBWvpXM5aDprg29L6Z6m0Fb+bWYThVId7/HaYEt8cntDc6DosfWLfogkA9YSkx9Fck9/irn7lnakW0evA2QFq/5UJguJ6jvfR5XNsDbsllREzRtoAO0CrgQXhebOqTunPKEEOg8+zjveZDKvhY8EIWRDGlo40UDo0ixmeCp4/aGFi99YuzchgUfDNP2isr77bpl1U9LVPOWtACKvavDxcXdurQ0rEqrol1Y2rNXuLGhoWV9fX1yPS2wdOXS75L+niNYWli8ZfUvP1tcohooDTc1idnSwkVdu4oyzabQr8ukpSkSkhdJfw4sdfTZUYtKtWxIaIdV10Jnn35Nod+Xqy0b24hY2bs6y7i4a2l8H7kOHb1r33Nud/hGlSWEIbu9wbUIm6euW/xRQStY+oYiHJ7J00uLoxGDNUAnwHgiNAH0PiDVIHwmov5CxBoULws3Nv5sFBeHCdjgy0HIJGmN6jDvw6HEWhfCMgWgMX6Pc8UQ76oeTMZrZOKsyG90EzFe8Y3a6v2WbQ0k8wBmAktBOBMkBbkoV+tyK7yrHwfoDAmbDWy3OyPhpEIg6ar3TjHocEAN8Ve5Ts9WT/17ZU1wuAA3kGC8JXhkhscT228iwjAR6QuB9a5NlxThZkC9XFddHvMOTJHX2gcGPrfSabfZNMVBTK09mlc0lyfz6VpiBpo3XPAtKbHCj+P3xoqa1aOI6CII/d6yPhCwl5bvDhEbWlrG+8/rPc9dG2wxFA3Te1gu7Re25pfmxXydFE6KA0tfMNg4bc6oHglCV0vGPfnjl117rRSDnjp5xXc3F5rhXab1GVB9/Iol17zUe6+7n+5XmZI/PX4OKFZ9CXxvOg/MhLlaGzoJwKVkShsgNmpTQY4mgwaIyEISGkBieZNaSZguBuEnf5Xjrlz6ozVPb3dNcCogv5LQv5JE0NqY0ZQbOpqBTPlGmHxGs9015/xubThjB9z92d+Le+9xKokOK05dN7c3uI5NnKhBKGF83sl0lM4akzKkP1oP7QX7kIJ8zWqraJgwJuo9pM7j/CSPdsdnTXh3VdQGjiLB9aQolQdiTkVYnKX7HBGCHX6/x8mZHqqsCfxViB4mHRYPPAKR/kLoK6ASIjUZFqcyr0rHiSyMj80io082ztaKmsAZROSJFywTxidL7j9533WLZye8+w+Y/luxuaVIA3kWVZAwvSaGbXjdOaX5nBE0EP8lTJxHyP1iXwkxGTLX73Ea8f1W6Q1Oa2kI/GrvmlH8KH1XMwYLMCqVeFmaMPyPhaiZTLleMUYxYPo8Ts3ZnWvKeCZq/Rb5JWGPZFwA4Pf4C7VKb+CV4p+/OXPWrcOjND95nbW0BzcU3UXAD1rElgxLJK5XLo3oAEtz6aXUefIapDyKaQ+77WFTN2l7sttR1/YZr45+7ejX9toLttu55fYGL9T8c6wodqAwBV3YkAkg+8WZVGCT3hW93bWB0RDehZRYt8hi0OOk5HpftfPjPN4rbQ7Eg2uDvQzBQlI4Jp0dxTIGwPo6jyuXW+T2GK9sIFmjQXyYMlVOHjXRdlofXANHjBWongTeJEr6gfGDQIJ1Hpdu87akvNuv5wmIDiNTFgvhBAI9IpBJJHyyQY0bwlR438ZvPnvg23tP+c+2VCjLM2nrG/UUjRckAdNJAumVKrTR7Q1+TyI3NiycuTEfsFRYOQD2arGRba2rfq6iJrDYgHGniFqq6wlIuc/jtDx5MqTelrBNFy1khVZhG0w3bHTsnLMd3/+J/s57HqQqS/MJGkIHagAkFfCk+VULDHu/2eeUWh6fbm/oN5Bc+N1txx646bdvTi507rRzU3D5z6ppc9pwwYJSVy8uLClOEj1KqE5B9147qKZNG5rXrowXRtK4I5X0HTCwceVPyX2VHSzt1LUrFRSXNAWXLSvqudtu5sY1QbO1nvaS0lLYi4oRbtzSVL8innvvz4Glzp36QExp2dAQD2hYdS3o7uqptmze0Nywuo2aeKGzz05kL+4U5Swt6N7Tv+99cw8D7H/ze0oTvITc3uB6CeP49YtnFLeCpW+bhIHzq5xpwWh3bfA+KBgkeAGE+0FYCqFPQVKteXTBNEhMeowMOTW8qSFgLy59AkwPQPCsLy6UN9t81aIgTNgDSh633iOMJ8WwXV13TvelrcI2k0mJpcKtxTWI+U3fqDLt2Z4xub315xGpw0Wgw8W7Emi6pjTJEoZ/tOavrPM4LXA2W9Ke7hCZs2XVz5uLe+1SBaGHhaQzBI8grIbDZglTDfFX5w6Wguh6KNH8xn9V4fD5bCu4V0gOFJF+0YvJtO9FDZYSvZ6FnsbaBwZPXvEXwyh4Nyril62t0d8VozcBOry7r9sb/BCC9yDov27RjP/ouaUIVxBjk7/KeaHbG9SidkNytS2MF8B0F5Rcr8XE4sDS55RQm6iV78ZN+vnrrs5fWgxj8pl/fP2UCNTy4m4vupo3VUwvH3D3pP4VS1OVnQCW5gBODH525XC22/5OwEAA3SEynYQSKIBidYVcRAafIko2g9FERP9FWCJiMBbQwr/7PGVZPZfj6q29/96E0L9I5OvWdZAy5HrwpBUOo9j+U/SiWRjvmUoNnT+6PMZJG7W738MLbyrqscPeURolaO5vkSZ/tfPaSB4htzekouMnLO+YRPtn2jMiolHBiRCaSyIzo2UJ4z59Aeyvdm7lGs91UkTyJby73LWhk0jkkniKg/zMJXDM+voWOQqzUWVYXN1E+0HkHRFVAmLNO/62v9p5htsbek8g32nP35TvRAPPslJXz60uj/VJqvpqzlIRdSIpxLxyhfDfP/778NF/vHxXAnXP4BdWOIywfQkpRPjPGVM1dZO/qjwfoT09Xj+Q4PhceIXj65xKdFLP05a1KxcWdOu1bedCzccLdYev2pmKj7fN+aWiJlhLwE8keCty0UUFPo9jXB5zIeOZqGL6xp60pVF/ixy7df/b+u0x9MW1/cyW8PUEfZknCyD4bP+9f731qSFDnPk4Elg0OcSj2VRBxeis2+OvdnbNpR0dYGkuvZQ6z//kQJzCdHvYbQ+bbTbWbe/KNk+2R33bw2Z79UFHXTsAyO1pDnSsg6T5Wjml/gEYqgsUfwtSHhEVIuHrtWASYLzs95Q9m+N+qW+kx5JY3E0W0XlEoV7u9HvKc1GoT1VMxKPu+dX9yTRmkRIr9DJVskKvga45hqq0x5xNa3Ov6V8XdN5SvpEUkgUwsnat5e0w8IgQgU4Byd9EZDcdzta3uOzJ+MP8oJrV+9oNW9g3qiwXnqm82+/21l8JURUgaK65niQ0TaCFKuQ9La4khFu3hJZ/8dU/hmTzksza5vgMFZNDFUH/m52WPXluSg8Ud01gDgTPECj24SAGjtOhoX6P01LTjk+VtcE/IDK2YcFMS9gm58qQFAvR+36PsyTLM2n7dvCU1bvYiD9FK7+d5joDcLq/2tnGkyupjN6Da4MSf2EgjOfJZoz0nd3jq5zb0DZj3vOgTX9OXTVUxPiQzAiImwYsnSaKT6obXWYJvVlAnbIdxwhv+vbOY08p7Nnv/IYFH6wIb2pI621W0L3nDmwvtDevCwXStbeg1FWumho3NTesSsxDzJ122mc/7b2a9GxWsLSg1FkOo6BAC0fZurp6aj5QshcUFHbfoa/ZuH6NqHCY7QWFW1Yvi+c0TQOWEnFBcSFgimpuSntpUuTaqa+YZkvLxoZ47lWrrvbOpaVk2Au2BBLKs5pV0CoMpcLhWfauZb/sc8vMF7VXpjCfWzfKURffdrcWzGuRIxu+ntm5VeDpDVN42PzqHinFo/SzkTB8dQXM8A3E9sdF5C1haOlivd4+hdAABj0NyDHmlvUFRmHXu8Wgy0nUrz6PK6MHZELdakP3QNAp6rkoBh5SSu6ZV+1aVFkT6C9Ej5CyvHn0hdw/xTQ/qhtd/mSmdeCuCZ5PhLEEfC76HQXZRYgKiHhOw5fvv5FuLxCiA8E4Lhcl4sGTVnQyiu3rWKlD1i76sEu3QUdeB6V+J2iPOnUtgaYIyTACL5jrcdyZ67p1ewPvKdAiFtUoLc1Hsr14ohWGT2o+KU4Q7kq2KQbdICLv1nmcT2coz9oH3DX1B4DUk6lCyjPVtdXzaQqJGiHEj1lcsyzXKdMcyGQbqcD7MsuJ4cZlpxvFfTeTwtBc265FIqHkXwKMZaExcWDpkwJck+yZ+N51Ly3cqXFdwTpbYU1Fwx/XbDFsyzVhRbNhazimsqoV9GtbegJYCikhpjYhxdGn3N7gECHcrykoNFBKSvoIoN8LGmSKeY1aNgcdeaCIGgOiniQyV/OWAuIkilAYCEPPy6Cvynlzrn3SCkAuBFQVKQ5Z6yANh7W7JnQpoM4jIYvLU4uvkcIZqcLfB038fqKtcw8VBX2F6BQhcdR5nNZaS47wEcY0UeGTsgh4avDtaQg+JEHsHS4stwP0vN/jzEgjkW3ORn+v9K45UxAeZUW+bGOKeQKTfF6iNpXOGrNzKhGsmHXNvQ2FZjAVQ2QLiA5WkIvmeZzT3N5gnXUuEcxL9U5URJNh4LzkfTm56u7awKVQdBAJYjQNQnhxzdzXxy598u8JZ6IDn1/bN2yGPyelqVAsz9KJJKbXlwPfcly5erx+N4SG5ur9HX1WCB+0mOG/LDi3V+xc5a4NzWwOLP+4sGyn97ZlWCyOVlbT/B6XBhuTU5vzi7sm8JoAfhaaAZbTBNTN73FaPPs5pixOD6t2Bmz6W+SUWLsZ54AgptFytxG2Pw0l9UJ8OolcCENOB3j94nG739i4Zk3OlElub+ALmLbxROZmprBhki1nsa4OsDTHkc5lQm27qYQn//RBezuvq67+/+990B7t7+jX9plXHf0a2XDaY862h83/k7pWeoNPaeEGAi0QkVsAWkoi1dbNP2G6v8qZKzF7b3dN4BICSjVPk668InmURE30j+4ZU0HN890TAUunrNyb2PYGKZyZ7nkhHA/CrqkAsv+j90x6kOyF9Q4j3LyElGRSPE/ZtEQuNdlZiDTR+x7RzAOnb3DatzTdIyR7QBCGoAUsT2fh8EvvqTkleJZ/tLPNeLlrQ9eTUrsqQTEzlVtjLHKQsEXZcJmC3N2yduUXC6/cL8bHludYJ2SvmBzYn1iuJTJ2MVu2CNuKVgjTU3VVZQmH7nhxoagBHfbITPukCv/VXo2GyEVrFs4I5wWWRj4067KF52XaXypr6+8XkUOiKt8E7KAY9/g9Ti3WkCn1HlIb7MKCd0nBCt+1QDDTPLduTK8EECzPPt/mfUuH7NrYuJeYBgDYV4CFgLyxfsHMBY8X2Xa+cY/hMZ5iYXqMyLzVV1U+Y/CkeXajU9/NZG4FTOIUzXW4YEowuv/fn7ja3rmbsf7b2WlVvbvufcjp5pb1vy2dODam3qz7o6jX7p12vXDi+/VzXkvw4A1vauhuK4l4u6ZLxTsPGGjv1rOy8ZeFL5XsMnh0w5fvPdx94IjLUdBp9/D6NbMgZhPbi3p8f/9pMdEWAPrDLgGI3+XSp0YXlPY+UkxzMzGR2bT59x8eODMlQLLH1S9NUI0blm38af7saL2idS3ZZdBQezfnsO/uOqmNkMkuFz99fun+hxfZCjpbHpmReYKHlcjd86pd78a30e0NNkHUIesWftit1bP0NVPZD50/urSNx1n8c1rESIj2J8EgJVhERN0h6i3twQORAwg8UV/qmE2bdzbsnf4pjBsFWJZGoCNlt1d4g5NIKEQiFsWIFhgilqd8VeVzKmpCexHhNlKaJ84KcP+HQHzZ1MR1OChBrRANLhKeEGC2Vl02gUM2LJ51R7e9D0npUStE+4Dkkhy4GVE5tX6EKDWBFC60+A/3P3w3BZxvCfswyohQJEre67ST84JZwykanpl1ybprV58EGP+E5j9V4c7CxmoS/EaK78lB4OmfwvxRXZUjE5hs7QOV3sAxAvwz/1DmljJFBS/BZgzncMvjEBqn552EzV1gGC8w8QaBDDGKGs8wtxSuIUVWmHAuSfOeg/GMmHQGC8bFgaUPAzzB7ylLuIjV4/zUwjd232NDfalNzO4m8yZW0vkDZ//xt+9x2Lx0Zca/Z0XD/0gfiu2uCd4KRiWZ1ty+EURrCPhYSHv/GhPINH/Q5VgXnfsffiVA9QIcToQQBC9pcE1EhrNpjhO2nSNQG+uqXdfl0h86T7c93DvvccM735OSGIe7MF4Tw94m5NpdE7gMRAeRwr2t+8HTAF3t9zg+Si5vyLO/zeWCooVkohVYlxFgDPG1CtcMnbp6mJj8EFqV2RXjKRYZl4VmqXelN1Qjgv+QyJxYmayFkWRGHufL5OomvLtSeWDm2p/RfPEUD52K5OBZI12JEQpxBgdPWtPNKDbXQPivW1XR5ToR/sRf7fiX9gxk0MXa4z6l57qBRwG+zVdVNiNTPd3e0LWA2psUxdTkhfHvjUvm3PnthBMSvDUrp9bvJUppPmfrnKwYD2jwPh/v3a6DTtj1L1c8Oz8j5VWaCgvjDTZtB80d0z12cagvs5uCy14pcuwc45TPZ1z0WhSBr646Mby/1UZbsNTid+b3YKrZVoQRSU9/lXNsHmVmPBNZfWyqN0giNDBWYjoNhK4CWSCCc1jhaiGaQ4z/wBR9Nv/Xpt++mfTNjcMt2pJs6a/PN3RvVi2/kInDonmVBeA7s1FeWNk7wNJsPZz+920+EGcpsj3stodN3YztyW5HXdtnvDr6taNf22sv2G7nVsULwYMpTHdDyc9EGC4khQR6TSB7+j2uGIl5Dq8f7Vmq1YULocgKMROD7hLBpDqPY1t4NWNjpT05AIqFXqaqi7AcRUTDfFXOtKH6cc+1x3iltVnxfEN/CrfMIomIkuST4g/aGphQZN2yO6I2LO8GfUBSuBmCg5QhQwncR5ktN8wb0yvdATVtXStrAy+LSa/Ziuz+L87cCpy4a4PvkqAIpnpODONaJvlAwmqhGPwQAR8KpM93j18wZoP/detD8c8md03gfZAVdv6o1Qf7jzgKJIMFdk98SLHbG/wMoLc0B2isTKIjQPojz3Facj0iIePhA9cs/LhH/mCpfNLp529K43ioUjUzZd9W1IRGEakzAAqTQsSrzBJrkLf9HkdZtrNWxdTQDqTUc6SoNfxYnlZKLps3unwrV2v+nb7N60DPOxEh1mvdwD2i6K3dNwZGHPPr/IXHr1u56+EHjIkBk1pVGUSv+KscXk2pwUoWsZCluGwlA3dADK/P02NauiYMfuLHZyxgU5A2TzovrcHT13Qztpi/Jn8AZuSqbK2IFe5MfHydxzGiwht8k4hMiCqHokXE0B5lXYXk8aTLiYR+tSgsBOdAcxaCpmiaE8PALUrol7pqx7nJba70hl5Vouos75jWlATmzDUbW7rNvyBRub7CG7oLUF1ZaTG4SNJ7MImalcyL6/YGVxjh5tPWLP6kaytY+hKj5fi5nt7JvK5thuSAqaHDTFPeFeAlg/ktMdVPisOdCcZjJPSNEqyWcNOBbC98iYAziHHR3CQhnkxTtdIbeBXCdRCJtD8SSv6Kz+P4sMIbHEzAlVpoLrKE5HIIfe2vdt6f0WZNYDaZfKuwrBXCh0xyswivEVLjNy9ZcGfJboNShmdb4hqaqzjugipdORXewI0s6A+hiVvHi8uE1ClgcUHYnU6xPNvSrXixvg+1yDRpaSpAYdE0DqucwAchXKu9Z32eskcylBHxLPUGzwZwNink5Z0nIp1g0Lt+j7OzuyY0hZicIrKr2bjhWyrqsoFJdiLwC+A100SV/k4Kw7O1N27+Pg7I+xAZSopuiPUr4x4hmuivcrwRb0uH/RLh03c+nzqik2ruu95W/LWzecPRBx0w5m9hw95G1CjV+orMK5phNDfuOuf8Pm24PfX8FEVLCZguhGcE+JVBL0PkSiE1jYQtIDISFXL4PWLKU0R8CYiWEKDDrtfrecdhvlJHQShIS121MyLgkyVVeIMHq431Zxqdy47THK6xfmLS/X5bvFigxTMO0V6lP8dRWjwIokeS+03bqXjmtzlUUFQTpbTRex8RneDzOI+wfp9SvzcZ6vWtfMG4X4CH6zzOtzLNLbc3OA2C57WXZVx9LwfJ1/6qzOs225yN/l5RE7qYSF9ERkDhbKmb2mJ78Ov3j99oGJu/6N7vq+m991m5FSylmQWGrX+UNibZVsWUVYcRjFPBODDeC1sBxwrJqQbwqGJ+Ei3mcC1kljraQu4EjOf8nrKXM9W1whu8jQTlJFEAW+/puHfjL19N/fbmwxJoHyqmhipgqme1B3ZkDuMWIbxUV+XM6H0eX37fM24d1PO4S96CiROy9WHy79oLXEw+ORpBon93ewOLGlcsfapTz93m5msvNlcIHxstW/qlWIttwdLa4CdQeEHPNdERD5Q6wijXeZWcr3JKcDBaxcmivynWtFTSj4j1xesOEPlWgJsJeBoKk4RkQtOaFf5FV+6fk/f4kNrgHvEX46370QemrXmP+Wf3tjzJM6UOsDRbD6X/fZsPxFmKbA+77WFTN2N7sttR1/YZr45+7ejX9toLtuu5ZXkfsHEFRGmV51IIvjSBa+bnxzXau8IbvEYTqkPB8kwUA/qgN9XncaYFOHJ5x7gnBw4C08MkkdDLVElI9gHROL/HqfnosqX2GK+0NofUBAYy0fOkUJWtYsm/J3KpWST6vqh349Apq05QhvEPMnGVIrqEIFpcQ6uB7i4sy/xVzn+kKa9NXSMCCZawQ6VW7gVkFXTYeZXzNuvQWxu4B8JWaKyyuDZxDENaBHDpOaNMGTVvjEuHwv9pgaeKmtUXM/HpsG7o1U2qeYvdsHe6OeLtTB/4qxyxDyK3N/ALTLmSiH+LO1yPA2F3v8eZEO4ZCZO11WvPplyAsuS+EwNvG01b9kr1AR2XN9HjZXJgN2VgIoP0l7r2wNzIVsgyLPBCGL4CY7Nz9jl9M3k49q6YsmpPIr6ThC5tPTxPJJHr/gQf8DbvhUO9weMV4Wpr3jEGEeiKx796c0n35qZDm0ma9ty0tvMmtv8wy9X/iTt3PfhLDSaCsM7vcR11wNQ1A0xlvqL5B2N9xnK9CH3gr07vxT743z+/xJ26fM8KaT1LtaCD9q5OBh7cNb+XERX9CCXWR3805TIHFMjNLCN9HufwwZNDf2FDaaX2AwnYJIBpiDw6t9qV/IGeBJYGpjOwRBS6KlALAy9GLj5wOzGN9I0qSwjPa70A+CHK/azrm7APkEwGGxfWVZV9Ed+eiprAI0wUju6/1jwhXAVgvr/a+VAsrwi5p4ZMMlER5031PIka6asuz0rrUDm1viuU+gMKh8SXT0zDFOEsCLpA1I4gWgjBVH+185l89j0dugmlvXco4om21QvtLbc3MAygc0nBEh8UxkUA/eL3OCZkKqOyNvCKEvqKFDZonkgSupMYOyjBaRu++2xC1z3+Gts/EtpkjZPocOFsXMWo9IZegQaERGakoaP4yCT8JQvHY9pmuL2BmpaGYKigqyvn0GULTCbKBkpFwdILATmUFOUEOG2dT6ZdDONTv8dZYEU6NG3xQnCYhJt/Jpu9uxBNqqty3nzglF93CXOxDhOO8f1lmxfCuLEShtQAACAASURBVB+al5NoJ83bGDdfbwXhBX9VYhSEuyY4E6A3/jvXe8xGW+Hvc8t2/PTkFd/dNNOx2/137v63BenKSx4vYUoLTlTUBO4mon1I4VZFmMrEL0LkZyG5CkTPkRnxoLTA0kFHXA3wUiilORf3IdA4YrWDUnS6tMhVZKcThYTrPK6swkRub+BZgPdES3OZ2O0uEnxhA9+pST2E8SyDLpjrcfiGeNfsY5D5L+2SLSJDQAgS6FMNmGq6HEBe8Ve72ni5VUxe9RMzj4eQxW9MhIMFNNpX7dhX/3uoN1SpNE+5wnlWPxJuFqZX9SVYhnHs7faGXiOiSTBVbG8R1jZkjd/jykdENL6YhD22whv8Bwv2j75XM82r+7/54G8D1/1epYg3g0kMU3VdXdT5s2OM0v+2Xhy9Z4O59xeengl0Lkc/9mNhfWnp02SJOWmFcthIoMPtLb5ZIbkBRMcTMF+AfQDoeXvPui8/2NLmYpblei2O5/M4LcqqdKnSG3zAEkgTqo3m0TzNjat+/mTxtZUPxz9XOTV4hTLl3K1gqYwn8Cc+j2NitnUW/X3XS58+pIf7pH+Twjm5PrO1XvKcYfDYOec4YlElbm/wx02/fX1v5x32Sbv2spWjPVYlrA6uO7eNmGUqz9I6CD2uuXy1AwVA+/k9zpHZyoj7PbNnac2avwqZD+vogbh2awG6/TQ/KUAngvAVBJcS0WwouUYIDzWtWvriovEH/DuXerhrAwdBJX7vCOM/NsM27Itzui/PZqMDLM3WQ+l/b48PQ11ae9htD5vtVdf2srs99UFHXTvWwfY0BzrWbJr5WlkbvF0pHEBABUjG+j2ujDfeKV43vStqAjdo9WMSsp7Vhzoo9Zp/dHmmw3SmN5s1typr608VMf+hw73TZRbNo0l4ylft3CGHV2V7zNmUNrUXllIyVgkOguAhBnLyCIq2oc1HHGkguvA4f3XXHyprAqcJ0cXay0r/F4TRpNTjQjrsk3r5qhzpwNkUYGnwY1Kag02NBdEMNtVkxXS1VgX2VTv+U+kNPQqR5qhnn0Fc0EJmBQMlQnQkIE3hDQ1/cOce883m5v8uOL931kNdunGqmLL6ajCNYKVD9ahGzCYbGQUPE/PBgAR8VY4ros9aRPimjGairWHPBv9VxDxag3PxZRzoXeUKg78lRUfmApQl109YXgbUYX5PzwSxnKR8yV6FUyFUSKLDseg1IpkiwNFE+AQmpgnjXTHsQ7Mo1vZ214bcJLjEEnqJrK3nAPW831Me4zLLYd4nZ9mmdRDhrsSlpD8EmC4+ceW3R/192fwN/+7vXn7YqiX7uxtWltQXdZpZGA67jjxg9GWaOwygHj6P8wK3d9WhgHEXKc13G0nCGAfB4kzegUOe/vVdLug0K14kpM34kJwuxJ3rPA4LUI6myLgb35BCwnzIZQ6IwQMJarSvyhkLHa7wBpcz4RtRtMlf7Uilap74IV8TnMEmPS6GaIBYq/u+ztpDluRRoYKqNuJLtaH3RdTbrCjmNRzvqagofA8xrSdRb4Sl4LUoz6hFqSISJCHLk1+J6ktsXAMSO4l6joubJ88Z2acxnkM5zptqihZNSsVlmNzPqTxfEvIQVSkVPq1fSXn/l0dSc77z0l0TWMREj4vCl63z40p9geevdk5z1wa1B/0gUhoktebO+SIqWFddntJrx1275liCWSlaIVrTh0CKIfQeE5YrUWcJ6Lv1C2bUpPMyJyabKeqTumpXUfr9KvA3ZowU0BkEroFSL6bxJnuMYJvg8/R4J98+0fm1t31L/e+fF/ToY0UT5JLEwIUitLwuM0dqK1jaNuQ3lzKscTCozj+qzACRVHiDGjB6tan+j3sKynoPrfO4LPqZismBnmTQokxCjW3WNNMEiBbXI+jL0q2epXQ9RL3tq3YlCHu5vaHPITL5o88nX7K0S4//ftvFueSIwM9nNtiKlo8adFpaEbAUYOl/TGk6cH71Dm04fC0wQ+h+FvWuCb7EYHpQiZwKkbVRJXndDsvm4BFHi1L6UmEjFK1nolmK1Fki+J6F7o9wrUuxv9qV9mwTGfvQBJAarL1rzaZNd3JRSRBEu0BkGQke0uryJOHrfNW9PnZ7g9NFR2EraPufEONWUTiTiD5QkJ2J5HN/lStG1RHt84qawEaYdCwzNlr7B2QXYro1ShNTMTV0GJnqDpLIOUwxrmaSub4q16MZ5ommZ3qbwA9CJOa1LgafAWVmbXcmu/EXsxXe0I0E1Y8UZeQu3mHD6qKaxW8/saag6KvPHf0sCof+G9f2GbAhcPZr3OnFxyvPeF8Y/7XbMfjzs5wJF7/umtUPCvOebOImkEwmhbcUYziRLAEhJMIHQ1EJkSwVQjd9cafpctcvnPFY8v6imO4mUiv9Va7qTGvM7Q0+QaB1UPJKNJ9+X7as+WP5giv2T+CBrqwJnSiMy8iU8ZG9kS4G1M9+jyvjRVJ8+XuMf+3EbnsfdGM8GJjzHsDyLGBoaozYt4OOYNj884JrS/oNzBqxkK4czc8uhpxZd451GR+fUoCloa9Z1B0itFRIDgfRUL/HmU9EV2awdEr9CGHzJlIUO4Nq73DS75dmHiMFMgWEbqLU18R0sMWfylTkG+XQvKk5ORJY53rmsWRqQD2ShGWaKDMbP7CVtwMszXXGts23TQfiHIprD7vtYVM3ZXuy21HX9hmvjn7t6Nf22gu2+7mlQzhJiQHG8QS62+dxxG6yc3gXWP1a6Q3eKqAAKXk98oLHTYC85fe4chWJSi4q8hFXs/pkIr44k9Kp/qhVkNl+j1OLq2RL7TFebQ9utcFboTSQqNYT0V6ieQwJP5K5law/W0XbfsThdcA8WAN2lVNX7iXK9pwJGmcjukVE+hC0VwvtLIDP73Gk89pI9nw7D8ynU1huUAQ/IHM4wjunAYkizQPrrtUiDTosPjK20aTAuxDLVYAMlqbGOVRU3Awlpv5ozAV4SdV+DXBAha+H0CtgPAhRLQy+TpEVGjbN73HGbujd3uA6AzhBqcgHXuS0SJVCcprf4zw03r4WWDKIP9Z0CLkAZcl10wClEhk9r9qVyUsi1rdDala6iYyHWdHlEU4r/JdAFyjBUCap0Nxv+hDMRGdkCVPWYOnhEDmNFCxPX+1lK8AjWUIgs02vbVoHsXlnp3FGsxw18au3Lu0Sbv7q4V0PdF2z5JPy/o3ryqb1GVB93KofLv+6xPXauAFHb2am43U4Z0VtYCQJxpCi2NwUpvMIqPd5HGlFgIY8+/tnbCvQitMJ3pSJcxEnMMtOPo/LCkOMJh36bwALyEz0aMtlDmhOVoFc5PM4tcc1tHcyF9nWQHBttE0pOjkVYN4E0uJs8gXB2Bdkvq2Ezqqr3grCRu24vcGPSM99EV/0b61UFIUCdRUx94WIAvCTaL9Lm3GL7+wesyu9wRch+BaCd4TxNxIZI0Ql+utJFH4jQkDMjZc3GcUbimAESOFvMbDUwDNEfJFvVFnWcEkdCkzA/VHAMrn9RIZLSfMU/+ieWb0xU65/b/BHMdV4JrYuXIQwCSQhv8d1bqU3eJyIaC94CwAQpmqI2uyvdsVzxlpm3d7gQyLiNqAjJdggEk1hQQL6iSBbBFjKCg9kmwfC9IXZ2Nw9mfbAKqMmMB5Ep0HUdwI+hwiLAFq+bsEHk9oAJBFV+K+2NfS4whuc37RyaU1x+a45U29oDz4CZVxb0e+jSm/oDgHKSGnQI78kjM87mRstUZzWcP471y2YcXHpoCNujF40HPj8ir4tYfsX3Cpwl0sJinAzMyDASs2lGedZOp4gn/g8rgSvOXdtcIEAD8z+5JkHPivb6Z5Acef6QQ0rB/fasn7oiKFjEi5R4stP8Z6drgjHzKtyJovCRebW1DXHQYUvBWiEiHyjvXdVmB6xscS4aOMoA/6u8ylgIwFbhGQpm3gg8q4SfeFZ6vc4LfA/VRo8SexGcegjQ+ghJfKrgvkaCz2jyAiB1EWGosuVgVsJcp8WhFFiu4MUrrDWIdRUAsbpEHUF2guifiDCkmRaDu0tLqa5koQsoT6dlKA3MSb6q53aixKaO5fE2HphZ9BdELXK78kI+GnBoJkscpsGsGLtYz5WQe1Z53Fu5X7MZUJszZN4IeUN3KUFPuMpSFKZe3rhayP7blk/7O2eu//70MDPpyogvKK42+K+mxsqNoZb7GcOO/cGYWojdmf1j5L3iOgWmGoNmD4WyLWiUEIsVQA1Mxk+fUEFor0RNmcR88cCdc2WlUufK+65W4x/OrJv5bQuYXEtE74XEzGqA73nhTeEjC8v+UvswrF1fDwQjp0RYOhLq9wpHrSNvW//yFPSb99qUpJWDC3dMEW8wPFQPEequybYsOnHued33nVopgvmjCMvJK8Q8QMpPGRTgKWBn0n4Soj8roBDiDHc73Eel8fUyngmcteGThLBxawkxjEsRAcQ4USfx3HEAbX1B4ZFPa756AFyEGS6odSNX4wub8wVLK2oDV1EIsdoz/VovTV3sxIeO696q9duujZ1gKV5jHZS1m06EOdQXHvYbQ+buinbk92OurbPeHX0a0e/ttdesN3PLbc39KxA/QLQOSR4y1/tzPew1LuiJngvAT/p560DoVYqBrKJS2R61UTA0imrPeC4Q2CaJ4Qxo7CoaI/PRnbJpnLeHuOVCJDUrt1PEJ5oCO41TbU/MR8umkvQhstIZCopfJrDO7aNuriQvKDIduo8Tw+txAt3bWgCQQ6G8A5Q5huKcDwT/0IFuHzumY50t/kJdR1aGxiphMZEQlvlamEaSQpuMXA2gQztyRkPxMTXW/NikaXwq9jcssluFHa+DUxjBKpLlo+ojM131wT/LYQKQPYWJU0G2xYJqZVG0DF6zlWkD55WcnuDLQz6q6itH6lCPBBkjvF7XMPiC3HrMVHhaSwYlQ0gSVU5S7CM+OZU4hhx+WN9q0WqYNAjrNWhSfYT0C0EukGAPTUfXEQIQJ5hpivnVjkzeRz3dtcGTolXxRWmCUTm076q8ldzmUdp8mzzOtDzTpRW9pYNE7770L3ZVrDu7fJdmx/46h1XFzHLXtxxQPUxK5eMW1S609Rr9zriDyFlCZNZ3HJQw0nonlidCGcKoSSTam3Fc78vYKNAh5YuSttephFCGOSvSvT2rJxav6Mo5SeF4+OfzWkOEOmxuipK71H5/LrdxGyeAZInIRjl97i0wFVyStwLpoZOJiXjBeKA0EwITicD30HJy77qtl5Zbm/gM1JW2OX8qGGrrgNHaO5TkyCLFeFMHSopJNVgcvirnGe7vaE3oMwvCPyhInkIIr8y2VYJlFZTvkR7JBEQaDJtdxYY4eWawzUOfPo3dDurXJ9lm0+V3uCZAlRZPMmpEkmxVkb2e1ydstlK9bvbGwySqc4GscUXKUSjidRGn8f1rwpv6DRADtAgp/Usy3UCUsmhlpWTVx8hBt8ksN3EKrxR81uCVaE2BqZn0cILNbCkTWSbB8L4gGxqL9/Z5avj61vx3Or+ZGCqDm9msnVTLLeR0FWKcGVL/YqZhd17TY/Pr1hOBagsqi6eb9+4vaHlm35ZfHPnvvtYe39OyaAqgTT7qzK+zyPvWW9Qi/cICXIO84/WQRizzMb1O86/YJd1WghIKT5n3YIZb5buf8TDvmqnDkFHZO20fEBKe5pnT0J0uL6IE82VLZpTXR5qWPBh0AKhCVcoUYvqRpdH5kFrctcGfygOh2+Y9flzL7y44z7WpclBoV+P7r1l/ckNtqLZjYat/gPXbm9M6luRwFHbBiw1yKuUGpXpYiwicmf70cZ8hlKqDZdgok0ZQYrrFHFTdN5ZVSZLjKenr9qZkaLH7Q1+ymxcJ2ZYX33MAIyIaA3J1YbwRWGSW4joaUZ4ZRjGBDblahE5EEyXEeh2JeHBRLa9CGqpAA3+atcN0T6rnFr/D7HUvdW+JPSimOY0YmNdRIkc06Oc2hHebdFnA+vCDoyzQGSLj/RIMaoaLP0MQleTSMxLVwgHE+RwX7UrF475VJMlESxNQUGS6qFHF7917B6b6g9/t+fuT52y4rvbC83wTj+VdHu2REm3NU1NxrnDRt+jxbJMpQ6dP7o8JnZ3+nQpWL7Fir65XHNOM+Nt6+JTwUasxglRgyH0hQnZh/SlrmA6gd4S4IotK5Y8V9xr99jFV2u9zgKL3edxjcu0Etze4OsAzUngZGec0NK4Ye8vL+ifsI40nZbm7YeCxd8skJNBKPdXu3IWONrvPt9lhT37j4gH6rKv1EgOYdwuIt66atdLsfXoDX2x4bvP7ktHc5KL7TgBSMsjX59XTfDB0tS4p1FQFCCWmrmjIgKGbm9gNSAeUhyyaGFEHeuvdh2ZSzmteTKDpal4na2zHY/1VzsOiNQh+CREn0f5bJAc6fc4NVdvzmctd23wFhLsoPlOo/WOUBnxDVnOnq1bSh6t/T/IeiqAP3NITVfFnDs0jza2h01dfHvYbQ+b7VXX9rK7PfVBR1071sH2NAc61mya+er2Bu+FSDGI9tWHLf9oZ86hftFDhrsm+DBI88KJpViuw7T0Qa/O44gpeebx3oqNVaU3cImADs5G3i+sid3V6Tnw7uU0Z/e4N9hlyXjHJks+KXtKBEhqVl9AzIdAe5CQnAvSXh30LFidCKE1UMjIVRUtrq3HizxLprrQN6ZnzAOscmr9zaKU9qwKAhQQxsV1oxxxKumiL5sprh0JdR34/Nq+drPlRaXUs8zGUxCsI8ERYtC9DLw6t8rxpNsbfAOgLxIO7ZHwoGdJqScI9hJF4RtJ2Aq51AqgfYudh2xLGG607ZVTQ6+KkqNEpJkICzrZikbOOrtr7KM0Ek7ccyMpsQ6pcQdLzV97qd/jrIj/e2VN4K9C9AipuHDO7OO61S7LnSR41lftioXEpXg82avwXVLKD7KFBWoEgTTh/1kCrNeAj7A8IqD7solkVNYEbhBC/6hHpjBu1UIG/tGJnH15NOdP74WVU0MXi1JXnvfrgrJh9cubv+ninH76im80h6R817Xs0b4b14+4do8RV3xZ1qtZMc/0e5zF7trVHhE+OgZ2RTwHjwdhV+3BnK7+FZNX/WAw35TgnZSUWZFcQsCe/mpXwnwYOnllP2XYZpPCifGPZAPJrLyC3cQg/ZFigaKVNSuHKzIeMxTdoJge83sc/bLNAf27pWiuaBpAXwswEMCtddXOO1K1110bmkNKaU/uGDBs8R8OHHG7En7ZkHAITI8ppkM5LAoGHg1vbjnJKC74D0Q+YPD3itR4EnoISnYWA9WkcIayyzAO06EFxUVjm7Y0fhdPRyFM/wJwYy4fY25vUPMrDiaFBM68hDXImLuxaHXJtyP3yT8M3xtsJpP/FlN614ASUYHP47jXXROoAvOeZIqur/arPVVEevirnTEOOau/p4auhZLdSeFJaH5AwSCAdfis5lTV3rcxHu1s80CYXjNIHTanypUAsFVODY0SU52ivVyF1KEgHklCjxLJUS2NGwpshV0SuD81QASiEX6PI4EOItc16/YGN274bvaovICHrX2XCZSx9qwKb3ASgYLJ0QO51E+D4y1m+C8Lzu0VrPCGNPB24foFMx/qNvAIr9/j1LzW0FyaDPPVBL7iNMatywDI4QIYROQiYI0SCTcFlj1T7Nz5cx31IKBlyfQCOuz3wMBv4x/4/r1/Td9x70sPDi07tntz48BCUb3+KOz8bkm42Vnw/9h78/Cmii98/Jy5SZuWbtAkZd9RZC/QFBAUBcQFXEFRaSoi4EdRwV1ERVzRj4i4fBQUaFJRQBRUBCkiiAK9BVpWkX0tNEmhLaVLkjvn+8xNE9I0aVP98nu+Pr/Of23mnjt35ty5M2fe875cSVzSuscb81v2PRLqOyuU3onzx2sT0DNlOu4ATjOQQw2RNmG3Lr/yfCdhJCK1CUTDB3aLyVq4hAhOAleKQHHfwTQR7wPCEAISXK7PqghcCZdlj9VnplocWZz4LwjYBBEFj6eFIzcjwBlVNBEwwhvgVOl1kDpxjmcB3DcylPYSISdxcEqKFiW2Xk43qBQUQqiOgIYyjm+pbZdgBBB2kM16cy0+IoKl2UDwHyQ441evj0BIymZ9tQPNcHytqk6176xKQeKX1RTKzgOntrdNO7nzJYc2Rm5Tfn5CUYRufSWTSqMVdwuZNBtf7D92MUmwlENNVHGqxfYNERwChO1IYu5jzyPQcAJsypEcQBTPgC1GBA0RuAGVawiwW3Huupk10/CFKBC0k82G2vpOHIb/TApfxeASJQswGKS4Km7fNr5VNc7olEW26ciwrTrneQ6ZhgJSvdLQe76f91JEYosu/t/ncMeEGExHZN9npyWqAoODZ/yqKWvfraI4N2tEfcU0A74lviBsitV+P3KajIBHy+0n9kQltbqZE0QwUt7JTm/2jcliLyE3jBRUEoSYDsivkc3GXuE+Q11xLZO18CEAuhkVukRtwKATAb3oPThNtTjWIsCPHPgEQngmJ80o9kNh7Tmq3rNPQNCZcfAdttUnk6gBWVqP0Q6oGvYg1fMWl8Pu5bApHuvfZLehrZdnvBr6taFfL9dc8K/3rVSL/TMOVIiAIijwlWw21BddIlKFPwIO2V5eQWIo0r92ZacZqqE/6vGd8SBerI7nhEACkrqhD1mI0VxkklCEXVvHPWodry5L98TEVCa9CoT9ADgC4jEg7WzZnOBTcw1ivzrSwWoXfJ8pqPB3SE3/xLYIuASARnMRKKsS+KmrL4IESz8kxl7KGav3qb9XCUhtAaI5gBjnj9BLybC9jch6IVBjDw0ArZHTjILTsDofl8X2IhCOQsSOnCgSAXYBwhE5TX+P4KEzWRxrkPhqIPSlkyFIOs6UjxnHBYRwjnP3bAR6lCSNTVA5SDrtiC13x9dQE67rmb2/mzIK+wPw15TK0gtSVOxWf2EnUafXwvMJXoRctcU1wBWE9EJOulEVpvCWFGvhjUh8GnKYGs5GNrCdnNELSJhVmxBR4FojdVHBXYT4NCA2EZtQBCoFhHKO7ANJ4ceEWjkRfJZj1qs8kyGK4H17HAAaIaGqgCs2JkC4Qk7X1xDqCLd//2+si1IyHHPilAr4JvvrZB0pzSTuaiqIC50onT0W3fiHB5LvVJV4hVKuAnCthvARIEoC8kNNCBEaEKq1xgGh2p6yqOAMIpsQsOGuXp1hPwK6UzYbhvj/oNIvMLYeOdzp//+wfEBibYlUVGxnca3Kx0gwlXGYySVYKZsN8XXNBR5fPZoQKcWcFKJIxOAHhnBfKDSxyWLfBhznItBer+2SveuTYrtd/zoAfoMAJwjgDSD38+TUHGI6+ggV9z1ckr4kwEUSkIsDPIXEZiHyJhzwJcHXKtISgdHwCC0+4HLBduQwwg9Z+j4p9GbOOHVjV2sxWRyzgHgUEob0PULK0iDvHCiSUpdtjwib1oEcBvnqMrydkJrKaYZXTFb7BORCcdjjP6ECNiaL43UEak1CTA1AzIvLkSCLgI8FxCPIwZdqXpcfqJx5Co3J8QjY+Upfi+1RhmyIunFGNoEDb6aqogO/w11RGqmJjK2uKi821QQz5XTDFXX1Q+DvHecejGyS0LikOHftbfUJPJCEdwJQopxWPZgcYN+LLM1Egr8EjUN92yd4HpGxFCFWJtJIgfiQktx1n8cnD/tRNhs0wp5QkiYGQm29Vp5GlQ8bFDG+qxhBLDF2PxL9QIDNlcrSck1EoxniAJIYK5LT9D6EpLiHSPtNP5H3zPgT26Zv1Hd4+xrHkadORsVltagsuea8JmrXb4a2q246e3BCqSbyxKi+Y1SRPVGCfGfnErFXctL1Qr0+aEmxFNyJwCYLzvBgFeryK/UahJsBoUt2HenoyV/k99VqtAKNn8zdzlOSRnuRI0Yi0CfIMU+ICyHiGiEYlJLpGIsKfwQZJhFBMQAqAFQuEbyjAPQFBi3kNMMElU9d4WKd8wShdD13l42RNLr3CWkKAa1mHFeQhFujDydGbZiB7lSr/Wki7IGcVI5ST/Afrq8jzVkES3MBuIr28/YTAVwBTBzOGLrW19eq6gceSn5JQH8yjirCsLayZPs3k5pVFN2iIaVJsTZqS5y7oud5TZQ8UNf0gyqBp8UclLu2mZtWQ3D3W3TuamL8dQKKQYDWhCRSvhlx5WMuwUVG7AkkiALGjhPnBgJqjIDW4rys3YHvLDEcIhDydfFpClQuA7B4+ZvVfgfsSuR8NmdccyEi5Ssma+E7SEokcFQ1AgSyFBEGZ6cbfXzbdfVN8kd739PEGWNYmIf5/vYI4VkA2iSne/hwr/7CHuvWQn5Rbtbo+sxZgW0khtOBaJUQChQIayGMJQAZ6gFizyHXMZSiOVJL0Zci00gigSglhRCSxTxR27oiSH/UujdItdqeII6pSPCe91qRcs8ZzJXNBvXgVKDbkdM0VUcA4POqvVTYe0QVTYy4FRXyzT2cwSdIJNfFbeyZUv7fKg3I0obAi/DIsF+Aerjv5bDZ0NbLM1YN/frv6teG8QqFLLU6lgHnucBY8t9MnReL4s8IYAPjVSJGSI8KXjg53Sj4pP5OqdrEOV5H5I1BwZACDerikMErxOm7nAeM6sl2LaXWOTbFYhc8X3GosA8BBT8VjeWA3STAx7eaw0ttV9GaXPmaFPgKkPdihDHE+TaQmJkh+4A4V8VL6io1NnEIsxDwQyG65L1W5RAkWIkErxODa2WzQU03Nllsc4mwt4T4OXHaLVJ2ETC13HF02a6nTDUC2CkW23QEeByAMQT4OttPKMeUYd8ICF8hBz/EKgBIIh2SWjJiXyjuyqmSNuobAHdfAjgtm40iCPa3i8lqvwUInlFKzx3UxCSeDeS0TLUW3AXE5qPTOZI0ERW+GyG1I8TXvQEu7/9NFttoBJwouG/D2sgGtFwVTEA4LKfpa/PnGr7Vb8HZVK6RFgBgORDfAkg/+jaODF7iQCtyzEY1CBqiiHfrJSAq9omnIb1IG75xkAAAIABJREFUiKtzzIb5f7uD/y/M3SaLIwOQjjSurFi9ePvSmVGuyh4aRCk/MnbVPX3v8fEJEsNFjFc+rLCI15lIL+dCqMxTCKgXIU7MSffwggaWvosKrkaGWYy09wK5qynH+9f1bI5wXCBayZRhvwIQ1iCHamJMYfkAYktiNFtOM3RQ36kMWzog3iGUuYlBjnxErwGBLateavhASoZjKAL/BAnvBQaZAGQJ5A285Kd2gSidhRx8fIkeztKhowmgIwKbT8D/QwSrUWI9ieicSO02WWyCL1O9TgThVa5fYssUoAWMwCTSJDnRHxEa7ZduxS1UyW/zBUtRFYN5PxwOXJPFvgoBDgAXzxG8cOArmBavz77feLA+/nn1V/bmLhflIkdfeq6fqvGUVIvjMSIe4z00AKAbgEHfbLNR7MnUkrqwsJ+icfeUiAnhMK2YixDwc2B4BXC6HQBnAgnKGU+pyw8I4XNOfHIgyrD/5yebKBGRP4qgHhIbDMAPiGAjRxjvKjy1PFCIiZBFAPI/ZLOB1adPRN0+n+XrpSjtgeLcrPvqE3gIE7mo+muqxbGcE89hhFn1bR8x+I4k7WAhVGey2mcgQbOi3Kzv4pOHLXEqmjZ54xoXqYdfyD9GDrWnBXsoSx5BwDkC9UgADyOnOYTYmLvL+0tS1BRiHrVu2Wx40r+tJovdOX3/L09d7zg+6VhM4o9tLzhu3Rdv+Kp1eUnfeFflVd81v2qm6Xx+amNnRYebU8f6OJKDcJa+wxA+2Jpm+D5UX6iHuERdkUNQgaO6/Eq1G4I6xP+e/TLPXa2QOxYUaoeMzeKVZbKkjdovuHS9cwRn9DQQbM2povVQsygY+wqIDhNhHgNpJZC7RKANCamX4Ao1We1PAuENyMW3BF4ixdmeSZHvAKP7VKE4jnOJwXqnUtomb1y7olSL4xsCauSh61GLCH6nyWbDpYONmp3V3GRx7AW3+y6R2u/9mRCaAcI82WwQvvd3SmCw9PsqaqNfwzG2OHfZ+DYXi8ac0+qy412Vva4Z+JD/wZGVJM19Ofc3DhQUgj5We28NwbMEeDVj8C1x2gIcquY4lkiojERkzbnIzgG+EQn3BPMDQpENg7fL6YahtbU31WLfDuI94LTPW48zaI5EFkB+l2xuut77fxUZTuR49q/fDmsJpDc6X+NExMezzYY+4fSJqNP7kwMLpEaNC1UBwnoWkvAxgdqXzXpVdDJ1cUESuXFPce66tPrMWYG3JQbiHd8GVGkhiFgp+PSBsVs5dz0CyH7QIst0Ab10UVcwPKYiqRQ5qJklBLwrMfZETj2ev66YjinDNk18gxmhb22DYl5C/rVsNurFfU0Wx2YCegERJyPCr9lj9QIpGlZcp0o87lNGuJ6ILq0JGU4D5D9mp9W5t2kIltbTb/2rhzVIf8P+5bB7OWyKR/s32W1o6+UZr4Z+bejXyzUX/Ot9K8ViWwscfmSMJXPif+WkGy9xCob3cRABnRVItBlI5dsTnFYTCSFfTjN4OK7qX7ybuGpK7KHMkCROtnFHIAIxSP2Q4yXQh4zz6UDwhOAHRYQ16kk98rcJ2U+y2RAq9bRmkMxin8ABxoMQzRDKqAiVBLCZ+aGa6uqSIJu4VwhhSU6aQUXsqYuzDPsIQJqDwL4i4NcLrs7U+UeSIDLmGwR6nzg7TgpvTRJ2ZQjN3JWlxu0T29dQ8TZl2N4GxJ6AyJDzJf5Kw6kilY7TpwC4y7/NRFI0oDINGDQTaApxJRBudinuySIls67nq+33VEtBGgG723m+YJ+2cVJEjtkg0n+h/1JHC17B5xJgKwDoTkQHkbGfUBFq9erJegvO8APZrG/nbz81w/YgAN4GBDPD2sgGNE7doCOAnFZ9gx5QLahvmSy2zQS4kFUpfHuvCVdRONVin80J9rIq1JdAcSDib0FED+rT5f943jJZ7T8Ch/VIsPGrbUsmgrOsdSLDxFKN7uCdfcfMFo3hwAcjQyGIsAcA+wLAKc7xQwnIQyUhApJIApnRxr/xg38lXdlJh0hFSxDUgwC0hzHNr+RWgiMaA/hFvbZSF5zpwiXpe0Z4j7/9cHyAAJqChJ/KaXrha0JwYwoRmASyRHAkK5yn+HPbVdmv0a+pFtvNhPgcKvAkMHybCD6R0/XVxNJ877PFvo84zWCAPs480da4PjcUosJfBsTWANhYlb0Bvt0lRUzJvb/xcZPVfhjc+BQineTAOzMmPU7iCAmgJwLmcuLbctKNj6YutAlqgSzkcJcvWKoinJXPcsxJtSGcq+Yb28+EbBXjFFJoiHPXl6jRjq3iawvbJ1MzC7sQ5yuRq1yOavFDsE00WR1vAlCFEPu59BsNkc3GW8TfKZmO5cjJKHbKgJAKCC4Q7UQkJGqByFYTp2pconX5ATH6EFF6JTstsUYQUaSFMsLHCelK5PwvYiwCOO0ozlu3LFiAgBgI1Fd6fful38Lzbbmk/Facu3ZifQIPJOFw4NRTTjdU8/1gc5bJYv8RyPMuhz1g3ooMliPhQ1vT9etElgoAFhblrv0tPnnYPIXz68Q70nehfbAkwSzgIBBXIQsy6s5J8Ouy9whoFCDchhyWCU/mleWNJW3U8yqvNvKY7DSjT+Smy1KKiKkovPD+rlUvdystuP1kVOMN7S8W3rEnzvClTnFHd71gn7qkZfeHhtmPjFYI6DbTWB8NRk3OUngVCTKzzYaQQaNUi2MhAT+NHIO+x7X51ZMHN3Wb3WnQntoQhinWwruRFEHhE6UyyRIlA2NLi3f8vLyGDzCczAn+yknX+9ZtJos9B5B/iArzIdQ5EzzTggrCMCI1w/YEIbtVFfNhMFGpKG8lRUYvJuSPELC/GKePBApeIkzZkq4/nWqx/5cDSKzqkMSDDqVpIXibveMr1oUHkWg40CWucS6CrgzXyGbD3+I1DtzTm6yOdcD5CiTcEo7vfrLrxxHtywqvlxNbLhlacPi/AwZOHOQdL460ECQ2vjqV0SWrKRb7UwiQXBsNSd3fGdaDM/5wTpVwYKg2myz2/UhsuvdwBzXsdq7wEYAgUss3EZCNKfBC9jjjwTfe2bj5vlN7mjSpuHgRAemiVkOzOw5s9e7UlKbh9Imo02fesR+YLjo7HIRuoE1CEGnnBTlmg4qo7/fV+bbc5d5UnJs1oT5zVk279DAinmS6io94pe57hdMbDNkYpaI0VopsFEkMfwTOR7q49r5qmUYqhY6KXq6GwK2jL2pdE6kaAZwnAF0CbjCJRSrEfxE0QykLbU1Rg7tRgRtF8FgcnmWb9YK2ola7gxceTSiTYhcBUBPxGQOA4wSw2veuMXiOiG/ISU8Sgddayz9Glk6YMEGQkd+g0+lu/vDDD0sefvjhFpxzoazZmoj+8P6/roZU/d6ALG0IvAhX+MebjSD+djlsNrT18oxVQ7/+u/q1YbxCc5ZuRaJ5HKE3A7iQbTb61B7D/CaKRbEVCZf7VJxFqlyAmECYtnwL7ao0/EWk0HEGEBLlIS4QgkREwLxBtRr3ImL9rPbJ5YX5em1C863bxhlrpBv2szr+oxDcIdQuBXIMCXJE6qQQMyCAshyzYWKIZwg6b6d8VdgK3fQtcsgnjpmI3MeTFk5fBG64RCo4A1wr0u2816dazo0hUJ4EVNFks2WzsX2fRSc6SFJ0Jio0mRCHIwr+WPgVOWW4lYqXto1vVY3PU9hS1ZCJDIgQTYB7vAgB8ZvJUhPt5t9+hbFBUFl6M4uIFvyBIiAWtAihhBMVjkc45xomwc7stKSQKKYUi+NxkapGlRfjmK7RXq9IiUC2AZGQ+M5Ext4kYF8CkQiWWMVGH5GMHHCBnG5o5t8Ik8UukHBXIoeH6wqQBGs8IYwghM51KPiGCJY6TgHRwzXSyBEmEUC+nG7wKZ8GWxOYLPb5QPCLN5BBDETgeHstwftw3OsfrzVSM2y/I2KGSBP8Vv7yuXNulxIfqXNKihJ1p+n+WUwDzRSObyGSJCGmuzlsBiTBfdtYQjZF4SQQODovp6l/oz0Ib6YHRXkDmDi0gDeA4Sjg/HtE5lMH9l5DjNoj4UyvoIz3/30Wnu0uSdI3gVyJYfkAkzoRKC9500VNVrsQr2haFfRcDgofJjaqAZ1dE1lqsU9AxJvUlG2GL3CEX3LS9Cq3XGARaXyM8HnipKrBi+KXLi/U3AcwgOsJqY2cZhD8p2oxWew25HwsACu81CdwNwCMQ2DTs82J6pzhHzy+hCylN4HhMjnN8HldjmOy2GUG+IlAq4eqqyjOzzAy8jl/upC67IrfPShiNpdxuDTPIqYS0ijBaWuy2kXacIGPV9OPekHwFnLEtkyhFwT1CQfoLyFGcYATjChPBFIEyjSwHXX5ASG8yxjMCYUyTF1cmkSu8pOI9B6hZhcqyoFQNkmCWcRJpCPnaYBZRRAqnH7pn3m2u8LZN8W5656oT+CBEK5HgIHZ6YZqfL3B/FUEnJDgO+BVhxjhNKyqjggCM4S0rWmGHSaL/QfksLFoZ9ae+OSh7xJjD4rAU2pm4Q3EuaCEmFKXacGXDcSjEdgZIhCoXXFQd5OzyLYmMt64HCS4jQjb+vNl9l9a3ESpcB6el7vyo1blxf1/btpx0cj8/U+LA64/Y/XLexbbJhboGq1vXFnRIy+umfXpbjf6gsJBDiWr8S8Ga2+KxfYH42pwzoeS968XygcGnT/W+PU/f5l/oFHi19837xL9fdIV7b3ZIN7rUzMvdOFKxUIgWKOuewTvucRuJ072i3t+ezmmyzXV/IaQHiOEMzl+6zaTxeFExX0NoOTy2kXGenPgYwRVyeBfSVN20iGQmH8hUby7vJRro2JLFKR+qMBMRDwixI4A2ETZnPizyWr/FDgWIpF6oOJBh+L/ZLPnIClEEfRMx5kLBhLzE2EE1guYOqYvRkia+b/fn3C+Lp8I5rO+uS/DtgUQPheUBOHYWSF/OS1Gcbb9odmV799zcs/8id1HDv/9+J7oqjT8/xGw+TnmxKBZG550d4oETmq6e10lmB8gUkcCnBH4rQq0ZbLYT3r5XoXqOjB6CAlXE/FJSNIYYCQyDGKzf/t0/LHoxrm2iEY7JOC/HYhNPNL/3Kk7y5j21i7Fjma4cFpYB9d9vzi1iWl0S1XQQ32LEHhCrJTT9Crdjffgqzg367H6zFk1bouYxoFcOemGZ1IsdgFW6CUI+CvzDy2PaNppAkp0nhT+gxB7M1ntZ1EB9eAMGW/Dgc2SzYZO9XiUWtdEqRbbBwDo8s+MUd8FBpuildImZVKMCMwuElQjaiYXwsWqvVQdQVjbMiCIEZz0HEGWEN9UgG5BxG9QoZ/V9R7BDjndoB5A11b+UbB04sSJIr3nZyLaI4Ki4kYVFRVio7R2/vz5MydOnKieHs2bN893mllHexqCpZcnSPKPF++hJuxAjra6HC7M3y9Hey+HTfE4l8Pu5bDZ0NbLM1YN/ep5qS+Hz14Om/+fttVUhWZCiY1Hoohss+G6MOdAbzURLP0aQagDV6k4I6YRQ6eclvhsPW35bHpUeh0CuVFdETSIQUIaLmgEAtWwRdWUTEcKKvQ2IiB3VmhYpI4RwC45zVAN5dL/y8LhbkV5GQXPHbB5QLwQQcoQRPEEUC9kqbeJ3s2jCFbWtx+CbOKmAsIOOe3SoilFBGIA70JyzSLUrBA8igMsZ41uYMtBgbmENBaB2VHCmwhopVJWqt8+qZ0IolQrKVaHFTkdBoQ4IHDL6ZcUlE0Z9gMMqwdwAq8vPb0nuVGrbs+FWpymLj43kCvut5GjExhUEqdYFM8SIl1f8KQKbkTXhcI8bbw+WvCsqRtuhb+IJFKzqAchPI/AXhNcsGp7CGaqKr5IS+V0Q6J/G6uQs3GCr7CuAEnQcUISAlG3BnJiBtStMReMXrpUOl55nQucYEJJhQNeKmEKsIh3C4h/icQ8vLkMJxPC/jBQ1LW53D+et0wWx24EekOkIq7aannrIMGxxlGNyppVXOx9Qz/zVCHEAsS7IbKjAKQlwePL8QtifAQByYyjSpkh0j0jJG1b76a5f+a57pwrnwCHKYiSkZMzE1EjOOGGEBNKsVTjMAcZNOeAH8lmfTWEqhBiIYW/+3eQpRyUBGTSMtlsEIgPldoCCSuFQJBAIBGwh7al6+W6fMCUYZ+BCM1VhVsGEznAWS8CJ3CATBb7Mcbhcf/AXg1/RdaTGE2Q0zwKvJ622csY58MI2CVKCo/Y2kdEbHrOAx6eY5O1oCcS+xo4jPULwr4KnC+VH0iqMwAQLJgb+AyKu3w2RkR+EA5S1f/aFItdIPpuRoJLgk0iLRtxomw23Gmy2OcA0E7k6BUR7I0gOKEjxgI4M0GB5xGxDCT8niv8fwJJzxG6Mo5PhXoR6pwLJHiNc8rwV3muNq9YitoBuLYiBx91QFCbjD1CwIcCgQSMZCBsCcg/ktPq7vMUa8EAJPZRcW7WtHoFHiQ2kIjfKJsNN9UyEajzgEgfBeBfhBtw8rdHDD4FpCflNOMmU4ZNBFp+Lc5btyk+ediLpNAbggtX5fsFmBqK49PfHmfuGAaaV0igyhGaIkcHMSWreMcvWZ6AFt2IwHpnm/U++oXkz/PbRGi1mxft+HaJ3nXxqixjhy/1zrL4fudOmzXkjo9QuJ4QnX/FGCzje96mZiF4S5Dv7Awg+E1ON6jK4sGKOJwghcwMMWggKpgPzN67ekjP4jNpUdzdoUSr21qBUpvc+Gbs5rfuqZYFYbLaBPq8J+M4HVDpSah5ihF9wRmOcRcX5mpjmlQXiJQwjYCcvgPFjJJEwMpDyKFamrdITQYmTfJSlaRmnB5IGPEUAA4i7rqIKJ0mAIHCVw8xCSEDCdKzHzBsN2XYl/gLeDIGMQrAD7LZEBfSt6KatEz59K/jggbEW4cDPY0InQnwKgRxeIY6AnorHAoQv/tU+3bVdZgb2L5vtn09RRyvb9K3+enO0/ve+KpF9+feLi4pqgqWfswQng/JKZ1hF1k9gnJDUHDUWYL5AQfqgQyfl82GK2szYLI4HETKGEbsPFeF6jCKAS7m3DWTAXsFkO3jDN6bl7fSxohuWNG886ePH946wI3sYlZSxy87XThn6V1y+mVp/vTX62yoWCcvzN+DGPGOP192ONepdZBGEWKCbDb8R/3OWOx9AXBhce7aZ+o1ZwXckDO6Cwl9In6pVruVAO8gt+sYSporEPC9bLP+hSq+630iY6LKdwXVwyey2dA67GeoY39osjoWIfGTwHFFwPy3XtCNRDDndQDsUSR4rioTieQ0g/j2hFxr9bE4UiXi/0XCKYLPnSSwILEpHGgEAMUxwpdUCijgR2Sz8ZKwVIiH+tvB0sceeyyusrJSDYYSUZwIlrpcrljOufjYPjRv3rzsCRMm3IWIsxljAz799NNwTvoagqUNQQfhUv94sxHE3y+HzYa2Xp6xaujXf1e/NoxXaGTpKUJ4Djl0BIQOdal0Bpu3TFaRAnlJxZkQVDXguniZalnIeDZxGfZ1AChS/GtPsWLQhyA4h1aqpfBrTkqZ4BqqKDg6WJfUbgMxeJU4bc15wFhtIZmSUWBFZL0B4KI4YEXAPsDwLNPClK1jwuMs9X8mk8W+gTguYUCBQZU613A1N3EkTtbPymajL9iZaimcAsD7AYd3iUF2dCu9bsN16FZPwQn7AFFHQPY0AM0lhPOVtqOf7Hza5COo9zbCQ54PiwXqj5hQuTU85PfbSUB4GBU4G6rRoq3xycNWnysq0h16vFNlYD1BXE/A7IxzVZxFLRK8JtKLZHOSynMV0G/qKbrrfH6FNqFZZzndeGeK1XYjEj4rNtxiMYoAI4HwVUIS4kBtkMPLVSl+q2SzIdbfnpo2STwfCb+tM0AS5CFVYQXkTwcKRwVUrfH9HvDl+TYKd28GBW4NNMuBbkIGPfzHM+i7lWFbzRi+QwrsV39nMAmQncxOSwyqqF6nY3kq/OO1hop84fAwApzd+McXXx9nbO+FGP2OLhds9143YPxYjmoKXXsk2k/AxOL/GALOB6SJBLDHK7RDDJYwwJFeTuDUjIIehGwucngKkXVUlIoXBZ8eMeoIHK7zBMtr9GYiMWaVzYakAD/qi4gLQKFx/v8PxwcCfclktS9GDn8KERxiNIcUUANBdfmAyWrfSJwuio2P2PwBYKLgGQ02TqlW+2kgmgAcC7y/B2srMdh6rqgoRrxrHuXh7hXIqQbvK0kwG0mlbFA5Gj2bWFqIHB/wS8N/kYjC4sA1WWwORmwMEYVEg3FX2RsQGfV1HVy8NR7flOF4DIAGIoFvPiAGIqAgDmFuMlnt87y0D+Ji8U6CKhCmHQ3gEuJBU8X/kNEbQPgCEDUlJKFY/1iod6IuPyAGLwHit3KaPmgg2WRxXA9E7yCBbzxr2GRsEAF/AAi+Q4SnhA8D4jAAfhuBboScHudDAwf1iSpUZnFu1hv1CjxcQuVeX8ucoM4DqVbHLiJ6258rN8x5RBx2CGGgN4Xys8liOwzEni7OW1senzxssvimCJGTVGvhXUQ0QXBkhmuXA+uBYrajygPzd/80XFd6rmsTSaNZ2ewqx7y2fZrJZuONXlspiwq7IuMrvspZ+ksjxZm03th+ufe3zhfsV7YtLRoskRJ1w4AHa7x3QYKlgu92d6hg6cAvixo7FddxFOMYogTabMorNJnZX31SGNkot1VZ0ZgijW5rRuvkvTcVHEjrfNHxH/x8+pJ+lrOpnDS3AohUayTgfDYw9goQrBBUGoTwH/fF83u1UQmXvqGew6a7ATFaTtOrfi5QfcD5SvCjs/B8N7ALBxoYOPekWgr3OIttv0bE6qtxZxOD/xHAMzlmw0aTxbYKCH3ZDer7p/I2f6yBGTMCeZvV28V3H9j+yme+24scVJEhD4cu3IQS/o+76VUieoaBZOLIe+XUwd9Z2xybarEf5Ap/jiHzofFr87EfZOvMUk3Eqa1NWm0aceavJ3YkNPtqklPaVxWIf58QVF8O+i5m2LMI6HskDAt9GTRYSm6GkkaW0/RMHecQxf8ATMxDRFjEANYJfnim0S5FwnVCKf2T3O/POSXtjQS0ZsD5k6PKJO2ulc07v9u2tOiLK0odc/SfPvWc/y2u/GJ/bHxE4gTg1A4RIxjSboWDyMSZQojfMaDF/t+fsN5XBrcAYqfsNH2a+p2xnhsEpMwuzs16qV5zVsDNiKF4rm7+GT0pFntp5dnjM3RN27wTfWRPxIYZ17kFwp+7yjcwgrEeEyyRGM+UzQZjWO33VKoLWbocgG0DTtVEZAVdBTJmIkW5AwA93y8hTEi8qZxuFBzNIe1WcTm/JdY6wNgtRHwsAs4kgu6A1BcFRy6D8QhYGMjbH+y5/nawVKTfI2IXIpUgV03Dr6ysvEqoVDHGbhTB0SrkqThpGi2Cp2F0bEOw9P/CQjtIP//jxXuIsfs32W1oa4NvNfjA5fGBOj+GYcz9war868fLZLGfA8BRIhMSgAbIZsPt9ewLgSz9Hjifi+DhyBKbVGBoFIjAetryVq9CvNhVigAgFMIntRTelhh7OxDZmGItHIBceQ8JJwNDMwE9BkQLUcJ9xHGYbNb7NlzCeJ/PtkVLUW03AlArwb0GwJOQ43CBrqjl5iF9IMVi346cf+Dtl/r0Rc1Nt9r+Ctls8C1+hTATI9YeiD4mBqtJoR4544xqUNNksX1OhOMQcZ84pSaiLTnpRhFoyg9sh8liF0rIswmBI8At/j4QToCkKlj6maTB4Vvu03uCelUl1Vo4jEhNwZyKSHdylYcNzgCDaOTQO1iaqMli/xw4nXUWniyPMLa5Tk7TD+1hOWuMAukHUuADQJYEjO5Fgrme4BseRU5zgZiWJNoom/WR/m3wIHz5RgD2a10BkmBjpAorAMyXzYbaOMBqpmALVBhnHyOBL/jssx9CwT3g/uLd+h0Qn0SFTqq/SfggET8vm41esY36uFW19+vvXOi9xmSxXyBOtzDAi79sXrhgK9P8GtcowdHlgn3MkAEPilS04Yh4F5AQwQEDIao8lxzpSeRgRVDVyoEk/AgIXpTNep9gheB5RcClRNAcyD0GUTtNiI8AgRM41AgScw4xqKmJdAolLBOOD3CJRQJX1uekG3VV79MaBBSUAJuEYBIgZMpphsA03Bo+YMqw/YwAPwHh75yR2Mx1zTEbbwjW96YMmw1J1LmUTh8iWLqMI9y0Lc3wV/dPjjeOiok+hhxqBMUIRcAZ//Dy26r9AYoQm3rIZ5fBM4T4u5ymV5WMaysmi90tEQ4QisOh6imVF17GqJhfcszGuXXZ8/89JcMxhwEXHw8P77XwFcbboCed8tpUi/1LjriUKZ6DJxFI50gvyWZ9txSr7XfktJIBJnCAgaoQFsIoAIr0E6Wp0Zy6/IAkfBGIr5LNxi+CPYvgQibE25GDj5u7RvBNcAwTSYBsBQB/hUh6G4HnAcNpHGFdKEqGS/NnwV3EcWJx3rr36xN4IGTJgMo4wWNdyzh4v7PHUIinEIUUUQtlQwRKkdG87LSk5SaL4zwS3VmUlxUZ32vYOAD6XU43fmiy2MW7K+br2ihHgt5iVXbmG1rF3SQf6ESCJgIZQs9NTdpqR712uw9FnrrwbD+SpE+/kb/OY0C63/RtqiH/2pUXN08+d/rRa69+SE0T9i81kdswiRicDsW3rgY1gYm07wdC9UmgTS9P5uqmneaPObl70UUpYvf7HQes6VuUP/Ym24GfUwZNXMMQniRCO0PxrYZ+AKgFoHUIzCOmxuipCvvJJbomrarT1yC/DQBbZqcbHxTVUjPs1xGCCMD4OF3Vd0liHZDoFdmsr6ZCL9DiFSf+fCeqxVW5/s9DDN5DkN7JNjf5SRz6AsDX/iKPhPBLhEbbLlQafcv7Xjc1v3GSEPXyIMXVORPPAYefCflzHu5q2E6MXkfAjNo4YgP6ORBZms+IxhOhLZz5JmvLoo9PR8f9nhvfNG94wZGxZyOi99zJYtepwdIgIpr+Nk0ZtlzW4KltAAAgAElEQVTBpwtEf4Zzr1DzCzFYhYz1zR6bGPx9I0KT1cGRizV5lQYA8Z4I0keKs2w8i4w+AUgiYPryoh3fZDqZ5j0CWNG15OwwBijtjGs6J4IrTxVF6F4c+I55jretfRbn65mitSCBDhD3AvHeANgdAI4CQVcA2g2IpQDisDJ82qgq/l3f3sFkKRgOwKbX+4AnsFM9QUeTnG4cLn5KWWS7Bhn+UJybdU988g3/40g3im+gEHIkhK+8FC5IEMslWCkyrcIZp6o6te7lRLYTAqnf/4D3ZCkD1wgOWiH8pBHrXI/4IOuTbdaLfVVIu4Ka6ni5fSMiZHJisYh8JBITFD1i/XQeOcziDMYyACXbbBB0WrWWvxUsFbykiqIskSTpHkVRhNCCGiytqKgY5o8kbQiW1tX9QX+/HAGCy2FTNP7fZLehrZdnvBr6taFfL9dc8K/3LZPFXgHErgNQBArr1myzYVg9vwoioLMaOLytKiV7Fne3CI5HOc1wXz1teat7kaV7EPks4MynCBrMXlVa2I81EIUCpcbYR6jAVGBwKxF/Bkl6DyTuIGKDZbP+jkB7JqvjZ5UjktMvxODXWlPNPBfXcnJsP4DEXwBgx+rbDzU33TQaGcT6C1uYrLZvgRCRw+skhDYkfCL7fv1Kca/UDMdthPxV5DieJBhBhN1zzHqhUl8tWNp/6ckopUJXLJREq7iepshmwzXe9qpBMYVGh0o5FPU8wdKhLwNIrwqOM/9nVTeyGmmW4HoUKCQBCSOggwj0JyHrk2M21KBASrHYvmHAtpefPVKma9pOiMWoPKumDPszgCQWlOWE2AqInwWgxgzZa16eR2KwTTbrmcgN83uGrUgqtcLOugIkwcYJQdJxpvwmmw1SLeNYww9SM2yjCGACEk4LvE6g5hDx+ew0fY/abAqlc0TpPlD4Oc+7RWYirPSnSqivb/3TddHghUd1ZVLMfm/a28bNC5ZkschlF5q22zvm5G7LTf3T+xVpdAoxeEUgKQXnFiBogHgXQrAzjkL4AIjx+wFZGhCcBGSyxJXPtqQbc1Mt9olAlEaMVZLb2Y5pIk5wzhMRpQ+Q85rcdEhRhDhbNht8KZ/CftXm6r/IQU0P9JZwfIAhSgrCZtms16i2LLY/JGQbSKFvicFzCLQx22z0KeNW2a7pA/6ovVoQ8B7/tm0Bxmb5AuMhFNuJ0VwAmimbk35WuZFdPBs5jKzpY/gIIByW0/RvVtl/DBDHCVXyS2n4+AQi7cpOM/y3Nj/q89nheCkq7hRywSMZurjKi5/WNEoQvMd1pg2q/Wp1/AdJqBjTTYB4FBX4DqAKvYPSVYTKMyqyVIgIcvqfV2iOkLcGZO/KZkNHk9VhJs4nIbJEADot5hhASETAebXxcNblByTh86Qo63MeSArOMetHsfDqn+v69blw5mZyVRokKaLkhC5+68O9bvtOFfsQOHoOP3vQpKhFgtcAcZqCyopt5iRfcDhYr6ZYbA8wwNuLcrM+rV+wlLoBwr3+CMwg9quCpY5C4nA3Ayqq71xCDF8CVL69eawx8yerw4UcTGq/Jg+7k9ATdExZZBsHiLczwQFej/Lpru9Hdig9N+JYdNwvzvKSpgeaXZFVybR9+heemHBlxTkTfjZtX4rFMR2RxKFMmzf2rnW0qCzNy0toWo3jXKe4Im7L/+vTAYMm+qgrQs4F6qEqVMhmfTVEnu9bkul4DDjci5zCRiy/v2/N9Z2LC25d06zTZyJY6pKk/HfbX23tUupIu+Psvu9Sr3n4Ska0hUR6N4OnhVI9AReK5jZCkIGoCwGeKMnNygj0AcFLDki9ZLNBzTgRdCEqwo1DtYNqIt4KNOw9Oc3QwX8ITBn2otID2RNiO6VW41TnSK8BkxblpCUuNWXYtwHDuaiQTzBKcJoSsntz0hKDoixb3f9WStMbHlrBqCqrguE04vwcItsICCK4mQNETmL0oMhOQMQ8UJRV2Q8k+VDBIVwlMFhaIgGM5BxKw3Gt9Zu/sByKTVyxN9b45w0Fh9NdTCoeHGH4vCoNfyYhZeSkGasJwfnG3mI/BRwmifaGc6/QwVJagAqflD2uqUfoMKB0+dgWExMLNuQ4SPzkBmgqMXgFAS4ozspIjNA1ZkgOTpSVYza+/sOL3/BBhcd2RSru6AiutK7QaA5ubtIq8YXOQ8dvSzeu9ppPzSx8GRTeR1AWif8RgkApFyBAcwLeBUEaTwj3AFGZP8K/rmclxAGEfKT3EDDFUvgUAh/zT5GlIA6Uie7wZqj1XWS/lTF4tzg364n43sMEHc87cpphlUq1xWm2lxNZHHRilfBSXW1XARK6Nq9xV0VPFhHpBoI82WyYBmJV7VdSrfbfQVFF+qoDJyRcyBHGo0JPE9JuIZCliqkhu0VO04sgb+1BWKttMnC4B5BpEUjLgUqAIJEhexc47RPIcQJslGPWC6R+reVvBUsFFykRLZs/f/5yf4GnUMjS8vLy+6xWazgCDGKyDUt1ra4HC/hdpA/5Um/qeW2o6pfDprjX5bB7OWxerrZeLrv/pj5oaGvDe/Bv8oGGdzaIv+qatdf0mJV9pDg3a0Rks47dIhNb3JMzvkVtghDBvjVJfRecWVp59sB/nfbTaipUVJvugzQx8cnbHmpdE1EX3sdN9a2URQU5laf/eqXScapOxEt88tBv9895qEfJju/L/G/Rd96Jhdx18SjT6AzIpG7AWKHiduaT4rTlPtK5Bp9TyqKCvMrC/PcrT/2ZG9driLXgx49uPLHstTO1NDvke5Cy6GzexSM7pyoXCmtNtQxmu8J2tInO2M4TIAOA6HY9h6Iuqu2Oie1FwFMtyR/++QJqpJiLB7Ytiet+7VsXjuS+tv/1EeoCvPfHB15jkbqOF/b+/pY2Xq+Pbtfrk2OfTxkd3aFP8bFFT53w2rji8cyr4pOHzCvZ9eujGl1sTFSnPjO3Pdjcx3dmyig4WrJvyyhylvnEIgLbK9pqGHz//a5i2/qdT5tqiF70/fx4Ji+/uEsTmziu8uyR6Vp9q7FArgKlsuJg7uSratAC9P385JdKif3X8lN/lcV2H/xIzrhmaiqfKN3e2nJrlLH1RJCkZrzi4hbn+fw1TttJ3/PEJw9beWTh1B6OXzMveK9JWXRmS/nJAzNd506fDuzX8NwRIK7X0K8Kt60efeTD9BqB+5bmWS3LDm+LP/fHMt9mUtjt9X7uOE10QuqF/VtqKJlq4ps0adS211z5gaa1BUuT+n5x6vOyk3tmKcXnSoTNRh173w4oRex4pNM/QZb+o7lbf/Xo2PaTPt5WnLtO5YvNu3DUanXRopLYJiceKz//yrPRxifXaBrZmC5Kp2vV/XZJG9EWEZm7svxg2aFtKmdgbOfUCaiN7ACEjLudh5GUSpK0hsI/vn7x2KLnTnR/bcPwiBZXPC0x1pK7yjc6zxWsrzx7pBpq2X/s4nsN/e6vuendirevLvf+v8tLawZGt+3+7IU9G6v1Vbg+EJ88bJU86co2UH6OpyzM31B+9shsl+3EsZjO/SeRq/zYjsldAnkNa/SrKaNg18VDOya7S88XRSa1aRdpbPdEzoPNg6ZGp2TYDlzYv8VMFRd9c1iwtsZeNeAxd4l9Y97TKZn6gXfEtB//ydriXb9e4vqs6oCYTimjOChO7zzXZcaagdGtuj57Yc+m6V67ja4wpXNnxYm8J7p9UNu70DbtzVaGIQ+uKNm5vhqlQeA1ulad06XI6HM7Hu1cZ7C0x/s7J0TE6keSsyxPio69gdyuU8CkJq7S89+XH925HnWNouOu6p8hm43XpHyR/7WrpHBZ+Yndv4t7ahP0hqjWPd7NGddU0KZA95m/3BDVutvbxBUHd1UeVEocm8vzD4YUohLX+Pdtf1dZEy0i/qaJKjQ5yxIkBLa7+5DRvLw4N3dKr6DiV30+PfRfcjsLHv1zff5dzpIHi0BzaofLebS3VuoQQ2Q8LkVue6jL8LOamIQRTvvJeaDRNorUt3rJXeT4WIpNGFp8aMv08+u/OmjPXn4xVN/3+mDnBE10wkD7hsyF/t8Db/2u7oqYOOIRR6TI0gImOb3/j2jatqPO0PbRnAebD6llXFV/NVnsJy7s+vU2rrhDIoZD2Yi5asBkd4nj98LfrD81v2vahuK8X+7zfA/SJgJj2m3jW47u+d62NG2c/poL+zZ/GO58K+p9W3p6fARwXTmwsg68Ymgh0+yeZ7hi60hn8WONj++eNmbI5L5M0iSR4rZJEY1S3/xzre5QoybgKHF8oHOWVaODGVdRPGmaTv/2Bm0jIbLlK4HvV6OOfUaCxKJ2PBx8fu390Z/TUNLGlB6QVYq/YKWH/UjHlvGGCz9FxKp7+t5QHvfxBduM80xzrL1SOZwE8XHjNku7uctvOV9e+tnTKXcPLNm76dXIxk2Nujbd5lXaT72uSTDeImm1HcnlOqg4L+427t+6JrrwZLPKJi3OHtJE+uYHXZtu/bWN4gdsm9AmXdwreU7eQyw6vnfpn1s+9W9bRIIxMapt99lyepJPGE7XtldEj5lZBwp+nvdAoG/FXHX1FHexfe3OZ/p+bVp0ZmP5qUPvOgsvfWdje1w76+KhnBl/vnF70IzcFqNevLr5LZPfFuuK610V+oIO3YacjGvRzWk/YdHEJHSUYptMIPIE5ysLDr6uiWs2SIrQXek6f+br4l3rNxy1PBdqzVdtjk3JsJ8s3f3rreH6bl7JsYU/aRvNP6rR2ge7LvZN4rzNwDL3PPH8sV0GPOE8d2b1ruf6fxNsXE0W26HSvb/fqzgralANBasf6jsT13XgtArbEevuaYNXBbuuw+MZVzbpNfS9kt0bfYes2sZNm0ca24gDpU6SLqZjZcHhF3Y+218NLF+z4NS+L7cs3m4kVzISRNhQs+0O05gK5wX72p1P9fX5aZ/PjszhrvITZYd3rovrMvB5jIwaSG7XX+JkCRhrVXn2yItSdHx7KTq2n/DHcN/VqOadumubNBudM76lmpXW/e3Nd0QmtrzNvsG6KNicFa5ddU+ib353zoMeu11eWjUwqlWXMY6Ni78xXG9+VLz32ye2e7TrjNXXRLfs+kjJ3t/VQ0FiDBN6DhF0TC1ru5fY/3Sbsf59cUX56T/36pI6tQKtNhE4v7h9atcnobzcd+CesiA/y2k/9r+Ks8cO+duM7X7tG+VHdr4V3a77c65zZ5eKb46uRceu2sbN7t02vpWgX6pzrdXjjd9ujmzeSSBHtYqzYo+r6EyWs+o+jdr1Gg6REU13TOoohA99a9pgz1XvYKm/2r2/QaF8j4hi8yYWaw2cpeF6bM16lwNNdTlsipb/m+w2tPXyjFdDvzb06+WaC/7VvtVr4dGECClG8G9dzyXojAQCxdOrnp8GgSz9DQifQSJP0IrBIEC4ITvN4BO+qK/NKs7SIkB+D3JWbYMTzJZAOiBjN2WPTawWzEpZeHYkSkygO68gxVWITJOECGvcGtfk7fc1r2Z39FKSjlc6XOTGVIbEBW+XIGzPTjfUJtAUGllqsZ8FYOnIeZ3tD3ymIOmc1xPAwBw/deMUi+0jBLyIHJaShG8SwWc5Zr2qWGuyOF5E4iIY9TEhCaXO91RkhySdA6T9vJL/d9tDTfcI9CMgTgIOz3sWmrBcNhvaettjstjFCbsJeYBAkV+DRVvjeg29GwWKLQgRfWpG4SiO/AUg6AAguGAhGQBXOuM0j+Td0bgGmkmc4nOCjLJDuaXRHXp9kJNurMY9ZbI6JgPng5CwBt+pQAMjYy2zxyaqwUVPX9iLGcJtpMCFutBkgeNAEnYloDFINBgADyKjHQrn720zN90jVJjdFc7XEaA3d1agpNWd5Yz+5+U8S7U4XiMgPXIIGmzx8L7pNTCjOorB24akWx7v1uaelzb5i3VwJgS9yCd6UM/3ylv9H81bqYsLksjNdiMHVTxm86Z5GxdGxs2MNrbOvyN///TV+g7vzLri2pDUGaJPgcOzCPA2AIk5QgGCOUJ9HJB+8fpQqsU+xV1eeq0mMqZOkQpi8JNWC8l/3GvwIadTFtpuRAmneVLjLpVwfYAY/JGo18evvhkrTRbHSSASKMgzJME9wClKTjcGosuq9WsPy9lGOpAcXt4+YJQEiPOz0wwtgo2byWIvJ2RDmMJ9m/GgbZXoQU6sOMesnyZ4cd2KeyVyEBl01YqgQyFEvZenMMVaeCOSMg05TvUhSwEeQoaOujjRTJbC0UD8DSS4tzafc5U6xmnjDZidpq+WBhz0ea2OXxDpJ3DDBhDvLcfnCOlaQEwETs8TE7t4kMWm12Rx/IEEQghDDaKoYm4MlspmvU/MzSTmW7dyHzKpOJz3QvTBAknp2b0kfzQCSoIUQkMU5UbporixTRfVdGds0613vDEqKDWNoFgAYD+slBcPiuBu/c9JHRb2y99/fyNthPNwdMKWHsW2+6Z3GjrlD2OryYDYhgEe4xw6IaMuCHiKiJ9BwHJCyPGnV/Fve8qigqeRST2Kc9cuDkQVfpuz+Nk4V2VHRIhQACoKI6Lz7u1zjxokI8baA/DX6xCSad5n6bmLUoVysjYOzlr7EmEKR8iTAH/iwH9EjnermQa9hqV6OdBTLLbHGWB/4FArejnwPiuzM6dLSBHi/yWKC5ogS7C0Tl7ev/DEW25Js2BKt1t6IOePe/j+lCGLty3TrGp2ZbuchBZrb7YdWOdv7/b8P19enXTlm+90GFgtgB74fnEGtzKg1tlmY9BDAZPFvgoRfgWlpmjj1MObug4pPHYPc5a3i2RapUzSHPuxaefMz9qkHFq467u72144d6eOlFYcwHleG1WxL9ZIU668/paICO0cUOAJZHQ1qZQt7B2SmAkVJRUIHlm2fcnkhMqKrm7ujNVI2tJiTcSBUSn3edSxA9B3KRm2twBZLOOkCuh5C3GMBw2Jb3tj7/9SFpxuhZqI7OLcrAdroJYZPM2Btgg6DZPFdoQ4vMYAd/nsIb0pVOhls7GaYJb39yuf+/Y2w1X9ZizJWXYg3lVxFQEqJxoltPy6ebfin5M67gfA6wFBBwSrQQhwStSWAF8mwnhkeBg4/IWgzM5OT/Lds8q2b47tP/tklKKPPIccfYepdb33f2yat3FNUqcnSyIiy7qWFHTpcLH4xj7RLTziaYymccA1OWbD/EA7Nebyum4UIitAvQzhGY64OcesD0pVIkQOFUVZHmyuraI8moMafm32fUkFV39lb+5ywoYFeSuWNysvSdEARZ2Mitv0YPLtegQ8kW02+NDcJovjB0R+GDiuFDQKAHQUSXC98n5ut2ufRhMpvsEmJFL9LoxH9FRBvIqEyJvZoB5cmTLsDwHiLcW5az+rDxq+xv0YdgGgKdlmQx/V7iL7vcBgbHFu1odxycOGIwDJZsOTKYtsdyNimj/NBzHYUqrTx+y7G30HSIH2TZmOdOB8vO97mDwsXcxRxGAOB/h4m9ngCzSbLPYjQPiUb49TZYwEnzzQHIb4IXD3E0DSKQK4QviSbDYKioOw1lqC1x8IBe1YtXlL8LYC8J51cNtXuVXYIxa8oj+yVNSoqKj4CQDWzp8/f6ZAoIr/zZs3r0YqWIjbNnCWhjn49Ry2sByqnjZF9X+T3Ya2Xp7xaujXhn69XHPB/7O+ZbLaxaa2JDFRv6mo0G68eGr/4KjW3e3Z9zdW07RF6Z/haKEgbUMOI5BhGw4k+OE61XOebW6yOLaSQo8y9KR4c0ATMLo7x2wIKYJQxz2q0gPtnHFpEIFSTeU52LXE6AuS4PGc+40qF6J/Sf2yuBMpri288sIOpos1lUaeNe67u1uNRVRfy7luDJQVKNJi1EUgTSPAtXK6oZqoQoD52oKlCinYTwRe69mnamq7/0KTEEWq6u3+olkmiz0TCA6q6qxCMRXw52yzQVXLNVkcX4g0dcWtrJO0mrcASEfOymKm0T0JEk4h4k3kNMPIFKvjFQYwwC9Yus67oerzGWmlKEcZcsGhFrpUpV0O5USanHTjlGA1+1rsYxgIvlFcDURjK0CJ32VuGhRRlWpxZBPxlaUH5IOxV6a+m+0XvPU8m30pAhiAQw0eJ2L4s8vtuir3wWaqUnGXpRQRU+EoFTQD4u9wA2Wirltxx6l9h5gvBBGIcB5DGsCBhEjPiBSrfSkgRGu587XCvN/iE3oPG0BEQ0mCR3LuN+alWOyfAVAh4xg0tVCIA5CbpeY8mOjhIw0oHadm3pCYPPwDoV7u/UlQKgAJES69ub4+5Vf/H81b/b4635Y73b8hgUpjsWHzgi8/0Tb6pJmh1bnbTu+fdjI6/uf05Ls8XHvBighuII1ADnMJ6V7g1BIBHySG4wF5tJxmVPkAhUK6UlbUXqtL8PGuhTIphKKQsVv9D0tMGfYRgCA4Up/xvy5sH5Bgg8YJzf8Yb7hgstqLkMMdQFACDG8ghN5yml5F1obq1/6LHZ0VN/8JOXrqqXQBsFY2G6ODPUcwTtCgnKVIzwulcNlsHNTPau+tcJrLBOdkYEEcxpH3zTEbBXea6E+hSj4FOTx7ibOUzIRY6VXTDtW/KRmOoYjwKnIhqhS6uIptYzSNk5rJZr3PZ4PVTl5wxqDVaEVq/ePApCQC5V0kfItzJQ4kNt7LP0cMNh79eFxyu0cX/oGc+/hciSgaGKyR042NhP0+VnszjaCBUWqnCfBvyxR58c0j3ZWjzkQ1+j2nccstt5756wmd4r6qnElHf2jeeVYEVx7tX3iqRfPK4lfw85eqBZ+EHZPVnotumLU6O2NSfnRc9q64pD23ndr7VjRRi69adTOPPPPX1KzE9h+rBwcSXAdcuYJQIwI7RkQsJe6eisQTSNI+RFz5JSc96eXAvjJZ7a8g5y2K8n75VnwPri0+mjDizMEePc7njxaBkV3xzRYfi44706XY1rVTWdFN+RExm8b2GbUIEFsS0od1KEI377OoIEpC9qv3Xa7vnKJSQqDgi6TZQPg+cphUFSztAgjXy2bDCFOGbTIADnjq0OafWlQWNbNpGhXWdpjibcPMv34xDTx34hEkityOmrX9eMW9x3RN1ldq2J1Tu944rSii0RDG6QVQA3fYdGnOksoVTTsnrE/qcPSeU7uq0RvcUnBw0qGoxHWP9BhRjc+0xvvFUPAJe/kGa3SHyWI/jJw/G0it06PEEfPevlVvlzHpbCaLXN9c3+L8MNuRMRGcJ4w23f1UMdO55+1ccWfXC/aHXQAXTzVKOHR/n9FNxOG0yeKwEPFGCNJhBC4OEjN0inPqbQV/Hk8/nhsfybl+f2yTFRsqnY6rdbq47sX2u8/ronaO6nPvB4SQjAweyE4zqAFDVbWb0wkg8K3z1KkHuI5LLEtOM/jmHpP1fE/g7mXFeVmP1whqIT5KwA/J6cY3xWGjBHCrf6o7ITwLDDeF4jru8uq6+xdcOD2nS6n9yMYm7eZfiNBU9D+fP0DnqhzxfocBBzYY2vREYssBIYUAI4AoDhAKiIAYwSPE6HFENES11N8qRCuDzbGeOUT6U/DKh+O3iZUVmh9lyx9ft+qmfl9al5U063vu1GM9Y9tM9ARLQ/M3pywobIUaLou1cjj3EnVCpuFLOB04ifPnV7elG6txxarzdKZjCCr8dZVrP6CoNnsPm04c3pbTDT8KHmpk/N3F8tI9se7K1lGKu1mlpHHcPCD9GHB3O2L4X9/hrYdj+QEEkAmoPwJyAuqEgKcr8g8t0jXrdJ6QnkCCDQL8LG795OHNV4l3tlATW/jmFYN2ztn94/ByJpUva5WyY0ec3kN9gNSOEMXBTGfVBzMcjyHQ1UV5WYv+SbCUA3VAhjNks6GLsJtqLXyCE+8n6Cjie93QE5D6yWbDHaYM+yREMb+CL9ODGGxAxlr4H5oH9mWKxfEmEnURtChuZ9mbkq7RUORkEgKwoo+qB5rtdgA+NhC4QQzEQa6YazJQYYMAuQsBWnCGH8hmfbtwY1Amiz2HAX5MnKpnQ0hwHRFcI5sNNURCa3zuw3XMUPX8g6UffvhhiT/yVKBNBZep+H+Y92kIljYEXoSr/KPNRghfuxw2G9p6ecaqoV//Xf36/5vxSrUWDBMoTw4MGBGKtB0iQu6qPCk4eYjA7dZoxufe3/i4IEYHoJ+RcBQiGTniF7LZIOah+hSBLN0uIRvHFa4GqACpp+BqlNONNTjCwjT8f9i77vAmq/b9POdN0qR7JG0pu+xNgaYsFYUyZSui0JShIE7cAzfq50A2qAhCU1ygooIiG9lNgbLLnqW0SfdI0yTveX7XeduGLqDqxXV93/Xj/AXNm/OelTPucz/3HdF8/pns4MBAa23GJbXmgTSTM/wmOc7wTfXPxUFaIryYn7JxuH/n2GXcIbU9MDW4BvtIMaIANFW49grNRQTUJZn0N9NxrXXeLtcCzfGwyupY8YrHaoClQJ0B4dHKbSqMtZArRjnbgNFTRHBGHG6UDavZthUBf+Ic6iODfuCmJSDBIsblBwildGHgAMIpnKi/YCAAJwXQE07bFpNBLf5dpp2FmcjBo2FaWzXKwVIjgQLiKeGA1VPMCutrxPBBRUuNwWJA9kVSXEgNAEIpe6LtHAC+kH9woyMgKnZdY63ea/UY9ISIik0uAPhXZ8+Ul19xJ60wT4hZmdaAuGY/chwiPq8zUKaA/jQaEWMRcB4hPQoEAlRYV2Z+gYeJqHOFO7u7OGea5Bt0mAAHiY22Jd7wjtBZBALBiPOYF1VuFwHwC7aiJT6sVmmndu9vi/dp1F5oTL7g+Z5w0kaITjLpxV70n6Z/tdfobs5qw4H/hhzHNi/J1poP/LRljjboJQEQ9Ms890iORncmPuqBWh3ERYE5UH9UGLI4FxDaEvGBSPgYMWEAg4ctJr0SNh9jzprnLszSqHxCamXmVmlLpKXE6MnkuDCPhp5xZdZI4nwa4yj0zTyprmOAGGyWnJpmex8NyDGas9wSuXpyUgkt1mhhWGOJN9xTrQOqtGuM4mROb1cGGB+vu38AACAASURBVEmCLd7uovDtE5tWvQAqM/WQkYOiz3ujeaDs79SRGD4htHyN5uwBQPLzteriVrtgiTZnjUKEqSjT6xVtwBHGIpKXxRR6UxA0OsH6EKKYG6EGoFe5vM7ca8PVIfWEhuJND3ddV1GAVJr1G5PhMw6yD6AwPsIZxMFIEnRgnJSLEGL0R9qvswc2GP7CTpBpECIqIchlmrK0x2IyKJqyxoTMHoBsGXJQHJnrkhJ2L38jTKXyXx/WbHlP28X+jUoLhQkRIwDKUntv+KR174IH0060NuakpeDXbygGOpWT0WxLQ2QTf9ubKLRhWapv0F93ZV35IE+t252h8z3UyJ7fd31Yi9mfRfZWoh2UMgOfxwA3ECisbGGsN48D9UIGsRZTaA3d2RizbRYQqvIObfxzLS8YEFGS3xcQXVrZ3cLFWHqa1n9zmi7gzDWdb7YxJ61XoKu05ZCYuJfL1/OEWzhCRxgTMhsD4udC27oubVbjmTLjRAcCOTngYAFyl68HjQgoTgD60StsL352YsOjXfKuOoExJ3CuKpY0l4bFjL+lhqn54E/xze3ZEwoBrP5Aje1Mc+ad1ve12qlvPI0DPMzEhRnSJA7YYE3St02WN+4SeMI/bM/QzNQqIc73ZF26nwPJD3QrZ2SWV6TGOsvgbiSITYqvGRXTZzlp7VJ2KnJSLh8qJwGENrXn9j/tq18rFWW1SK3XStHuFoD5aR/DbwKkXXB07aBWRTkDHJIq64rO3/lE52HtLXH6dtFfZ0YKl3hAbCu0Eh+5clgaeu2kOsRZfN5HdrdCALeDqa5dQDx5tF7Lta0Kspq3sGcPeLDbw8/mqjWDAKSBlni9steqbChXuXyVWNqs4u/RwoCQ2ML8lE1lzMpKiZAWEkJhcpxhQBWzofJnhEs3AOZUzNXV22PBy98sGOAoGLc/OEKZV6LyrkURY+569vwemV7+GXFdRrZmyL4EgnxCRbe0q9DzBaAiYRIGhCVinSWZViRPDF1RKX/PHGs05zUFcG1HDjWMu2oby5MvWppNTDsyf3WDtsrc4ud26QZnnJrX1q/pKKX+5SzpZJOhhjRQTEJOR0J5NXKosw5/9bHl5qiSVPxdAGwNRN7CmBIY7k2O01e5YFYYlEgTapvTy5il/d8SF+GW+NBR0Ym2cUjw0BrL94WciLTkDtlgaB46L7KHHhH8gUQkD15tpNObVo9BpzHB9g4gij7JQQI7ITUmgnSQnaWo0qiQIEVEeYj2+cXyzSt+7tLWnDGniruD1Jz8SiT1eUKhnQPay7qATZOiRn1HCPUA4XOLydBQGYOJWULvt03+wY3f/xuwFFBuQCjNsZgMkSJfse9jxAPyDm1eG9C5XxghPpNsMnQ1JlhfB2TNkJNH7khcmntpvdrsHONXZVxXHhfRCdnPIvDhgiFNXJ6HTNKDMKFDuIcT/bw/PtRjeiiiPpBInK08Mj8iL5LgXZTpHDCMhfK1RwbWhDG+2GIyiBD8Ou21jOasSwT8bcaxClgq1gZgcP+NTCEr1+dvh+H/owm/7l+6A5bWsfPr3qTKk3UaUH8zz/+1fP+X2uBOWW/PmL3TrrenXW/XXPBf1V8PrjqmuVgSthWADjPCr0GFE0nZSIoA9CtLNEEN/wAJ3+JE9mST4WEBrHJi8xmH8QyhHgf8MCn+poYztU3BEUaz9QgjNpaIcsUDSkg/wIuWOINHH+tvzt0RXRNtJBEkI4c6aagKJgIgO2GJ039c/V3GxMxOQGxzfsqmuICo2M+I4YTk8frkms/ZZgMnNRKWbc4RYwkUN86bbcZrHQNdv0zXSzr1aeTwdw2zlFfXBEuhJSG9lhwf6tG4NJqzthLJPzJiScI1ExG4Jc6gAGtGs/WocNYkBkYgaoKES7lc+jKTvE4B8HkcYDEyzAWOLRnnHxKiAjIRwhpJ52i1d0zDkh5L84NljfNc5TDw2vqxfAPfEYA8jqg12jbB9jwgdEUOs8VtPALc0AHXaLZZBYss7/AWFhDV/wdZyxodGHMd3Daasz5HgDzgVENbTJSfVOo+yeMCz5e7fz8CDMYAxxniIFBXoKxsI4xPe9oO6EFEuIoclikOvsiKiShIsPQA4T0C6gskwkxZCDDys5gM441m604ETARezRSgvHFEOxDS8toMJQQTF5z2KUzjE8aJvyiVu/0SY3cD8H4Wk0EBf/9h+lfzVswKW1dikIAc4ntlXwn85MT6n+fqgt4QYOld2Zf6M05eo6IfqSGRUKWsDOaS4qqu+h2APw0COOY0kAN7dn+8XnE8NybYvnUXWK+q/UJvqA9YkSdJMJuh9NG+8cEeQ4voROsYBjgBZHiz8rvrOgaIwXpU6To4VcTVjpJfkaMSdo9IzTniWxaToYqzdPV9bLTZupwhthAhtp5yMlhPMnVMnhhaxSSkOgO64vnay8pDiOG3FlOoXpgbIfHhwFG5JKmcOKMOCAqoqhhfVQY8PWH41UL1bzSeohOynkDg9yLhRzcbc6XZaf01+gaxlnhDrbqslb8bk2hdRAQdQKatwNj9DHENJ3oAAf8CIoUZSAxWZ+1aZdLfNWYHUFU5kMoXO6JuwjimOjB+s7L+snvZwiKd/4Hk4Pr7Rl89/h8GqLnk7f9zQ3v+cInI+/W2/X5pYs9rNO1CshuXvSEYh1WSMcFWzDgM+TR1Q9fO+VfjSpkqg7kcTWS17kKA0xFdpPI6MqiHycNqlpBp3Mi/Em1InAeBhHMZSCMYUZYbuQAFajD4Y8zW5YQs/dm93zhGyM7RJ330a2w6v8y+1jPvMnIHIjDhZCfAtDPZXrpDYY7i2Iu6oB/3B9Y/N69595m3MCiMMCZmGYMdJdM/ObF+X6DbZbCqvS++26bPJqvaV9GojizO0b1wfm+fUGdx0xyVV/rcFj02pnqHejQzywxIyEcx6AEcjDJ9UB4qHAwAr1hMhk7bX/t2S6OivNb7Quorpkldcq91jXAU9M5V606M6Ta21lDkioZ++9Q2Y6z17MwUlWZtJ+6M3effYM5LnQa9UaTVh/mUZv2KhNkI1IGAir7Z/2OLZU26Ofzl0rlNinOquKN3zLe2a1KcO7hvz4lVQO8aYfiARibRmKS4mlExYt7jCCsZXWf6V5RzVfIPT/nJjkinJOUFlhb3tKu8jv8Z3nLpoIzT03I03kce6TJmaWLKjyaDq6RdPtNcLpVUhriuo1tXjuSJNtsO9MxLz3w7dXOrTK3/mpSA0EMPph2bJwH4cYRC4Nx3W0jkCzZv37zh6SdfndBl1GOXfYIjiPiHFXILRrPtGBKbLcwMq49XISviLRcFVlzUxKzI7C/msYJDm9/Xt++TNef4hkHhLnsTB2NFM9rexy57BzE1K3nDyX0uoEwe7VsilzcwzcsAvBEC+7QE3WuqR4l88cr3CX0duYOTgyKeG5Jx6kk/t6vjRV3Atwig8nc5Gw3qGVcMgPUA2DIAWUixtFKEfgjcyOA4KE7g9D4Q7kmON8ysVBfP2hWTkNkRkP1QOfLiZr/3F8/tbnd/xsk319Rv49HjHHPl6JdPedebktJ12ElCfALYdUO8ynk9/MXJgd3yMhY/ePX4NqtKd2lpo6gdKUENbqohWXNs0YvIsBkj2sQBhiDhZC7BLOK0aX/5JbcyT5uznmFAtcpWiDz9o/qFA+ArQLgAGY0VEgfr9q4sKVZprpz1CeqZrdaFzG7acz5KbBpyGkUMPgGg4xUXYsZEmx0IFgBxOxJbRxIOcOVmBmsCww6/lbrNu1lRVtsIV1Evicvev0a0UdaVkempb0qcB+WovJK3hjf/rl2+tU3z4tz7t4c0WvxOq35nK0uiGBNt7wCw8PyDG375N2ApMaYH5AmWOEO4KEOMOWs5IF3JO7hpT0BUXwJgieIyKDohay4TwqucPBe0ZVE7zpjkSfVrjdoR+ZXv0VchgoNk6gnIhMRLISIUlYB7RMWYVuS5HFklFdFJnnFBPJgkfJcIfBHAD1AhA1C1qIc67bWMZlsRoDQIZbmK5wIhdAOEcZVNV280xu+ApTf79d/8szp10j/I/nbkezvyFFX7X8r3TllvT3/dadc77Xq75oL/qrEVszLrCeA0UoRUE8gtgUlmACkPQdaSzGWQWD9lMWcwhzHpNU5uBhznIMFUZKjiQLsqWIV/Y10QzNJUJsNwwURQvoesKaGil6aE5fyDFNF1eUaIJEnfI4c6hRsrOoKAOkucvoZLrdGcJQ7uC/NTNj4f0Lnvi4DSvtoYEUazbR8QLEeC/WVlpo4ksWmWOH0Vl+1q9akdLE3IaSShvKeuYG/1NqoBkqhYU5LpU0u8EtqjJBG6A0QLkfAYMXgDkAVb4kIUtpvRbLUjqfpzlO9DghEIOLsk83y4NjzyWSIqQqAIRDxNAFHE6SBKqjkoy6eJ0QYV8LZ7TOHW6OXWcJTwMHK4qfasUtbO/SOB0YO1HTKVA0CC7VMm9Oc4mhUWLMDZ2vRNy+tlZ1yKzT38p19A59jlEmC3vfH6q556J1hXA2MpKJPC3qmcRDg2AxwqC9AFcSAi5hPxKEDIAKID+Smbf6zrBl450CCNQFAOn4LRFaw4ySLMI5D/IJRGIOcLgbHPStJSX9dFtIlB5I2JSZsFaK8A1oAfAIcztf4GJJwuLjYqO5E3n3/GK8g/4AuUMJLcrgbI1F4ElCMRLCXA3QDUnRgbZTHpb2bccquf3L+at2ISrL0Jca4IuR2ZkRr+wtldy+dpA2cKsLRL3rWuYY7C6IHdJ9QMC69UKi4xAxJ/AoCaImAbANgApFqSFH9dJiTGbNvnLs4/r9IF1GD61NLvol9WWuIMHoOx6MTMcUjsIeRQxazib4Cla2UZ7wMV5UucDiOhotEqAHFifGUtrL0q7RqdYHsPGYSiDB4NPGK0miMO2h9nOFW5DuWaeIJJX4XFfcNQTkZ/yVpVfVbinsaAtQSiRTU6Hak3Z/BgclyoEqIbszJrPHES7fHOdbAU7ieA5snxhpsyMqMTbG8iUmPkWKszfMW7Hdbzd2vDIscmxRtibjUIld96ou0r4NgPgPsBwytAcAA5eN5BCAn2Cwfe84ns9jxwqqKDKkItLSaDnzK/mG0vCO1gcRlTl/eKZ5buWf5KfYahyUENf4i1nZ3rYlJmjto7Kchp767iPGhxU+Mv3fKv9uqRc3UDLptR1UDrHWLGyCxHxQH6y8O/jmhXaJ0mAxEgK1YTD+/Ze0qvymXhKmQg0xwETEGAJEI+FgjzUcLzRNDOEqevcSkXY7b+RMQOrNq5tK+PRuPcFNrsm5jc9J5Ni7MfK1R7WbxkuV6uxisl0FXaVut2t5aZZMvW6HZ5y85mq+u1bT/p7fulm7RHxEcfbntuROYpU72SwisyY0VqLgc4VKqMl9oP+FBfavd69fRfr2hlCnYxEMCwNyA419Zru3BBE6MyfglhKCBEEtEJZKw1yrRAjK2gTrEazmB+0vlFkWlZIRd+CW99MsRtTxyYeWaSjFLR4YDwzd2zr0x+qv2Qp1L9r4Ov1cv69eGfH4ooKei+TOWzeoK7ZGiml++hiV1GjSVORpVaZXCT/DIqjus8e5VltWFjWLM1vrJzY/V8tLKsGZl+Ytmw7uN6VADB4pmavy/qCAwfTzLVHL8x5qw4AuX383b1/BccWTe4TbF1pJa7G29W6ZYNcJVM3x3S6NWo3GtxRwPCv5vebtCWH5O/FReGUCRpM71lZ6cHjQ83t5j0jT3rmtl6ePmBX9IinEVawXbumnO1e/PinMlFGq+DXrJs4NwdYNUF/epirFRfWtzlgZhx04uZpK8cESTYzjdybBesdqdb1eTQxDKd8ArmPR5YP/93Z87jWu6McDFVnsRlv0KVVv9F0+iLm+u3nshdbqGbrej2kiSJueYpADmUAAOAIBURMh0gP3XEFO4BqJ95b+PnL9lOP2DTaBd3zMuc7lCpzxaqvM56c1eDHLX3sbFdHlwiIgkQoBEBBCJgMHH6A4hvA0laiDIbRpL8moqxeXvGh1S+FPXMsd1WZPZCplz2C/ObW6ZZJzb06ZSfPmZdvVYeo7HRaSc+ftcr+O0t0aNSiMGjRNxWXQ6DJs0U4HVirlrbvJEj95pE5FeCmrNfN+4ye1VE+xuaf1YdWzyES9Is5LQIEXyB4HkgGMYl1hGJj7eYDJ713GjOeh+AgsXFbPVKKWBpx37hyGA+Ip4BgnBCdH956FcdIKzaH1h/VMeCzKtPtxv0BTD8Qkgoceb2RZI+KoXSBzSSLoLJZIZqgL/Id7M765HAUkcHh1p9Kai0pLcbyF6s0h0F4Nog2dlVRKUBkC7VX7/wiH/40f7WsyYnScWjYh6exRlutphCdeVz+idCOiMvZfP6uu61aus8QeCQGc2wxJVFqBnNtvUIbENeyoaTIl9itEvSlgbLJdplAHgBiRS9fiUx/Ikh77c3LrSKIVP190SvSL+bMfWnBNQWCGUEOuaW2QsHJuk9xmVlpAHXGeTkuTATICYhTBHjFoB8RQgfASW5ZXmmBCoZJRIRWmLuveVeS+z5ggODCpBTz+rl4ww7INCTIorkVgP8Dlh6qxa68ee37KR/mPXtyPd25Cmq97+U752y3p7+utOud9r1ds0F/1VjSwirI6NRIOObSmga4khGuBkQGnAud0CQPkWgLZzhLBHiQwwCkLjHAIUY7snJy/U/+0wLxWDEmJA5lQDvBcbsQPLx3LyChRWfVVo7BFh6BokGVISoIIMIDrjAYtJ7jIL+5loT0T3R1pITfnArjbzrmyPoQwD3Co206u+KScweTSRPz0/Z/EFAVOwwBMxPMumV0FyjOeM+BBZLgB0JcCAgf57JqDguA1EYSbj0FtIEtY6BslBlWuvRP/2bDVAzPJDpAbgIq1Ru2UWKMWelAuGbQPwCScJAo0zTtNy467Ji2oGkA8S3CaBUzss8pgoIG0UITQBwqxJWDooJzDUgkoRAPjH8WebyfQcmhJ2LWpreWK1R774V4HudSYSvW0x6YSZVI0Wbbb8x4hlA7EtgOAIQ6ifF6WuEtpbd4meXIqeYsnz7La4OLkWbrRuBwzqmgIdVEzFFP+p9QngCAWeRW+6AjPVHoB8JcaLTdmGlV0jTmxl2eTJEkLTE5HcIwAkERcCgFQM4RYBOtz1kkqS1zQYU4BZr6MpKX6QOCReaiqclDs/unag/aTTbBPijmALVKCfxaJTYBAIIBcRVQLjNYgrZEGO2vcUBOzJO/5FdJbMktU4A2j7AoJEwKhIadQA0yRIfWmNj/TeG2L+at2ISs2MB+NuCMTnh0oEmk9JS5i3wCvhYgKXROek9GpTkD+rTa3J1Pc9ai8c5NQcVfs1LCiIOTG1WRRrDmJi1tzTj4mqtofFfN6sbRxiOCJOI6DIy9qtsdy44MDXCXmbgQCOQK7pinlRXsBQk/IkB7ydzZIC4oSL8VgZJy5i8o/wwVDnrKu1aril8FgnWVjwkpBeQSY8njQ/ZV/mLnZfnBmokt2K2V6eyMlgpM/4ok1kcIAhd4RryI8S4HoCZy8MBhebbROB8hAD8r7cB9QfGbqjRWFEWY4LtK3HJwgAVLdoPT2zp0dxujfZzlzYtVOvOnfDV73unVd/9JemnjdoGrZ6wmPTC3KJOyZhg+wYYumQnX6qSqoU5MlxUevXECq/6bd5CDlXC1AXztwKwNpptCkhaWzu8cvqvTlEF13oHukubFau1l4776Pe91bpv0kTLqnvHy/bxMmKxhrvDZcRCnexu6WSqi4QkZam9UUZmaGLPnYjL3vylcmXKL5IOIQcPw3vLnuVfnwSWUhwUdiw69+rknSGR899qda/Ckr4+qWAcIfRF4Ac5hzNCk48QlEiQJJO+BuBtTLBtJqTfEnes6Ofr5VWyw9Bk7cirJ94XAAkD0jDiumKV10k/V2n7MnIVsdUN2z8ZWmoPNjiK53YsyOiDy97YUWaCAqMRmQi9vSRD8ZcH4prgselLNhaqNOyCb5CHmRxrPTfOydQ5QJypOQ/YHBb5bUX5+9ouPoDEVUON4xXAkCPFIoCQYDlXcRmmzNsd+jsrDIUuPbXg6pKm0Tt7ZV38a4D17FyXJGX+HNH29aHpp156uMvIxwdmXQgfeu30cB136WXEUrtaZfN2y3qJuNbf5YiyaX22/CDksOXSQYBEQ7qbGhHHsckTQo6LMhjNtmwgeH3nzqVvJYc0mHNZ51+FtS2eCSgt8elvO/+uXVJf5Iw5znkHbX2yw9Dfa4vgqGTOUqXrYhJtiUDkBo6e8Nx3Tm3p1r7QdrePuzTCz+1sx4h8Dqg1q9vL7ns5soISSXMlvvMD72Z7ad2/JyV8lKvxPuOQVHkRJUWDBvWIC7eYDPU8vzFzVva3B378LcDp0G8Ka/rDkMxTT0kcvNRcNjAgtR0gT4tM7UYsuuoVsDWuy+hEzhRW29oKBrHRbC1hnPoRsBo670LSQkbsfCDOoKxH5eDv6GW7ExwRkhS8ITRSYeaNTE9965SvPsONrOW09vcPBIbfVbBpywBOlIHwACEfhxzGifB1QMxJMuk9F2SdF5yY/dmVlL498674qLk7LEft85e/29naiSxvraH5vPktyqQpOEEEIfhKCJM4kEsC2EVA9xNKfkDykSKdbWI1fXnPHKtIkACfUd3A70aTzleH1oyp7yyM2hDa3MNAHJ6e+tq3at8VS6Mf2ipIBATEk02hfSrnQZPf/+qcT0iruc2683dPbrO7EUsZkspFkmOk8ZEbMu0rjy2JYYAb6TPk+JlgYgOAiHQZiWoM4jIXZkD3lTGXRQQLjhFKIAD4NXKoEgGl/LY695uOwkQI4Q8h+8MIv/9u//dPWYIaXL2qC/Abci3VZuo6ZjYhzUZZmgAoZxKjuQ7go71AGs7EPpdTlUiEZ5K+GzRcdozeZYj8MketLhp9NfVjBrJWxSGgFFm6BNwnQ+vzZ3hp8UBOUPpTg/Yv97FdGCWjVPxAt7FzFbPKOL0kMMMK49H8lE3b/g1YSsg0gFxciHmJ/hDMa5L594VHthwtA0vxR440UCJhrsS3AaDnkoQk+I6TPEoYcd5qETKabc/JTvtQSeNTDETbLPEGz4Wb+I1w4HGIrAcQrUQJVoELCgRbFwlzCOTLANKD4iIeEIUe8DUkWiBY3Dl6fcDZwSgMCD2mk7WVJWqZLUKthoOV15Lr6wVvwwFfrhxRdqP63AFLb9XTN/78X22Ib/La25Hv7chTVOF/Kd87Zb09/XWnXe+06+2aC/6rxlaP73KjZJdrIZdxBpPoAyDUIYKTAPzJWVqKaq9UcfsJiCOTTYY+wgmdkD1aSaPTo9EXk5g1lzhvA4iHiKAIURyIqCjZFFrdDVmApesYk54md4URk8K8EiEyQrPnnyQR2t8LCCYj4Yw6ZcB4WyL2vCW+Zui/0Zz1MhLvk3do8/yATrFtiNEgoQEk3KGBy28BYDZjrBCIBhDwdOLwVQUQRwws3g31XtVMBioXqdYxYDTbugHQcuSomAn83VQjhEscigjWWuIN/hV5xSTYrgLSY8Axs7IDZ3VjGUQMEpqbstvZiqk0zQggH2U4ABJEAIcjiLgdgL8MTHqBcz4fVPSwMCiKWW5tQRJuQg431ccsK+sAToy+tZj0+trqakyw/UXEv2fALIA8hpCNsZgMVQ4l4nuVQaOyg0HsLFRBfNI4wwFPvc22JOD0BVRy5634jJC+Zgy3kExBALgQGE4kYRRA+A2BPMpdmJ+n9g2qycK7QQcxwEDO6DEC6IYEocRosWw3vHdgapl2Yow56xcCupu4nIOS5C274P4DkwwHxWdGs62Q3HA/Y1BmhFCeEFGYRD0qQAeOzAsBUgHBwBm9y2SYBEjJyNkW4q4EVGl+A4ITwm2WEc0TamEE9FyF8+zfHVflz/+reat7om0YJ3hWSBA8c35f69EZx99bqPGfK8DSAJfDd2DmuU969n6szuZuxGARIMy0xBmq6AwazbaTJZdPzvZu0NrT99Xry5GeRMQOWHZQuUqcSgFBtpgMI4yJNqEzO+SfgqXE4FuJSQ9wlDXkhgQk8OjxCqMmjUrdfNe4QEV6pHq7KmyRoMCNQPBd5QMvIcxGpI+TTKHCaNaTyg2PhB5iFbOSGzJLJZhNnBYzEGWS9gLxKvmJjBVTF8aEYZvC+Ikx26YA4ABxUK7IlzPog0D3WkyhNzUuiU6wfg/IjjFO6z9M3dIzJvfyFBeTcrPV2pMhLntrNaeAvUENlj7vG1Gka9z2TYspVNGZq0symm1bGOBW4vSneD7CkadJ1wYqBnzEcEFOyp/vBEcNEEzmKuxXYvDL4Dh943cQudFsXQXADmN5HhXvfT91U8/uuWmTXBIrylN7nwh02ltruBx8wK/+iimcHV+ogRa9cy9Pl7jsXyqpriKii4uF0y03KlGp5QVNjHkzXr1HMJ+rpG4J1iiGmCikKCo+2L1zydavdf4zffWNMoZknHkSiLB/jwlV2LBKnUQUBLGOQHI9AAwhpH0VJlzV32M02/YjZ4vm7E0wtgN3twu+wX+0K7BOTQkIW9SiOK+vv9vRlZNY41HO8fLe5esqaWXz8tu3N6ThNh+Xa1l/6/kP7rl7YonCYuNwTGJgJSGHQuA1/M95cx4OCV+xpGm3XzoUZO4Ye+XoCquXz7p0XcDhZsVZ/YGj+khA6I8t7bk9DI6iId837KCsZcPST700q3Wvl9YHt8wGpN6Eiv5qJgFeZBx+E2MruPO9OTKqFE3ZY89/dTFLrcs0lBbtiCzOHcEQvByoEq7R8FP9DnPHpB15xc2wJFfjczzUUdhDx92RJZLqvFXjk9S0OG+yQ1Kd36zSreqgksK0sjt4eI9xBk4wI9lk+EsYnHGAr1GGyaL9NxmavZar1VXxING53V79rGef0XCudzOWn6fWHg1wlbbM8PJJGqIKqhIqTMgbAeIsiym0WfW+iE6w/YqIu5HTFvHZ/BN/9muXd+0RB7LsQq3P6YZF2eMQEUoAqRQnSQAAIABJREFU87wQNU6UbFM6jJp61i9AAS437/36q4s+IX8iEUaUFAwa2MPU0BJvEGAKGBMKQgBL0xYd+f39VgW2kesiWs4dk3Zs4SnfkGUhTnsrvbPkbhdgiRdRwEl//fyJnUb9IL7HCVkFi63PKquv3XFjjXEhUQOovsdiCrwgvhudmDUNie79bcfShtm+IXsOB4alDL128nmd293y45Z3zR597cT0zcHNpic26TwVODwhAQ+RGfsUCD9F5MEc8E3kMBAk1gSIP5VUydCzy+dnlqi8Aws3715+tw93tXYDKyKGjm0hzT56p1Wf8sid6y0swEQZ6DEO0AwI/BAgtEiX2fjEmPZV1s7KZ3qj2fogAE5CDorGdfUU6ipSV2YR/7D/hye9uOy7LbTJbxXPDsk4M20HqHa8332cYK8+DIzUSabQ67IpcWYf0Fze/GHLu3Znav06zjuyvl+ORrfFoo9Yc1fm5alDesQ96hBBWbWkmhfetAABjwLhTgJaiIw9SFweSgBhQGINxPeEvA8ANQcgh9AkIMa+Y27aVJG9/fKxDrom7acD4XmBSxJABAN6bt3elTPean1ffj/beW2XvHTfh6LHPkPAnxdyRwgUyFHqYTHpB4pLJRKxXxyqGDB+uTfhOYNKrf7L0GStMfdK78ii/El2STpDgG43k3J0siuyVKW6opFlgwzgytXoUvydzjYXfQI3TOk04mdhxFdUSOEnngwtMiZYVyDQ5bxDW/b8G7C0fP63WM6HqOEdZY4/B8RezD+0saQcLF2AgghA/FMgWoqEHu13IRNEEo0X+9hbrUEKWFpc0E3y9c8gjlJyfJmGbLTZ+gaK9ZLkdEDpXgQ6RcCYhNKXMrmFTvgsERlDiG8gwQ4O8iFEFlN+qb3FyRUWt9iX3BQs7bo8o4MkST/WqocrsSaVZTZuVpc7YOmtevrGn/+rDfFNXns78r0deYoq/C/le6est6e/7rTrnXa9XXPBf93YijFb/8MJeyCACIPcDAB3CfCASosPocanMzJIFTpRwlzHmGCNR8BRSmixSBL8xlWsOxCPRDe8jxyUTYPQ4FGMNRjOAgbLksbrPRstXXBEww5zj1wQTMCKNYMx8JUBfrOYDAH/cPmKiE7MGi428sihhgZp7XkqOn7fWEyhhhqHHHEoALgv/+DGZQGdYiVgINii9YwJtrWAcAI5rBJsEoWNIepJcrsKfUJi9D0nedz++HpVGULXX1LrGIg22+5hgJ8Apyf+SRtU32gjl1VcJVWRSTCabYe5LL0moZwJcL3+RnP2c4D0KMpURcKg4Ni2cL+O985Ezr4VIfNApAVAxUGUkL8iyfCSLLGZgl1riQvdGf1tdjuU+RqUoTpAXqVKnpBeBrskrSNY6J1Wr7PRbDsFMr2BKEJOeUNUSXOT4moyj8tdZ5MEi0zJNyr2XVmGV/ZPNGyvyFOAaEj0BhAqh77KiRh8QYBJwqWeybSIIz7JFKMD+IWQRitgqU+AhxlU575R9Kmk7y0mvXK49ZQlIetpAOpdfPHYH95N2n+YHG+oLz5ru+qYxtcRVizC4GqWkeYA4UUAPA5ATyAJXWEcIYyDEHgxcCEDgRsJ5HXI1J8DkTBVeJ44ifDB4soOsXUuf9UH/9W8VVn78tWzOzoPsJ55cbHGf7EAS8VrHko7tuTxjkMHHfGvV/2gW2txScLPieglAX5UaVuzzVp8NuVZ38io07V+EbENIb3I3PJCkqR+4jAuwoCJ4adCy46AM/G7R5mqsH/qyiwlBl9zwsckIB9C+A9y8ABfAkglzkZVsNvKyxfRY+kVh6zWzgAEId0h9IVTSKaPGKJiNKEwsxj+UHkOFX+/EbvkhmVlsIQD6BEgBAhOEuBcRpRac6xdjxaIMWc9SUTCwOaTSr/ZyQgomKU3DZsXgCYQrREH0o37EhZmq72PFaok6znfkHMOSe28y3apv6/b2bh3WMcvfFpEzanQmavL+DSas7IB5Ee62a45X7uwc1KQs6Q9IfACyevsU1HDGp68cnqeX/Ouz3x3YPUhg6NQkUQR4cLvterTZldEk3ZCz9hotu0EgpXXJVTK3vxHUuJHDiblCBCgoiw9cq/2DHHYu0Z7R7wtDt1/7kuYnenlc+hgUISHxRWVlxkV6LTHDot5BGpj9USbbUMR4DnkoGiS3m89Ffb66R3fz9EGzhC/g/4ZZ+KDXKU97ZL6pJtJhSd99euntx8s1uOq85VgiiM+ZzHpq+vfKs8ZE6wXkEkvqi0bnGtdV1/yll3NZWQFwvBHx90ReWrdETfDUl+Xq+EZ38DNDUryO/nK7kbrwlvN93OWLmlXaFv2cPQYI3D+iXBw5wRdGMJBYvhBh6vHrrx67cSY7xp1XPzI5ZTgSHv+pHyV196LvvqtkYW2QQxAdcQvbFX7osxRfi5n1wu+IV8mBUXsHZ5+8uVZkb1e+SO8lZWQdwNkwmSmiJBtQs53VBpbi7wQRt6TeW7l1AuWFqHOYi4Ysci5jxoooJRJV1VEfuL2JzkwbH6Gb8iVwempb9pV6kveLlfjPLXXET/ZFSkjuItksBd6B6SEOwqMA3rFFyLBsqT40B+7r8wZRCTPECz3fTu/tKyq33aSzCSPGaBow7tsFwcFuRxR6Tr/TZHFOfGrGrR/qq/twoMhzqI+RZxlyRrN+TRdYPKUjsN/AuRtCCXBjPYw942J1teBhFQExQDBEUBKQM6SN+5d/oVN67fPEhSR1D3nyl31HEX3Opjqaqns8sn0129qUpx/X//u8R5H8617lpkvewf+WShp8tsU2sb37T1JMEuVy89u5oz2DKR14mLy96SVH2i5O1QnO1tkq713esvORg5JlbZC0v3+bGn+W/ObxkxeFdHBI0tDDHY4QA7ViigFkHZUhMzXnAvge2RseNL4EIXVaUywvQQIHX7bubRlrnfwLp3sDIxwFN7vZix3UVOjeWjG6Td+j2g144d67cU4H8WIDLIEnyKxjwFQw4F/xYSOMOONObBnvBvq+1VcKnf94txqlc439fPD66BpSd7dWWrdsWCnvc3g7vEv32pOkFTI3Jx+5CAN2W8Krs4M9KxdMQnWSYBsSGWW5EOXUhqNyzxu0rmdDYWhWrZKd/jFDgO/vKwNdK5NSpxpV3ul7wlu4NlL9M88O/60DBef62n6ijMSpoPBlniDR3KDprwSALL/hpktex9ubs/t/HDasehilSZlp77BsrtsVx6f0Gn041d8ApRIrOqpxoU3Um/G2GQCEjIIbYDYaQDZxRDf4YQTAcglJEiIoQAbfyZOwYDYHQk85XFcPdpJ26D9dAD2CSG+C8CFHn385t1fL57WeVj6IOtpS9fcayNNXUYfJZB9GaCOELOBSe9bxgevE3teJBDrbJXomq/2mJ/Xq1Wa7YYmv45KO/5xkVp31NftaK0i8ncw6aqGywYJyL+IqU5xJhX4uxzd8zW63YNiyjWZGS7i3DU5eUK948bErNXAeUr+oc0H/z1YWja2hX6o0WzLIS4/WHB4q7oMLBUgOa0DReoIX0YghWkuEmewhDH2ZPUIjtr6yZiQ9YFsz6kv+QSVAFGkJT50QMzy/BbESs0Sk97lxIVZ3dPPnkva2Kw4Z2KIy+60SxpvO1Otn95hsJYYDAWCdWIdBoQe4txEjH53ubBLymTlOHJTsNRotj0uZBmQau6zOYMIBFxYWa7jRr+fO2DprWaWG3/+rzbEN3nt7cj3duQpqvC/lO+dst6e/rrTrnfa9XbNBf+VYys60fYiArwHgmWDmCP0dNzO4gZM4y00S4dZJpQxuBTTDqQ+FYAkMVglqXCI2837A0EsIyVE8E0EDEegVcQwihO/mGwK9Rim+HcZ1rz19GVC19KjtceBfBhj5qR/EYZvTLA9hgj1gcOXdV0CicFeb7nIv7rTtDEx63XkvHneoc2rym+kNyDJ9xGyRNmNU1SM3EKrEwg/RsBrhPwl2c2UvyubLpKeTYoPLgvNr5lqHQMxZutgAny5ipN5XStyA9d2Ub8ird73xBhUWFfGxCyXxKEXV4xyFBaWpbF2q+aS496HAECEyFVxri4La+//CBAPA4QdSOyS8j2ksUggC9C8zOmdPhHMN4W1QyDYUzfVja10OP6eVGxE8iNl4ZGVkzHBtp9xeJewbONICBbZcUl7YGo3xUikIhkTbPcDggi5naboc0XFvoIEn1niDes8z5htGcCl5xDkGiAaMZwPIMxhMA4J5xDweCDBeoJUZBBXmnnerDVE3jSs+0bdJEKrpCxH0N7nr4PBxkTbZ8hJyju0+U//zv0/YSo+Omlc6JnyMN0jyBXWVZVEivsqzmMSajjxz8WBs6z/aD4QbURknYErUgJ7EehxQOxPBOFI8AIgNiDFDKbuzL26jtm6Ds9oc9YEJD4MCT9YdGTd4LbFmeMWq/0XVYClo9JOfGoJqj9nQbMeO8Uh9Vb5EqMPkElLk6pq0wlmrrPgyF+jA9rfU/thg9FoAtYHCRYD8pFCsxdkepGQniDCXGB0GQB7MC6Mt66nvwGWfk4ALyFgLBHFMgLPxYcI2QTgH1hMYR7d3IAOvSNbv7TmA0EzQlStB9n1OTDYBsS0RPw9BlhMCC8ggiXJZFAchytSz2/SG7vc6j1M0V+8eVkJ8VVA6gwEeYDYEQE3c5ANTOazAaUq+riVNYhjzNnTCXi00PX0tAETLtQgNPOqaKXW+P2abYeIw6dhjrzz36f8/Plv9VrPGpRx5jEddzc87Be2NN03ML3ftTPPRoe0munfpueKWxgLebLvkWhtLhNub1SYP+aLY2vfEjPDcX/DJokDtCzO6nPROyj61Xrtvn0+58LDd9supZ3z1a9N99ZldM7N7JOr1g3N02ge6f3JhN+MZttZBvgycVLmtIq0cd+Kz5MCGiW0stu6hTiLuxVImtPbQyPXDEs/9cJUnf6js1FDz/61a+ma/cENFlz29vfIZdQrLdb3zL78xl29JzssJkODGu2RYH0aAHsL4Fl89srZnR0HW0/PWKjxnxdPjv4+LmdzDZfDz/jol/m7ShsEyo4OFv/6S15t17/GOkIMzED0Bbhph2VyWBVjHmOiLY9xfCD30EZVt0hjofnwqvVFKlWqWNMzNT4WYU7VrDivUcf8jAmXtT4b3ZLa0bLA9thuQ9N3wkqKPlwb3nzRj/U7RilGdAxHEJAA8ucgJ6e7pLDxJxf2DYssyrWEyCW+Tibl+rqdzYuYdNGu0l1BBObrdDTWkrt+kaRJ1XC3wck0NmDE748uc7InwHYg8ecIsJgR7QCOP1VaD9YiY0bifPHQayczXjq7ux+hWG64l5fMI1L9DLMaluTHitBdLXfV58CcauJB+Sr1QW+3q5mGeMQ538Av1bLsoy0tbp8WEPZr64LsB+/tNfEYMdyeHKf/PCYxaxER+XXJTvt60fE/1v7QoP206n0ltBXF3857B+7sWGCdRMRKAEgtmNdnGNvjr9Y5Q5yOqHM+wb8+1nH4nyChkHfwFd8RETZA1IkU00daBkA/IcPmj1/Yv/2htMNDfolo874wu2ldZJt4Tef3pwNVhaHFebEngiOWd829NqVPr8ljK8qzZ9eS7RvDW77o53L4dctJm373XY+GVLC+o1dm9UVOHyGHx33JzVZZvn9XSBDYVZpzORqv43uDG+5Mz7oaNMVdHHfEP3T1C20Hb63It8KIjlyOgYD0lMijtjlXsO0Yqk374gLLIh8UIx4IX7orwb8+QhgBki93NVRzuUFKQP3UYpW6/T0fj9OKixJl/IiE8BYhSEj4PQFfxICNlpEmC1Z/ssmguMz3eYe0RQ2ubpZUXvu+O7DK35u79E5U5QU77V2rG2zdaG0gJvad8EeSybCk2jPXwdLE7GeJ8xixPxDPxOacC3n+9K4ZTkmVfcY/dBdzu1Vti2wD3cDs47s+8N5Plm+XXPQN2nDEP8zjOH5P1qX785wONqnnxI/L9XebC3PGyu+kR9///LBf2F1Fai+5S2661i2x/FKmynaDKn+E8WHlsrm2VNs6Iy4rgGEPhiSkiHYy7v5gb3w9S0yi7Q/g7GtFUgloFTK2CgiOE4iIEhBSQAo4ruTZOfYZQmW/ZgfEzkgwc8eupSsmR43Y9PT5fbtaFWVNje0Zv76MMEF6QHhYXH6X9XmWBTg3T7tgyUKO+HmkUdlDPZH03YBRsuOhDJ337oYlhUOO+IcubWQv6Kp3ltwlLjUK1V4XkANouTOcM6nY2+1sedQ/bImQslDmAYY/Sajutzcu4Kwx0bYOOGzNP7TpRAVY+lDa0QZBbrvumiaw4NeIVpk3arPqfyeGG2WVs9WBRyKyjIk2Lkz+8lM26ZV9PNKryJiDiMaBzEchMo+Zk4hIQKIZSfGGW0ouxZhtS5wFWSVqP/1RQJwkLkpiErLGE9LEsnkTpvTIvtz/jVN/uS55B3r93KDt+VB7Ydgg2xnDOe/gnLdb35cBgBlMRAkAXFb0wyX8yS2r+h6YECiIAzcHSxNzhgCXX0Aqu3irMvaqSencrN3ugKV1HVU1n/uvPMjfoDr/S2UVVbgd5b0ded4p6+3pqzvt+r/Vrv+v+ksJTyKcigSK+2zFJiugc7+FjOGYfXHlYcKJtpeAsD1yUhxplRttiSZwGfoA0AAk/IkAZiJAGgLu4EyYscDZCsd18Z2wIY+3b/zQ+39VFj8vywuSLef1KhE+8w+WMBHa/yYQCAaJEm5Wl0QMfpaQ+lYXdVfMhQDVeYc2/hkQFdsGxIGR6BogawRExwDwBAJFA7BZRGQgJBPI0pOM8VLF+Rzwhs7tN1oLBIhGBL0Zvw6w1KUOlfur+q28MGjQMHvTXeMa55aJwgcWVnboJAa/S4RdZUYPAVdCLauYnYiNtl/HWAeT8FUBmCLDYiDQAZCdZMUw4DwxeI+IzMnxoT/ErMzuTsQ/RxkevVnZKwEvH3HAz5NN+utC+wDQ05wR6gbpJHKIrchHGDGRig2vDqxGJ2b3BOILhGlDGbjb700C/DnZZPCY/BjNthIJWV8u8xqMDs5gFiLMIhGarWgc8pYALBOA3EBsX/6hf+HQWotpQEyC7VdC3J2fsvFIYJf+nyDBY/tM+qToFdfaIVP9ghw8h+Xy3wUKYAQJfgJkVwjoUwD+hCQxl8zhFUmr7+925MxDkjsAYlcA4TJNGiK+hBFLKjdGWl5Z6+7vjKvyZ//VXsOYaJuKhLHA6T+zUv+8p2PutbFfaXwTBVg6JOP0E36ys7MTWI4bWc41nf9f46MeWHGzMhKjV4jY9uR4/eKK5xSwmcGa/EOb370hO0WApYSxCDiPiEajhP4gkwCFXiMUmm9wGgGjQKYqwOTfAEvnEAptNwxBgrHCGMkzfiWcAZz+sMQbllb8rcNHu6bq6rUcj4TTCaknAjwmGEAc6TkA+JVx+J0YTAbAnOoGc+WgoQAlqpj81CgrUidgbDqRAgq2BRLmEuwFYvxJwUhGBdS5nojRj0A4wBJvOG00Z74MgII1P78iX2QonMSn1WZoUzmfmETbVSB6LLLQWvDV4T8W5Ki9DzUszXskT+WVJCMrOe8Xsr11vnVUT59G73p37rumrkaBxsScqcDlx+cc/fP7TgXXxv4W0eqzntlX7tkT0vCvA/71h8alHR6Z4h9WHJOX5ruweXfL6yf+StsRWsYSbVtgWxjosn/bZMEzTxgTrMVEMEgA0pXLLViwl3yCNzcsyuljV2uu+LkdzXaGNF5+j+3iE096Gf6T1mXQ2U27lu37oX67CcSYiAz3pIfSjn0V29NEWyc1FKGUVVJMgnUuR6SKcNbZx9f37VCY+cDvTLN2hLtkwhmfwNVNSgruLZC8zu8wNPm9f8ZZk0vSZI+IHlsFuIcydrQAhgIJ4RQQ5ZHMv0qeGK7U0Zhoc5Hb3bPgyLaQd/x8DSPTj3/wc4O2r1cvjwB9gp32Lg5UXwvgjmgHqC/9VL9N8IKm3UVkhgjBf0diMA8YZhCXVQDSRbejIKCDXDpq/uF1Fn/Z2bWEqVO13NXMyVTXHugyKq6h062Zc/RXs4q7gx2S6rLQcy1QeSX9XK/D/CVNup5T5jPERoD8M+GoggTTgSjNA5ZK8B1JbCS6+XxEWL9957JpGV6+28McRffYVaoLWi6HccQSncwjJHKFu0HKFmiczKBQzalenlqz97xP0I5m9vwe3OWsd8Vfv65lYc79fXtPtBDCNUuc4R2hX82AbRufdij18QvJi1fXb1uDuTgo8+yjwnDmtG/QH+ElRe0bOAofkBHzGILqAqh2Weq3/q637eIgHy7rB8fECS33ZMv5RaroFk90RJl9gZyeFNEQwNjnM87sWBNZnP1IgMvhrF9S5F0isfMqoMBCldfRC94B++qXFrfSOYo7b6jX+uOxV08kDOxh6p6n0soNi/O9Vh38Yfv3DdtPCnGV+PfNPP9Bz7un+FlMepXSz2bbI4gwHmRQLqLXWL55XZZY8c6Qxh4dRgGWxpGzX6GkSR/X5UHPvEMMfpKQ+rk4tGAMX0UZnq9tviXGVzCExfviwhQDtRizbRbnIBUc3rRhh9M6LaTU3rdUUp3xdjs7ZWh9z73b5r4GJ9t18LNfyVpTMfcRUSRI+AwCeBNAKwI6DYCnfGTVtO0Tg/KiE6yvIrJhQLwdIGbNOvantkFJ/h/p3gGnonPSnr2716OKUdStEiE8AgA+lVme1dcuxXROaHnL8IX4bMmRX0c2Kc4d8Hu9lvPE/9vlZbY9Hhh2Yti10y8eDKi/okfOxbf2hDT88GolTdsBmWcmcrcr5P5ej04mRKGBGmWJD62it02Pzmx6wjd0c2N7XpiG3EUSp8A8tW7XgkjjrPWhrZWIgdrSzdYZAfQRY1sF4F/e/+sI2XYm822EtIMQp4OMLmT8OWDsbZRJAQLLwNL+Qr/+SQJUA0KJhrv9t+9c3iExMmpS88LsEGP2lefu7vXo8ArNT7UL9LsnGxTz1Q8/+Sv/0QsHr+lkVzEgsBJJlf5260GfbL2Qotvgyh5T31E4XGYsz8nU11SyKzxbq9u3M6SJIo9SOUXnXu0ZWlrcsX+5kaO48GEIceJsIYxHCeCPgpRNe8Xa/Vvyt6/5uh2tiBQbJMpT646N6vbwLU0blflFcbVnMSpfVbFc4jyPBH3L2qBfBEf2HBJFAKIfAu2WOf0oASpa4GIfyIA+rS53U1s/xSRm/erMTj+iDoo4CIxmWeIMzQRYCgiTgNNLwGDYq6d3TOyWczVrR2hTn4OB9azBpY5tV7wDRr9wdkfjt1v1tZ31Cc4DgisIgu2rXHz/QEAvJ5vCRHluCpbezDgOEPxJTAfxhsBb/WbugKW3aqEbf/6vNsQ3ee3tyPd25Cmq8L+U752y3p7+utOud9r1ds0F/5VjKzoh8z2GLLwyK7NM/7Hfc0C4wjKhzDE62mx7FxHCKtyaiYHCpGKMpXAur0diRQi8PRGuRISBhFgCKE+1xF1nvzR65L2u4QOnifCxKpp3xGCnHKTXHxhapu34N5MASxchoAU41XC2rS0vN0eVSkU/INE3Lu5OPDAx4mTFc9Fm63KGeKX44qlL3o1bPQNlLMpLxMAqnOIBIYQRfUzAUgnpWSShK1XmLk0MniOAlMpgXbX33yAM3zoBAYW5zMy/WXfl8do22sRgnURlzvC9v8kLcnLXBZTB46LKEVYmxxvalDnPowY4eYwMKufJOfcCCe9Ghk0QWToHWs/cpIDahDQDGP5hiTMsNQr2FOLjdWWWCpd7DnAu2RRaxVAnZnlGd87YEqaEmpUnBh8BY1/WYBMm5gwhkl9kHF4sA0tjp4pQK4spVHGG7bP8gtYu+eYhhypO0xXZckb/AaAvkk1hP5dr+K4HYBuBy5sR2PG6AmW19Zn4fTCEl/fFVZUEIOLzCw5tOR8QFfs0AHxjMRm+jTFbn+TEpjKi63Uuz5QzmIJEXRHYXECajsC+kUEeBsD2Jpv0ChASs9L2Arnk10lSfacG+FnmVGZ+JDbPCD9bTIagfzKuyr/zr+at6ATrs4DQnXGcNf/oHwNaFtkGLVN7r5rksj+gAbeeo8ZaImFBmndwUvP8jAcvegf/PqXziDU3LC+DKURwzRJv8ICRXRNyGjGQ9xYc2jT5ZqF8xOArIH5ZGGshwD2I9A0HNhaJv0yM9QLO26AwgKiU6joGOMP/IMHngBSGgP0EOFyRDSE8hoi2JJPew7LvPO/op5qg8LaC0U2oXEB5I7DPCGkKAZ1jHBcS4ihEMiSZDFUcnI2JtiFE8Fb1y5UaZWVsCAG/HwD3A5AwDzsAgAIMHs6B+zBh+FY5SbicI0xOHq9PNppt4mAeLjRcK/LlwFsjYy9ZTIbONxtPRrOtFEiweLlz1YEfnopwFA4oUqlTz/oE7eicn/FMCVOft2l8DgxWBf0SENX/tyJthm81Y5ZasxdlIgDHd/tXaQ1Oewebl++BZkU5T1/S+V/+sPU9jinnk8NUsqtQR+T9WYvemc+d26NvWpzjvKgL/OlkYOjI3rZL5wfcO2GE5JCvKIZ21ZL50Or4evbinhpyhx0JCF0SlWd93C5J6UVq3en71CGJU8Mi1E+f3fv16gZtBaBdJY28mvre452G1j8d6h9YXVpEYYLJINh9CnNp2eFfHqhXWtD1oAzHe5Nr8FF/w8rGJQVd/ZylbX6p32Zmx1xru4al+X0qh2UrL2OwWOgCAgFD4TIusbFE1AtlHg9uKiAvocMKQ0R//crzB+md9lYbw5pX0RusKHSLotzGEY6CdiGlxT0ue/ltHG98SFwUvIASiItHHSG0QWJCWmcmIqHLXpgs6fzue/n0zudHZJ6cZ9V4b9Fyl4ETc57xDdquIZSa2rNiiTFHKUj5oc7i2FURXabOi+xWidEvdyVJmkuEEiPeV5g8esYWgyXE+TMSY7MJMXHv9i9np3n7f6d3lnQ57heyqm1h9git7BKmeSonsOxSxjIkBI3W7WpUqlJfPu6nX+VzYhNpAAAgAElEQVTvdoY0sucPSAVV8jV9o12DMs/M7n734+sYQgRD+FAm+o3cFDvj/M7I/tbTrwimZ/V+7FiQ2SGyKGdkptZ3Z6FabW1VkG2SER0aTgEE3GttvdbPenPQ9LadnyaYj4SwTdZJDVmxqy8y9ozC6FfYZVcGzDi93flXaPO8zSGNcfax9f46t7uFW2K2lICwhYxkTZvC3NEXkR0/XK/lr6OvnvjI3KjL9KUNu1x4ION4xPRze5eurt/2BS2X1SOupn7Z/Z4p1sZafeTqMeiMqcaS3LpnufmMn/7HE34hHqa4AEtHMWjv63Y0GGqMux41wmBlksnQphx0eRA5KIBN9USICwFhhsWkV1ipxkTbF8AxO//Qxp1ijt2968vtVo3vxhB3Sc/9AfXnTO8w+H0E+ASBG4GjYogpElchQ5IHA0iTgPOV3twwc/tEdESbbY8hQBxx/iXI8ltMrfkp4cCPzxwJqJfpx52f9M84Patn7yk1dMprK6u4xOEgGJX4AZI7yxIfVrF+KGuXsra75Y+EAjDKZaSAn/d/94KX2xm2MbzF8oGZZyb5uUs7XdUG/GwoLe5RyiSbv9sZs6pBuyrzbu+sK/cZHAUDUv3Dlk37P/a+Azqqon3/fefubnbT26ZSQksooZMNvUiRLgiKKEkoYgFB7PUTsYu9K9VsaCKgCIh0lJZs6B1CCSF1d9PbZnfvvP8zNyQmIQn8Pg/nfJ4/c47nSO7eudPu3Jlnnvd5uo4tIoL+plh9LXa/yLv3j+blmxITRiPQWS+HzTC5x8Qh13R+N5lo3e53hhg+isCtSTeitAwJ5qcQ2AR0VLzLVS5bkGAGSTgLiTJB/vu7U/VuScg0TqDRwMhvkOWqbcG5PeM2hLZ93d9e5nWP5erbffrMrDyYZvABMVwBnHSzUpNadSvIfJajetFZD1/FHHNkVsosRCCDLuRtMQYOHli826LW7SFg9quuXsdS3X2q2Zo16+Yic9X4zLNL5kaOHJLs06RYzGNVcknR8ZYkYOz7gqPbsrY78yb52cs7H/BpuiRXqytqUZTbPLLEOjFH62p6pNukuqzhm8csw3WKl4Ck8UJuF7qe9xdd2N/Uo23f1xChhAhClSMbxMMcIAJkelVI3hCDdxD5kqSYwPX1fnhq/FEYScrF1mPM1XcNirXvDVZ5lNGylxHPJMayFh3dGJOtdTtTKmk6jM0+75Wv1u75LbDDumHWlDe/D4sq3KFvmcAIq7VlFe185I8lxgaJ9rsFWPp3xEfdslbqjuNOU2yAojveWLoLlt6qhRq+/o8WxI089k7keyfyFFX4N+V7t6x3pr/utuvddr1Tc8H/5NgyxJs3AGNJKFO1RtqNE+kHOfIrVWCWwiwAkKrYMQIMQoDNSbH6t3rEm0cwZJ8JcXhCKAICHyB63hQXEF/z29Bqxld9/AZMXomcapkAEYOdQBWtTXFNcv+LT1hIdIJlLQkNujpuoPXmpZhM4DQgCAElzBtLEfju6oWo0SJMcvbJpYWRKjfvtsBpM0lKqHdPkmATEPoBkRmQ8gDYFeT094aL0asA6JMUq6/lUl2jHA2E4f+tD/hf1L8BsJTWoQTDRJh3r3hrqIx0uCZITQw+N8Xq+xmMFuF0b6kKEa16/u2ARMQUVsphU6z+s5qu543V4e+wSxpOAF3rmpUYEiyTxSaqijUj8iIGTwJBek2ATPw9eoV1CnF6UGz4KgH+obHIKCkpJkBhizQW3l6Zr9CvoviqAwGD0VwGMtyraO42AELfbv8QI8G6XZ0cF1gNVhiMFjNyNqXgxDbm1XXoxKo6RSWYH0Ri06vM0+o+gxBeRIbtiBQgrpyAiwVxNYPXEG9+l2THSMY0tVi9TGIuMsm7bmfxfKfWcIZ480vAWDuhD/rdyd/uE5p0O5h692h7acwld991Xk5bU7+K8i6/hbT7oGduxgAvpy1sZHTMyw2Vh5AeAERPU6y+Osw9aqW5C8psVeGx7c/eQvesO0gQS4S+QCTCpY8BwmpTrP77GwYNYUIHruazb+c9UMYSwpsiL0QIIYJOyEEZg0piigt6+6RYfTVzOHJh0hzX4JYTBbNLSCogsGNAkEgATyPCH8BJOKoPIgYDTLH6Ws7uNwyDVtY1MapbVpKwF3A+Q4CwHCgeEZOEDIHyPnE6hQSLa9ZVyFIQwfzkOP+d0QmWt4hAjxyWVL+zRC1RwrcE2NJQ/3T/IaOZpNXsF+7NVb/Ze2DJegag4SAVarmjZYFGe2B4dOwLNw441srlUtMjj/tWAvyNJIPRehU4vfr16c2t2xdbxpVKmjShJUmInqtDIhOjC7PCz7j5Y6diM6xu2mXRY6lJz+mcjowijXa/VeU6XE18z7Qe4xNAhm9rlq/mI9cfXjUvxFYysYJJaVrBjpRckof1nqrIfLzvpg0eZk555reQtko4fc00KvvC7I9b9Y34PaBtlyNxvmk1rxmMlhTi9BoDVBiWq479PMPdURFyhPD8ILni/jNefqs5obNrYfa8494hn4SV5vdzoFQyPupv92xCmAQIg5DwCyF3wwC/J87/IsYXEuAeRPUmIOcqcVglynqoPPMVi4vbySM+IUmNtalgmXIC54ToySEI0sdAjnRASWj4+gHgNSJohwhIjorLqHZpOi7rXOEj6SdKD/g1e39YzpUpvvayAYVqnQBTJE+nLTpHo9sqpAtGZ56fd8oreO2zHUYoBkeEOAuQehBAx0ovGjwOnH9TcHxn5o0w2U8R4UMC/DgqLyP+89O/v3DJ3T++eVn+qNOe/itFHm6y0yvIVtzZy1HRhwMWy4wVqbkc5GBSNkewSwQu+WrdkZWo3u8R3LJ85pXDi3sPfPIqB9kDSNEBDiaGwz4+sXVAl6KsB7YER9Q6GKlqpz6514bpK8p6CtczF1lu6gC0ZLp6bvMqK+pZodFdrFBrcj0rbK1H9ox9SdFud7CeqKI2inwG4dMcYPKbF/dMbF+Uk/NhRH/1IEuqc0Lm6XAHk6xqLoc4keUSYEWJRnsmHjU7Bcv+vszzr1o0romTejz0zfsXdvbplXtt9i8h7ZTD03GZ514f23NK81J3UjS+DUbrOwDkixyUQ8FD+344uDG43axylao6ekKApUPV6qBWpfkjB/eeVv1dIAY/qB0wyKGCmYDYDTl9Vt/4UNzekd5LjglQmILRCdbtnPP0ouM71/YI71b8yamtz+8OaLl+SM7lBQvD+8t/+TVvBgDXBOuZE21hhLWMEUWoPCBuMMX4K4ey0UbLWkA4DzJsJJB/AWTfbDtknPtKu6HOFrbCz168uO/j4b1iewum7a3mBUChIY9jSJgdIjqBo9mGztknY4NUPYzWWQzEwQhvDoBOAspjBF8vPfZrRNOygkEnvAN/7pN3/e0rbr7LWpXlxxAHdEqsQJK5T6nG5fhfPi2WF2tUtiHmyw95Ou0dXGRnSLFKc7JE5eLzVsQg8/dzO1Xr1VaV02C0rN12MH7QX/qWL43JPPvdQz0m3vPPwFJaAKB886rlTwwJZqG9eR8AtIBKlnkRk1Sv/W2cWv8h+uzUw20ezDj+wYbQ9q+7O50uo7PPf92r72N9lbJLOI+IjwCCI2+f3x3JAPSbA9psjS5M/7lbXmaPo74hh8dmXXjmZ0n3Mw9oc2VK+rHP1jdpXx2R1lg/KfOBZ9DPz0aO3EkIHxHCZ8mx+k0Go+UMI3qr9MSO4gNlGfNPuwf8KkDXftbUES6ce6TpPI61KckfOqzXVHG43GgihvGE/C0VY6lOJ18iDtwdJXmPqTx9uwHBRUQQngsnAVA40AsiRCJyiicGCxD4T0mxgQm3ekZUvPmkLevSD65BbRKF5j2q+OikhwNzolZYo5DTfCEp/FzKfs8WZQUOBpAaWZTtJSMr2xjS9r2xmeef/zi87/mt/uG15BiI4TcM6eXEGL04WGoULI0yWt9jxL2AcFndshIDgYGaTLF6dqt63AVLb9VCDV//n9zIN1Dcf1NZRRXuRHnvRJ53y3pn+upuu/672vX/q/4SixUiEov8S1XzrbI57jqkDyEGmWL0M8XfDUbrH8J1s4r9WLnAUFgKa8T1KKPlM0AIQa64dU8zxeqb152/I+Ytu8er25jv6jo51mRB/hefMMEs/ZMRvU416tBQPmKzgMQvErC2iGglEkAFvEyMf2yKCfzVYDTvA8IVzorikZLOXc2EwRHyWALsLBZcAOADDFNAln8R7MPq56iYmnN6HoF3R4A1hOo1phifWppyDYbhG60vAkJ7ASj9F/WvFyzlDNYC0atKiPxKcxuSazvVE8IyYCwZSB4DxJYgUa1w+NsCiRg8DsDSk2L93jLUYHk2VodqJhHCfYj0NCP2tRPp1OEb40jRjCVoA5yqjZU4o+cBWDdE2gOEa6vYLlFG81xG0Fs47t4AXiYC4FVTrP+7ogy9Vlnbyk7aghwebGBD+CYwXGea4h9/A1A+ihxG1noPOg+1CI3BXnlpI+yoKs1z0V0jIvSz25qpSHZL9Gv2+8JWfat1zaruFSxjQDCbYvRKmOMDa0m6ZrPakYPhxvs1ggCFDt2UaKNlHgeIrquXWbPMHFlrBvxxjsw3OdavFrPPkGD9wFmSH6LWef8N0AmAQgYEFX1ligvo9d+Mqxv3/KO1hiHBMh/FwQSHRcuObZgU6CjpspekQyNl20OnPfUr/Bz2oCblhSPWh7R7o3lZcWDHouyJQ2sYndxUbkV7FCNrMnoMRus9QPBu4fHtDYfh18wI+UOEOLm5Vq8wtW7MXwuQILAugFg1XielH28ywnKln7e9PCxPo7uyI7Dt/tUh7WsapygGEgTYrG4+xOhJABTjaiNxx+rkqSF/ibnAYLR8j4AFQHwwAvuRkDoQkJ6c6lcZc5aACKMHfDwpTl/LUKkhyYsGGObvCHAZiCIBhPYwCqOd7oT4EZOhmlEv2kDZ/AH8mRSrf96QYFmIHDVAlFCdr6KBS5+ZYvUNutfXJxFwaP+iA+e8gj4D7lQ3Ly0YcsYjaO3cjiO33XhnjSRTp+RpAdlKPyibTh4DyqEAXGLAbQBSOxImJwAC3FGkB/5I/PEzDXF3AlLla1xbqzjPylO7us2JHOX33anfjgVUlAR5OyqaXnP1+dPfXuZp0biGbfdv9fWSFtG7GMgNmulNvXYkbOb1o99d8PAzhhdbp3/dPHr6mqadr4uyLlM5O0UW5dy/JTj8JtO3oTlXHl4f3Lbr0qZRY5On+VebPwmXe0OC1ckAexMnpyj7usNr5jEAthqkxJmOsgclcvpfd/PaElReGqUi2QMJVKc9A1c/HTmqOlKCGDyCAH2A8CsCPguQAXKaQwyfQYa5wOVtgPgCyJUs+1Ml1+IP+jX7IFPr3mDoryhL58LsTk1KiwYO7TvVAhxWiIMjQ7zlJ2BQpDCVSOqBSBHOsqKfVFoP35cuHWiKQH6htuIvOhdkPQqcVDk6tz0E6AiqKB5KwOSjfk2+CS+yDMrX6C7FdJmQQAzHI8C9jPA7pzD6QdxFQHZE8Cg4uuP9GwYsCwBhJRB8NDXt+PJpaUcm/hLS7t1RWRefkgDUFz28tziBOcLKCnt6yo42WWrX/eVqjfW4V9DJzsXZnYADy9J6ppldXPMEULiv4/CRq4/+PGRy10mfZ+lcx4rIE0Loj5x2Lz6xMTukvNAgWIUNzYsedqe2dVluRJPy/MEqIvd0nefOwooyXVdHxYM2SX3pus5jb1zXiUZisIa4c5xiVmO0iIOxYORQ9OWpLZ0KVdritU06uH96eqt7oUa7M8vF7UKnQuuMArX65CUP/V9pOs9sUdZKk69Lsdlaj2Mzuoxf+/mZrYPbC5mGoHBF8ujB66e/GdkrluV6ujVRDMriLd8DUC4Sbph2/XjzadcOf7O+SftaGoYi356uHtoeeelzBvR9tPrgQuiMqzTqGQ67cwYA92Qc620DYrCQIXyRGKNX3OANRoswpVG0JZ/z83WLTT325YYm7V8KKyv83OTd5Pqq0Eh3IAGuOwuRSWLtt02U7+/vIc4F4mdNcQGKCachwboNnPAdIl3n5FzFULPyr4OLnpvSbYK1a3HON3NTDsX9HNL+/e/DomvpKtftL874Y0jYsZI5yC4g0Y+cwXxETLdlX73qom8+UlKpXueyvEBxKEfWDIG8RpqvvPtMyr4FKuJeFeL9AeBeDnvPMkl1vkTtcslFdvqpSPYsZ6qcckmT428v7XHGU7+mR37WgrUh7ad2Lcx+qkCtbRH9yfSbTEKj482//7V/6cD1oe0fm5BxduGvARGvfNqmX13zqVpVaWy9xRn1YcBGJ8X6D6t5U6V5IryHRJ8AsZsORerL883zu6L75aU9/ltIhALYjcs4N398dNwjBSqVWC2s4IgtGafe353c+NM5Dz2e9AyCNy/sCWTEi1Lc/Y3NSguH/KbS/hKuc8OI0tzhW4LCFVmDxpJKdqqGmy/PVhG4WzU603sR/cOOeIcsSo7RrzTEW9IIYbZ8fBv9VZL53m8hEQtDywoD++ZdX2BnmO0EqUhLvGmGi/umDK33hWcjh99kfFdjzfU9oPQsAbkh8VeF07yzrGCuys27FYjDJaQEAQQj4OcENBUYpitrbiHFQ7TDFKe/peeBOLArTz21wLVZ5Kn6pLyijZbEsVnnSuZeSQwighJgQK4Oe4dSSX3RrlLnjIyOOcsIlD1TjXJXaf8fvxVYGh1vSQCkVOAoDlNvSsTwYInWz6PKq6ChfrkLlt5q1DZ8/R8tiBt57J3I907kKarwb8r3blnvTH/dbde77Xqn5oL/ybEVFW+2IdAgJFZtriIWWZ7dhrUQDFBTnH7IjcWt4lqJhJUmJcIRnnB71QIj2mgVi+50wYi64S4pnFTTa34bwl/4aaRX5KAPaoVYV27S69UPvc3PmQAdziGyiSDzvEbvkeA+4jQEgX0LwCdzYE5xqg0MHucEuuQ4fYzBaDkOnH3lLDJ3lbz9ezFChXlBRB0R8RSB0CXCxSjToepnqZgfyVxo/AUBUlNCdoAB+XDOPxdgZY0y1R+GH295C7GSxXWbda71s/oWxaIPANmc5Bi/g1HLzV2A4WpGMAVIVhOT3gGEDkiYRkARBJDFEH8BTtVhSLcDlgr3eAQoNcX5z4ky5tyPKD2OsmDXNpyUsdVlyBhENgCAwgEUw5I2AOySKc5/hmBlAMFZJFB0+IjBfABsCUDNAXE9ELUnwF+SY/3fN8Rb5lcZe1UyS4eMQmQlSbH+ShigIT6nFzD2bUM6qoQkQg3PmmIDZhiEUz3yR5Hj9KrSizzXQ8nAsLL8UTZU5TgRy/0dtj7i/N6q1u1XA3fVOp0BV9z9Nj8q3JFrLoAFA5Khtymm0i03ekVuE+I8WbB7K0GiIaEAONMUq+9piLcsBEStYDk01nYEEA4M5pti9W1r/s5gtO5y5Kbv1fiE/l73fmKwv8oY5L8ZW/90XWQwWj4EIh0SxhuP/hzn46xoaWQu22bbi+eYXXSJOS5uKd0Ks5/Z79vknbYluYMkDqrR0TGvN1RWklhXIJpmivWvllaIXpE7kWR5ZuHxnZ/djqMu1WOEYEiwvosEXsCpFngg+uodL9eAe7NSZhEQOpk6X81lH0Jwrg9u/+UPzaOUQyZC+BCRzhChKyDXIGcK0AESvE2gsE3bIcA6BGxNQGtMsfqfui/P9FSp1POJFFmSK0CQBkxahfINMzIFnBQMcP8WNdujZ4JloMzhw5omUuJ6vWApOVxJ5TJLmGwBCFCArhDxtULTtp6x8joSbUqKC1hmMFqFgZhN6EBX5YtIARxxqSlWL+axepMhPrcXMF79zr1xYW+PQdbLz4rwcnHDIMvVcRWoKprUY9I3N8DSxUx29kucFpwalWCexkDILLAcQCgAoOFEXGKAvwGw/gTcEwAFo3alAIlmXEv+ngHpSiSNplCtK18Y3u/gvrKyrR76sMJlJza82bysKAwRconAvrBNn5TfgtqvReQWAJyOXLgj35zWHl4zJ6CitM8voe0WjM06//whn+ZLXm87+JAo6wYqGRxUUdJpW2CrmxhIAyypow57h/Z5t92AWaYpfxvMRcfndCJka5HDI1VP+9W08tUKlTp/HccTAigTQKu7XNEKiLQuXA467BX6zpxOo2u9y4jUm0DoQTMBcngS0KcSOPvLqBIs1zUEICPRCGGk1u3wr+2+tpkX/dQkslYYcX31DS4v8euTl/Zq3/4z/wKiXYJlbTCaTxHHDxBhGhDlA0IL4rI3Q2lfwtH1LbYHtm4TnZueHVFmsdtRKnKTHS0YkLZQpTnlwrm+XFKnO1AqFWHPE3tM/oQk+BQB04DDNkIyIkEWAL5ECPPsudc3ufg02awAFkA7gWDh/At/Lumbd9UggBi/igqPHgXp97vKdvEOyA6U8i97eO885x5QC+ivWbdLxYUhuzsMnrk+eY3rsmbdf10XGjmZOGQRAxMSdVl55Odjbk67196AFg3LfdTIUPSPcJkn7nTXEvgUabRHqpy9SYIliOxJxUmbiPVMsH7MCabPu3wAOpSYIVvjsXdAbmrXk14BSzSEmogi8+QjPsE/pLl6KwZhVWCpYPg6ASse7PHQlz8e2/CIv6O03Y6AVgqj9oGMs588EPWQ+ppKG3FserBFiQYCPIQEuz88s71/98KMKZtCImoxREW+HT38nYMtl97v03dmtfyO0FUHGd4DiU0FzrMQsN42UEKTGVtaJX0TZbTsAY5ri05sv/q1C2vdK//aoy92GL7zyaumJ3zt5Zfuj54sE0BrBNzAOamRUTPkWC1XIcB+AFSZYv3nKt9mo3UlAdgZp68JaR9xfDpp/w+LhvadljLj2uG3JmSce3dF0y4vLGpWqXfbUFLWmhw2IpILIXsYOE1UqWS1k0tfOCvKK9QuusPEYaWQFUCiA4B4nIDmAcHKly7vzx+XdeYbB7BcNZDeIWGui5PrbUyVYdXq9uertBltSvInygzsJZJLSpqr55EuBdnPHPRr9s4B3+beEzPPzgsvtYzDJf+pNtAS5bz/h8sH1ptW917dtGOMYAzv8W/x+dvhg440Vo/G1luV33181RTr37FmHtFGy0MEFIcc653L6svzy9Nbhrcttg7fEtxGAQYnpZ/+YVaX8SNOeATew5GGAVEZIuU9e+ngfd0Ksq5bXFzVai67ti7NPScx5mROp/8LOv3C58HW291pD92lb/FzY/Xyc1Z49LSmTdXKDgG4epaoNOcKNLq2iV5Nf5389n1ivVftWp9cnvFGrlp3Ti1zNw+yhcnEyr0d5f05sqIcrfsfng5bRLGkuTreMOW9ep8pwccE8DGI7zjAw8hhvr0gY5zaJ3Q0AlZGVwAlIrDvCPmzQLgRCTYrB9sAR0SEVGN1uTFuc0tSDj/p0ar7ZWK0mDHVnMQplTIFldctx5Hw4w9Obw3qk3/9RSFbIMlcn6/R7hrZM+5lYDQROK6r+RwR4YSIi5Ni/MSeonGDp3jLTgQSEW71msgSg73IWGjSFL+ixupyFyy9VU83fP1/ciPfQHH/TWUVVbgT5b0Ted4t653pq7vt+u9q1/9v+itqWW5TVHERnl3NphOVF4ssny5DvDjiG6ZYfQdlEZBg3UbEtzCOysKAGM4FkM+YYgOVkERDvPlPIraGAZmIwUqS6aHkaQHipLQ6tXtt03iPiJ7ixLeWAyshrOYo3X841rfR0/d6vwc6Xajhh7RL4IB+KEEt0426v0dJGkJcHqOcMgONQIDWQDCLI3sIUNYkxwY8bTCaLwGxFwrPH5A92/aegwgVEsE5J4KKAfQgYFnIucKOqE6IsznyJhKxlRxpGTggGtUwhoiiTXEBw6NW5zZFB39KtpW1l3RuGsZhc2KcfzWLVBg8CatgAQL8N5/w+hll9CUivZkUE7gjKiGnNxL7GjnMFGYIxBQW4xWhSwcEHZGBCL8dwpg0pyqM63bAUkJ8gBDck2P9nxIL94mZZ56PSzuWqeLk4WAsz+QduvWd8IHHatap9PrpLq5hkXOA42oAmoxAy5GzQi4p5jjpANQWQPoRuRwPCCMJaDwC+xSQvgVUTwCnzY8Ym6siinEgzmFK2B2svgG8DAJEV1OMvxKypZg6IIxCDrPra1dlkUxw1BSn/zQ6IXcacD4OCBTnZpF8jm9uvq7M8p9UV+/tJ70DTw3KuTrOV7ZFEeeaEpX29PagVvFdCrM7NSsrGPJ45IQ5lzy8qnXJhGkPII4zxeqVjWqU0Tx1csbpD6dfO3qlVJYdZa6e5lfaDbln3RNtfBUpBICShvTjapZdLIZllaOFcHyt+nu00ZpXcil5tnstfcDKq0LiokTrH3grpkEj4+4frTWijJYfBHsSOa3dkLzqRQ3J7vFM+8cDIHcPsJf2KpVUaW4OR0tZYoUAqD7sHbz8pXbD/2yoPMiwOQf60BSrb1Nd/3jr54TUsfDYjo/qgqWfnPljUIvSPIOHbG9RKmlSr7l6HX2m85g/ZeICGKrW9lKYlEQuwPEm7d79tuy5dkkqzNG4p5z39Fc0GAdYUsdoiLuNNkwRoXeinZ8G4qcAWQQCZolDI8GoI6ChTOigInwJMk4CJjclBjMzNnzyRMYvH54wJJj7AafviOhpBlJBrXrLpCM17KgroxCVYB6OhApzpubvG91wM3ydy/SFhKCYd9T7PiA8hwimpFj959FG83LBGhf1qGaDA3oj0lpTnN6voTx6JljGcoJ5yCvdetcfXv2CmriualPdrSCre7CtuM+wnpWh7d5dh051yvjmkWn+5wXoLxiSCGwXIcUhwEACyBcHKYA0FQg+R8ChQPg8AM/dlJTwToVKZUlx9Q8tUak7v9t2UKYjL2ubyiewef/ctG5PXE7SqFDe4e5wNB3ZJ1Ywwq8xgHwCHIAcas/hNyr047ENk/X20o7bA1sl3JtzOS5L635kRufxP4uy7nDkPiQR1/2przSNqpl65WX0y3Rxv3dexxHvJsfqFxtWWMejzM5aZRcAACAASURBVIcQ4CBAoUeLP1Rpav+eaHy/wEV36RcZzgmwVOTjKVcoxlADc67OPeUZlDAvcuTNDCrGXyFigUR0GBkIrcQcILyeV1gQ6+ft87owHBTM6IdNa/s+5iye+0tIO2Vs3io9lH5q+dDeU9cUSZozpTr9p+42aznJ2BMZfwUQ8xQ5BoSxSLB1g2llkx/CojyH5Vy63r7UArka3cmAitJugIxfcPP5o21J3ogileZyuaQp8LGXtRkVHfuaiEIBgDQkPCjAUhGGj4BxAiytMKet0/o33UEMvgGEawD4wNcnNi1pUVrQZEdgy1VVZdc7yr0rGLMXSS631DW/Zs3Wb+s++smNSavcvm3R89tfgtu+gwR7ZGArGPA5m0wr00oltSXRt8neW7VN1XWhHWrNTQ8YpFI1D7CVdhvWa6ryTeFIXzCS3kqa6lfNAjYYLVcGmVO/fy3lzwk67ggrZurzNrXK6m23tS9SuVzYHdCyGiypAkv7W1LHeDls4UN6T3903eHVzzEE/qdfcyUEfkLG2fendbtfe9XVr4vQIDcIfUSAlcThaOV4LYmsq00r8m3pE1A6Luv8D736Pt6zqh7CLAgYbgCiOCBMrDqUrNsO4pCSEH4S7D9xzWC0mIDwm8Lj23PWYlnfZuVFvea3HZTUpSBrhiE/49iMruMlQmoqnM1RQiIiIWlSrZWqsIsRmifF+MeI/G7ME68iQgoRTAkpL9r09cktw16OHLpmZM7FnWMzz7/8p1/zr96KGHy4sT6q1M5nPzGiHEJ6hDicZwArgMHnsq04T3JxOwzEfieGRuTyOkApRczVBLBszuXk/Enpxz/bEdxq/uCcKy+d8whY1ao0d7CGy35CR1g8N7LIEuMAVlDkormU5eJxrn1B9hPXPPxXbg5qVzwy69xLkUWZw3HZglrA1fAlaUm/Ja3suC60/WMjslIeT3H33Tan45itjdWjsbkbEX04wk+mWP9a864h3vICAnQS8+I3JzaObVleOAARHaVMsv4R0G7DRwXW4rrfw2VH1z8c6CjtUDVeHkg/8/kH4QOnbAoI7wTIxyGwPwHonnGZZ36dmXZ0qpejotXGkIjLfXOvnQuwlY6qYKpLeUT5AQAtcl20pt36lo2CpYPNVydouT0k28XjQOvS3Fk/Nen4qJtc8XzX/Bxds6/nRBiM1gqUcUDByW3ea6mkf6vygjEa2RFaptacdHdWdAViTgTS/B4U8Ww5k2yjslPmHfMOXPNc+5G1AGrRtso8I9bQEvoB5/2QcGHlIfrgJwDQG4D1JoZnUIwV4hw4m8+QuJClIaDUuvr59fWXwWixF53ae79Xh4FZJOF7CLgoKcav+qDckGC5yAieIw6Zuw8uiy9Qa0/pbSWDL3oGLJ3Redw6DjCWAShs7eok4RtAsC4p1l9IlmT2jLfO4QCjBbsfiK6Q0/518vRQRQ/WYLScB65E9dXQgv47K2K0TQW8/cHYIHNj4+0uWHq7M//Nv/tHC+JGHnsn8r0TeYoq/JvyvVvWO9Nfd9v1brveqbngf25s9VppNThleIdxqhbkF5WvBJ6G2QFofZU5jCHeeggBhUGKElpe16nZYLSkIuHTwuFWmJ0wxB9qLiLEPR3e2DrZtVX32ULXq85iYTkRTTfF6htdGNf3nWn2wH+6B42ZK5zEb+2cyigQCD5AZD+RLDOSpCnISYCHC4H4WlNc4A8GoyUHgMcWHtuF3p0Hc44shjEU+oZakIVBSm3mmVImYUAEcBoIjxDwTxDZW8ApkRA+BVQcL+cgoK0iN/2Ci18I5wT9GYNjSTF6BVCoMk+oGwp/u5/zesFSwXQD/Copzn9jVLx1CCIsQE5zgcHrHLiZcbQBw5kE4IKkbFyfIg6rGJACht8eWApjgFGYKSZg6o6XVxvDygpGucsVe8xq94uhtkKDljsDEvUtv//Nt/mFJL8WChBkLzJP1ngHdAfCpQRwPzBQEYcwBNIiSOmcnL2R4VkgYYbC9YBMQsKtBPw5BDioaDUx+I8MfD0Ddi8QpAh2QOWieKjQmWtpitXHimcJgBIBJ9R0Jq/ZpoTwBCJcF7q7N3Tg/Gqye59NXDN6BFQM3xzU5psWxZYwQ0HOG5xhntDHU8s89JRH4PtnvAPOj866+NQRz5DVL3cYVr1p4ow3R2QfCbdU8czTzyxap+J8sJY7112vqJDbS9gi1dW757bAdiN/CW6zkAkZBA4Nbt7dnDbJ1WmT8nQenzhJetc0Vb9FGTvxlnBA3Fl4bPtj9bEqhcSFRlK33/+ItwLKDHxzj3BUFv859745SAkLvkX6R/NWdIIlgctwRWwQRPixYJv9BKpDAiSKzk3v6++wtdfJFeFOlIqSfJp883K7v9uw3nKh05OY+hdTjH+142uU0fo6AoUVHtuxrmYbfHVq06gOxeZJTpCKr7n7bw+25UfpZGeTC25+657sMuZeP3/98K0jUWFgCBkRJIF9QDVAI/6Ox7aE7iw3vy3CFgeZr4zXcUeT34MivvLmDl3/7CuzqvQAlbHEWBonuTMDdkQBxpgADLEcCHYB0guco2BCisOkt8ozz/166uX+iw3x5qcA2AAkEnPITYkY7NZI6rCq/hM/iI633kdAc5AqzUqqUuMbbimASG50AyUY9iI6QLwP0fHmNQB4Bgh+r8qXiFxRhb8nxeg9GhozBqN5BgCOEXIteluBZvWRDd9btG6mRL+mCgDevtAS0a7EMlU4Xd844PhEOCNzUoDY/4gwcvE74fKMiJwITADUDIGlAkA8B/4EAtuERDt3HfpxaYqr9xYvp11vk1Rdp3Yd35ycjmug1mQ/ffmQfVTORX+ri+uZJmVFgwf2fXQrMADiVIAIwUIWor46bEhe8yxHDvv8w7aKEHAHUxWMip7ymijr4bLr79mZ2lIfs7RbflZ3J7L7p3cfvwwJBXt3LgCmAAp9XEVX0A5I61CGzdsPLf863dXrwFaHfK0KLK0qyyBL6n1OZLaJPR4SRlw3J6TpBNANAJsCUq4N+NCTsUFmg9G6AoguNSsp3P7Eqd8mdQfqujWo9S1NUcQDJmScWfhUx9G7T3gFpZPE1iOHH5FTLGc0BQEMSOw7QP4dcdy50bQq+p2IgY6paUc3dijJGXbOTb9GZqDoSqplrm1Tkjvxsof/zxKR1LS80qSKGDxKgO0YwRICwZ5HGYC+QoQB+ad2v+HT4Z4cQIzhQA4EmLnyyM9bXGWHqj5Q+laTlbgugMIdXcc88u2JTa12+LVavLxF9zlUaa5VBMT1Ow7+6J2u8/zrhHdwXZmcRrMX+Yb6Bhc8mHl28Wsdho3e4xOWT4wEI31JUlxANQBqMFoPSs6K5985v8dwT+61hSUq9SlhypXr4nr0oF9TxeSrKlWBpe2LLRGti3PvG9x7+rSth+I/tWrdjh/2CVHkHMZnnHtzdudRHqc99T1NsUFXFcCEpM+Q5MMbklc/A4j4p3+zWmBcVb6T0k8vmtp14rCLbr7lN96rWQRSKhA9wFCse+hcvfMO0mvIYFNSTIDCtDckWM+QzBcUndhZtNNpfdjN6WiyVd92eYar2/ujsi+WT+96f7VRFCE9CgTna0maCK14gJGmuIB7q54njOoA6AEgnBJZmHXg4zM7Iv8Iaq2sDUdlXZx12iNgo9C4bLRTkN4iwBIE3AQI47nQ9SY4gBJvay+0pmg8AtoAZ+8T4+LbLL73IipjkEzOJ5cd3Ty+ib0o+o/A1stGZafMrmCsoExyuW520SrAVIuywp4a2elfIalyXGQeeMHDZ3PrAvPEAp17ktnFw0PLnWO6fPqoe93yPfh9ysnlRzeEbgxp+/RQ85WH8lQuV2K7PdBo1Mit1lsivFqylnsferap0o83+uRn4KRddXhtRpC9NCpP7XqqRKXJCbAXd9Vw7v2Oyvu7P3uMO1mzfD8d/mm2msvufwaEKYCdMBZb3qzH3KVNOpcBYwsZ4M9Acjogc3x8ZuuoyKLsibka98ymtkKukuXQcpXmbDJJ+wbKZbPsknT9vLt+1RlP/dmG+mh0dsrsIpUqNVPrcbZ9kWXSSa/AFetDIrs/ffmQQUv2mNHRU3cgp95V9V90/NfxnYpzXnEwZmGAmOOi+9PL4WhdIKkv/hXQYvNAc+p9NkkqmNx90k3h/5zRKwxwOwALAuBNhGlt9bdLkcJhMQCUA0S7ZadqSbAjVy5TaeUStYsA8EtNcQENaqWL+vVaW+jLbY7fC45tf1OsMzjS2wzgYlJcgDDCg+hVOYHkZGeRgyKXsPfg0hWnPAJWRxabJ28LaPPxB637HwdGw4CLMv6dhFEqIv6RFKvfHP1jzrPApM5E8n5iKg7E2yOgFhnGCbaowWgpRRGJQlAvc5QYbJLJ3vNIXGgt3ey6/XMXLL2dL0n9v/lHC+JGHnsn8r0TeYoq/JvyvVvWO9Nfd9v1brveqbngf25sidBpBpIw+6i1SPh7gQH7bSD7n4wNKq2rbaoYTgDpTHEBc27osskkY3TlSa1wWSarKVZfy3Cm47t7puqaRsYghxdrLRYYfA9Iz5piAvb9Xz9hIrTfO3LQu0hY61kN5UOIUwH5QCLMYwzbANAF4JSTFBegmK8YjJYSkGlE4cmdbrcT0ivu4cKgBaVTyGk/AT3LkH4kjgcE6wQATjDE9kSw0lFo7qjxDFCYa4TCdRufM8X5HYo2WtZwoNOMY6Psg4bqVD+zFIRbuDCvWXWDxfG00u4Svif0zoDj74QwC4A6I+HjBPQUEW2sXGzeHlgKiEMBISop1n+C+clPL28OjijWcufHkQXZHQPs5W287eXRKiCtjUkZxRqXs5+F9Vm6Q+dxv8bDr60ASwGxDZEsxsJhILQiQDOOZENgewlgDAO4QsA5AtsAwO/jgDZG8Dkgf4MAdwLivUB0UEhD3AD4OwFQb1OsXgHOFXMhoQXLsTIkum5iGCvctU2x/i9FG63rCPgx5KiweUR6I3HFg31J7rcluM234zLP/UcicitXSdcZIukc9jZmjftusaEfmXnhqQse+t/mdhxdKVEh8HNESUZKNMXqJZr5bmer2m3DO+F9r0UXZCzNNafprS26NxubeW7OCZ9g6/dhUb6IuBVkqma11izqyqNrH9XbbR0lLnuk67x8M3UeV+754OEB4jdRK6yDGaeFBcd2vFY/WErrkEn9hCRGdELuW0RyFADzQqB8DngoOdb/JkfoOs30j+Ytg9HySyWDiXZuNK183Sap8tYRO14TJBpkSR3n6bC1vaf39Ljbef+JwSFXucRz77QWCpM3OsH6DRGVFB7bsadmG/yRGP9lkaS5igxkB2PlST5N9/fKu36Pn93WYUjvuBY1tTIN8WbB9CYhF1CzDGHHNrdcWm7+z97AFl8PNF99ggioTOOSetYjYF+PvOtTp3WaMOu6m1cFZzQNgBWh0NUkvlWEyRFT3sFyJBFGTg8T4iXFUEJiCypyru458XyPT6ISLPsFyxuohiFUjQIomogqNi75Yb9qfeRKrTqMrcncuu13tpEG5gymMABZ0Sw1WkV47iHktKs6DJ+h2L3tM8XqNQ1lI3Qbo/IyOi24sCtLy52Bbk5Hxzy1bs9B37A1wihFw2VpQsbZZT37Pa5o93p1HfoOEs1Dhr7VjFQGkwngYeBwVoAbBKhDAAVEIaTHBUsQCDbuPrTsxxQP/19UMmmaleUNHtprmpAMOC3GwIqj66Z7yhVNrrj5HOyan/VE/77TVyFiKyIIBoa2huRC/kiM/9TiUglUReVl9vK1l0UIIx9RVlNZxpvpOo999YFskYXmDp7OiskP9pgkWJKhCHAOZVgFwuWd2C4k2Z8YRiKHJ3cfXGo876n/eY+tIrcuWBpenBsWWZjzWE2dyXrbmnh7kthLpli90KIVYc0Hvzq5qbBDsTXQxVkRjoByirv/0mM+QUdv9U6JUOFPW/U6ujm4XRmJQ0HA1ooeqpCTQHyPCD24s8KFabSZvySuGrA4rMf28FLLWsG81cn2JiUqtRi/krvsaC7Y2zsCW61sW2yJCL8B/nGNyh0djrcE6x8BmhKgPwCdAcLNVe7qnAnGFTYjosG/Ja08XC6p8g/VARZvVY+q6wIoNLeJ9puYdvKZrQHh2VuCwoW5i16EnRDxr/ftX/72ce/gH664edeSCbpV/lUApADRz3voN82NHPWHCI8G4luEdIW4v6aZYvyxdbF6e3n7bYGtGgTKqvIMsZXo++SmvdS3z6Oj/jqwZGOexvXQHn3YRpHn2Mxzr7zS4V6fQ+5NBh2eob8gdBORYJ44mP49KeGDPLX2QrJvaGLN8lflK4DwRS0Ms1aEdL5ODIcDwGNi3QYA3gSwvkGd7DoyS4q2JIfZRSd3OPZUmB9zSKrCA35Nd+WqXR8abr40aEr3iSYAwULmQi6nBMm5AEhVA9ChTsTwSVOs3lCznD3iswwo8yXzLx34epD16tyNIW2VQ6NR2RfnlkmatHFRD7/fWL8QUUuQYB4SUxFwMyAOAEIHIGWT3W5HjSYIAByKcBSnFGTgS8C2ME7rN5pWvlZxox6ti3PD2pdYJiEgVKCUr+GyNwJIKV7+6yxqrTU6LyNOItKR7PBQIeOFahda0bSr87lXBlVHOFSVc+ZXpy98dHqr6+/B4a8IEzQ1ObyG9Zz2VGP1uDVYCr/KnA88MjWwWpZA6Mj2yM86tfDM72MP+Tf73t3ucL3q7q3oaI/OTpl1jdO1R3tP/bjmc7ckGt+XmVS6K6CFwoYUQPyvwRELPm/Z9ywwjAWCQYB0nYBKX7m4r7+DSXaHxF67P/3sGzIQR4bOSySdbI1yJztKBUTA/wgOb1Drc2zWhedK1OrUNK3n0Q5FlkkZWs/dS8K6e8+6kjxYRpwzOerBJchhaFX93zq/K7pvXursAo3upIfT3uq8u++mIHt5iwBb8aANIe3/MzTnygMOSSod32PyJze1pwRfELCDwIXWN6mRQDERrFoTEKOfkeMDgo0dUlHcSyLZkwMrPeYdzF6MHJacFBNQbwRS1XOiV5UEkrPsdOGxnTFKnkjTOUBRclyAQjaJMloGINAXyHGG+Pe+/Yu3HPRv/mHX/MxJp7wC1itsWEHY4JhTs+x0I6Kj8Myflz07DHxFzL3KdaTlQDgNGIg+3Gh3OleqVSoBxor3uP7PAoP1KNFQYeza2Hi7C5bearZv+Po/WhA38tg7ke+dyFNU4d+U792y3pn+utuud9v1Ts0F/3NjyxBvngMI/ZBjrZDE6gWGhOuBceXDazBa0oHD4wigGHEIh2ehpSQMapRQUsIvRJi3uKQ4VtfQa6z6PnT55MhrmoBmg1CuzYhSQtmYtCApxm/H/+UT1v2Hw67kdFug8vAbjByVZ99OkgF7SkjDCGEUEMyuKexuMFoIOfS41eK15nM4UgwCRCOwbwh4DIF0EpkIieTuRCyLGGlQxsskV8xAteaCCLcmhIUc+NrDlWzWTQSwlzXCLPy/LrTFaTUw/N0Uo19iSMidT5yPFBqHhHwMMGkkczgXkaSykeIUS+7AsBnKVL2gv636M+hHQPcm7Vv8Srba7ef3IwZcfTDj5I5eedcXMAKXCknKcCCz7vVr/W2v/KuTJZTknl6tF3m2j34DZXYAEQ4Q0vsAqAcCMxC3M2RbCSCJIz0jzGYAYDASWwYgTGmgOxD8LEBa9PcbQRaLACdXvX9mu3S1JF+1uNfkFkS8lyk2oJtoL4Mx51MxUBuSNxDjFBnzSIrxnx2dYNnPOd/NiCkbVJGqABJEYCpZ9ip2cTntZbd1AyGCqNJkMi57Fqt0Z11lW7P6NkPEKjc4h/9a0ifNzfPNz1v1PvbKhb1uEufdNwe35T7OcnWQrSx1dqdRLRAhFQhTkVMt8FKAPsG2ogGprl7bTnoHH3OC6sm+eantSyX1H491feB7GZwjEcCn4NiODQ0wSxNkGe9XSfwRAjaUEOKZTCZgrJ+i28vp1+SpAfVuSHutKBhcfPGgv82/zdZLc9s0qoHV0PiMNlp2ENFvIgT390Tjh3ka1wsbOZ2vCRJVAmjnlk7rPG7QOc+AW4bZVrInpJ5VruMGo+VXIDpUeHzniZptsPvQj0u3BLX+fGj2pWkesr1zom+Td4VW4H2ZF14Y1jfOnaukUYce9le0Dw1Gy7dAUCI0OmvWRYyBXRXmqW7cGejudLRN17ptD7CXR9kZsxartVcf6P6QAsQr8hYIjCFEcYJ4xuEoMRwMQA+RzJcwxAhCZmBIf3GgaNO8tlMgLy/dYLSeB6C3kMOF+tpQOPwyhARtE78v9g5CBRw2xJvjEFA4+9YC12/rnW1sImE4joiCTHH6mQajZSsCbAMO+2pvONFkuuKnhjeR15fV418e/+nllP3RKi7vz9J6nO9SmDmnnGkygbGyLUFtvhP3TMw4+8m3LaJnfmfJtnt3G/o6AFPmfoPRvBkQs5CwOQn+PYMwIhQmvwcBYDchH0oAkcDYE54OB+zcvyxpTWj7uGa2opDu+ZmzBvR59P6qsv6avOplO7LSC57+yfeYr77dp++jHxGK/oASADqEhPUy1vYeWPpTtqvHzkM+TfbXBPxEvsdK0z476xGw+qKH35W6dW9bZA0PtRXFju75yEVG6CoBe0EmbieEP0Gml1FiBYJdLBF7Ys/+ResTfUI/SS4rsdcFS0W+ArxMc/XZkuHilv5aI0xrYvAnUEVzU1yT3C2vrC2Lzr9++bR30LLu1tR5TsklTUvO4Cuu3htPeAfXkkKpW/ZRmRfn/tS08/klzbt5INBlIYcBnP6Wo2A0QS4vjmA6L/bX/sVD/vIPe9mqcS0U+UTlZfT0dtpaIKGUp9FeqGJDNi8vDOmRn/FU/96V5kJOjipJRfcTwEMIgtnLnkTgx6sPZhEGENEjyJjv1oM/XrFqXc8c8Q413c73vO5vqkPbc689m+wZUv5B+AArIF0hGQ5+eG5n6IDcqx/8HthmbpHm1iH9NfOu1hfNvTZcZ68IO+TX8scFEf3vQcaSkmL8FHO9nkZrNAdahBymC+ZzqpvXtpOegTcZAFblW5WnRnZoRuZcemmfX9jnQy1XFp729P/29I37hAP52xEDAnf5txkupIoMRks+OHECMirceXD5oivuvtvqsvuq8r0v8/yL+/Rh374RPsgLkE0hxRgKAgAhAgGOE4c0BLj5wAzhBQI8YLohF2SIt+QS4YNFJ7arE8szXs3Rehw96h18uGVZftNOBTkvDuw7bQcAClAyXc3kX5xOSfx/jcTDSGLvm2L0Qqe8OvWIN3dFzn/64uy2ZR2KzGO3BId/Ky4OMl8dXy6p8upjEN40JoS2M8j9EVhrITEEHNRIbHLBiW3Ms8eQgSjj80R4BAHSAGgbEijvw66Dy5dd9PD97byHXpl7W5QWhjQrK+zsKttDy1SqrGtu3idSdZWAuods13bJzx7gYSuJ0jJUr27a6fPvmhvmm2L9/euW59lPD6e+kvKXfUdgq7e65md3C6kojh7WM07RahVpqPmyX7/81FaypHIuaD1AOcy41dxdKVNBK0wxAdXmcuN/uHL2lYv7znUszmpfrHJJ8a8oHVWi1pg2B0V80zcv7R65vKzJQ32m14oa237ox68ytZ6JVYco92VdeGmvb7Ovq+QOOPJoJWIHoGjd4TX9czU6o42pSzsVZk897em/smthzmyJc32aq/ePTkR7kK20528hETcDlzfq2s+SNsLXUdbxjKf/z61L8wc5UCq87O7bxc3pwMc7ThjIJec+ERVWVX9xwOBrL29zwidoa1/rtXm5Gp1JsFK752c/f85D/31YWd7o3X5hX75bnzwDw6cAlUMYYWh5WER31GxXzmDxkiO/bm1lyxubqXE/cNivyf7WpflhoWVFj6W4+5UP/PCRiMbmm8ooHtheeGzHE5VgKYwkBu1MMfqHxX09jObZCDiR8croiIP7Fu3fEtz2qT7W1MlZOs9kEYZfX/4kyBaABWXm1D91+rB7keBFErIziE8h4AecZD8EqYJJbI3M5S8ZFwce9SdisEpi0sRDU3wbnHPEnXfB0sZ6uvFr/3Mb+UaK+28qq6jGnSjvncjzblnvTF/dbdd/V7v+f9NfhnjzB0Jzsq4jag1m6XcM4cXEGP1eg9FSJAGM4VxsNhVwYAAg3GOK1Y9WNDE5+wZJGFAAIMM+BHCTe2enhYlP6wJbCefqWpt8kvBDBvRllfPq7XzGouJzZiHiIyTLQcBUHoBwBmT8iiFdu537lTow+JUkPiD5kUBl89tnqcXDoaYs5DjgVovXus8ghGeBUQcE5k0EkrI5Q3weOQmH9nbCCRZk51hQu7igLL9DiDGAtNIUG7DUEG/ZjYDrgOgm05XbqUt9ZeVMLNgU5uCXlaGxbAxyUkxWCOFpQOok3DoZKowMLSAsQRmrTatup/7EIAoAHkra/92cbLXXxg/b9Dv/7OX9lkBb6UBABInLXoLLs7ZJR+WkfEzmhed2MpdN7/eabCOEyUiQC4gRQOQOwPIQ4QIQ3GDe0rPA8XNA6ifYq0BUCIgdgQTblD4SxlnzPjuS+cKlgzkeznKnQ5Y1FS46ydism/bll/q3Fs8Trs6EdKpBxq4A/AnamuL0DwstKsb5IAJWrTsq2uBrDbQZnHv1owqUMp2MFWq5s7lQxq1gqgw32dGuVFKdPuRbaQJz05hg+BUizk/c+73+nIf/t7v1Lc4/nnq4pQOZ9z7/MLNfRbnKjtLleR1HSAgojC5eQJI+ApKrQyP/SDJ+YtG4nhAgRMuS/KZmF93Qc+5BA+61XCx4svOYU05gUQiCobVjeQNg6Q8os6eIyW8KB1WUsDkBnRLgHBegM1LPKiZuVfm7rsxvrnI6v1SYvk5bGVNpJWK0OjkmQAEE/i/JYLQkIrFFQr6jsfDj8Znn3sjRuO2f1OOhb26VvwB8AWFqlWyHYNUB0bLC4zvSa7bB9sT4ry+4+W5tWZ7f39du65Whdf/1uqvv8Q6F2Q+OPzCy0AAAIABJREFU7BOjdhA+aYoLVPpNGNRx4FmMYy2jLjEGRjSLsM8/v2e+p1wRVc5Ul11lR7tCle6vx7qOfS1N660Y43FGE5DQFxB6EucfMWCVBjSM5hJBZ0AoBcBeRJDMVPhe0iP+yV2XWkCtxtPIaehNdZZ4GCf2FAJEIqFVcb9muDIxxv+7aKPlMQC8F7jQ+f073c4722jb1mCKRxstezjHtUI2oDZYCvvlcoffkcdD6gW1jW9uOj8o9xrs82v6zmDL1ft1TnvT8x5+v0UWmaekuvluFO7l92WcfzVD57V9jOT5h1eXoc9XyYX0SMgayEj1NgB1J8BzCNBE2dVxOI8MJODkyREFEL13cuap0NlXExf9HNrheQ+nQzcy+8IXvfs+1q+qrDsO/vhdscblyiHfJlvvzzi3tOfAxwUTbyYSFCNCvNB7rK8tDhxYvGOPX8s3LFpdQSXb79pLffvMHCXyPV1ybdkB3yYfZ+o8b5IzaFGa1yyyyDprSJ+pxUSUBsRWIgInpLeQ8A0CCgaEB1Fmcw4e+H7vpoDwpy4VWXR1wdLeudcHhJYXjQcEZ4UwSgJWssu3ufGj8AE3hYwreo3E//g1KWF7novX3lNeAVPdZFkzNvPs4iO+IQvCCy1jKyS1eUdgq1rSEnXrPSL70mM79S2ufhTeLwwIyoBgB5JyUFWdqto1cd+i5J+adpjKxRFUI8mrotxtuOXyp737Pta/1s8EYxGwHDkoZio3IgK6C0MWAmqOBM4lx3+l827+25wqtvlWc0F916uAwiHmy5Pz1LpLwrX+zQt7e/TMS3tETbKHq2zvWK5Sn8vWeuxL8gkVQPxtJZHvKJWqWVhp/jgNOUNKJPXZLJ1n8D6f5ntnzh8xRWTS48ecCcjw8X6W9A8/Prd1y5omkY1GvFSXNefyJL29bFiZpL7sKjvDC1Ua0+83gEOh37k9oE3Qwoh+wxJj9EcNRgsn2RktiN67Di5bfs4z8KcUd59a656qfEfkXJqepvM6OLPT2HBkINYmRwHZMwBUIBF7xQmC1U3vo1xHAxFhHkc4nhyrV4AwYQQKMt1TdGqX59Gy9I9S3P03nPXwU9hrQvP2wa4PDRAM+wYbkrgvSbjaFBtQC1yMTsgZyu3O9+JPb94TUF7SZXtQa+X73zMvfaCb7NCPjXqk3miL+p4jA3RHCZ5knPSc4JuSlMNXPMKjBHAVDASbEGobaB7cv3jPEa+gjy/Vc/jRUD1Csy9HdyNHn2G9ZzwhIx00xeqFpE2t9M6Hf2U9dvVwwc6gVu+GleQ37VaY/diAPjMmih+tOrp+WqCtsD8HZheHsMI08plOI14+lHKi0UgmQhGlQOtMcQEKS5lmvLMgxd3v+cCK0lwPp00vJO+PeQW+F1lkmZmm8/rF214eXsC5Pab31Gp5BHHf3gNL15zyDEioqrMYWxlar92x3SbcxH4+sH/xrk1BEc8F2Mr8uxZmTD/jEbiqeXl+jyKng+V5+SeGlRcatLLstzmoEuBuKA3NufyIm2xvJQFpJZl7ZOi8Sr9qHX3qWkiP0ddslhTB9qyaXzYlJbxZptZkH/Rt+qchN61/aEXZPXbG8txkR5gTwH7d1WvjlK4PKizuukmJGmNkBwIDAiQAhyO1vl0IA7YkrrjHrpJKQebo7yjruz60w4vFkmbIPZarY1oX5XTAHxdUkkHqSQajpQcQ/Fh4fMfzN9YZ3YlRnCk2QDGbNCRYFgNBHnJYO6Dwqvf8M7u/3BjS7v3hOZcelYGVjY6e8p/68q2KSrHnpFpdApuPRlmRjfgGETKA4AKhwJDwHAFdqjLxa7CxJVzOEWYkT/FXJDwaSnfB0sZap/Frd8G3fxegc7e/7kx/3W3Xu+0qZso7MQ7uRJ7/qKwKIwuUzXotR9QaYOkPBPSrED4XjMvnU/ZPa1+U21ZHDo+PW/VOP+wTEpAcq39GcaPm9Chyek1ZyDFqCYTvmuJqswi6fJz8oktA82jgIhT878QZvQ9MZUye4quI6t8qRRvzRnJyCnOA5c6yoqFqnaeEiPqHr59oNjzn0uZsre76C/UIwN+Ur1hYyPyp5KkBf4lrguXAAL5Fwqf+S+Chu6JJRNghKU7fTuQZtcIahTL/khBt3FZml7T/j73vjorqart/nnOnz8DQho4g0sGuYNfEFntL7GJLNJpmejE9Mcb0nhhbwMREjT2W2LsCdhEQRUE6M7SZYfo957fOGHgRjcn7fStrfVk/z1+Jczn3tHvKPvvZW8XB4mOADDJT/fu5N1nphpNI6VIAdOtLLcne1TfY0RDhJGB/vt2wX6uJ4q7akncsK3GzRPMzUv0Xc6d3RNYTKHAnZXeaUXLmQX+rubMURPkxv6j3Jxad6ammLs/Gtvs79UeCbSmw+Ty07tKC784JjOmC7aZSKaXeAJTbbREJoNIiSK9yVtmwivz5l5hw8enu074nIHqJRBgGiGGMsiQE3IJc99Wd6HyGxIqUueUaEFmUyFgCEjKTUufTp2YEb2BzlqouqolRRZ17M71DfuSHw75yZQ9Pp310TEN1V1yxMJs7+BLGNbjuDEIzpJwV1Etk4kICZAtSHN98jPA2+E7GYlOqi+fplapMCuCslnm6D6V+DnN4qNU4ZkNw3NOfRPa+ozEZNxxApJ9zk62cp5fW+Nottb4Oi+8x7zAWbG8wSpioXhTb1/eCR+ByBDzEgD1LGVsuADaFVO49vmrlzqDoTzvWlneJaqidn+kdbPwuoit8fnFn8bSUiQ+XC4pdDLHCXn51qTKgzW0yFozApwKS90TGXneHdxF4kQE8hBTfFRB3uJB91NxZ/uZ41HOQggGj+S5jrULm6ZNJEWcDoZ9mTg34Ww7Sje2YkqbPRWBvMoZXOZPnqofP1r12R1VLkIi7ifNQ3rHJk+9ovNO8XxiBZQjwXUaqzq3JmJxWdZYystx0fndBc7B0zen1swMc5l5KlzOyTKXZ6GO3d6TInNVy9bnxXSe0oZS9f2q6v1v6IjlNvwYBrvLw7pZjgOf5VMHx+IfKL31UrvT4PcRiHL0tIObZxc3MyxjCcEDgrKlugPgsisyte+cezUDjCCExDGACEvySMVLjqi1NknoHtmIMzUjZ8pZzEyPsWwRiZpTVI4EqxkgWIp2ORHhPpK5oDry2DKH9O9/s3ebWmzrUrD0//CWnVZ0ABnxcNrH/+N8yAfbJiLR1cw1V/u/t0ivUShTmvZ534K0gq7Ewz1O32A2AyzVHquTKwkSTYbxBoj51TBe274GKqw/fUHkdnsCUx7UdBz4GFNZkztD97M5nWXWoXEavIYHPkLI8Pm8igzhukkTBtY1Qifuy7uuL24ckmSpmbvzDxIiHKn8e2eOF9MoSkffXvuMr0/I9fDfkeeiujCzPe2F+++FH8zT+UwGY3a31yvA28LF1Q738pzNrD64NS5rF36EQnbIR5fkf9er1iDtM9HRDyZJM37AVFXJVTct29Oeu8rXFb/ftNVsOgAcBmA8B5EYiDiTCTpHS+QTxfGd9SfoXOdu3rQtLerQR0GrMK9ZsiEo0GSbbAUwKxvw2BMcvvL+yYKKaOoMHdJ91W+QEI/gwAvUfWZEnjCy/POSMV9CcQVUFQzV2c7dcr8DlIVZjkpfLGbMl6M+ZX/zdA6sKJh31jfBYHN2bj18zIH6GIrvl8ofXf0JIBHv98sGf14UkNrHk7jaexhdnf/dMu2EjMrQhTax0RnA+j4VHBm7NQVv55a7ykJjHANCOjAVRwOu/nF4f/3Xr5IYEU9WbKup0X0b8N6mxXXsbioZyfdRnkh74ZtWZTd8YJbJrJSqPc+3qK+fWyJQnvJ2Ojuc9A1Zc03g3fat3e4+jsjhsgss8q0EivaYRna2PeYV+4xKEqe1MVcGBNmNPXP7a9YnfXH5ldEXuhH7VhQVedkuPjaGJbpbZnyVe1kkgdvN2NHQSGXOUqbz2hVvqxoooNFgkkht7/Nv8NKTiyuzvI7rGbQhOetUhGjfIiOYG8nBpADh6dNnOI7rW77Yck00sWEPRcAroHJc8kV9K7kcg2YD0HcawVaDT+sjIstx3YsxVxx0CObIwdlCTqzdF9hifDzOn+7/30DomFNkMdqSQwsfBBXPRipPeIZ+UqrTucGJuQPVDaIdnVoZ3cV86v5J/pH0biyFWTqn6p9B2v+30j9YjFSVUIhxrCS4m/6CfJDotD284v61ITkXNgT+0NNvXlbcPs5p6D/zDSIvnu/TC1lEql9OrUqEpei5h8O363ghDEWEEZXAQEcYzynRAkJvm8AtQD6TQ5BofbaxSpV/YvOevwOyW/SarLIoe4Wp4uE/Ph0e6zRYVQujp8T5ulnVjWrTkqGFm8ZmCg37hXypdLvmo8rxvuvee0+Pbi1tGRptrh1/UhvxSqFKX8+f5nshBhNpe8sAv7yr7RGAuY1CWOV33Jpv5zjynRDL1xaTB7UaXXXirj6FkCQWwNUhkOQ0S+TUvpyVZBEn9BkG+7puUSU3SQPx9x499v3+/b5uF/DKI//+QiiuPFKh89z7WbviO5nXg7NfX8g+s2hCa4NbFHlJxZZ6UiZ45Hn7rqhvqPaJlMs8Qq6VvmVJ9KMM79I7O7M3zSzBVxwZa69v7Oiw9e/WZuxSQdciYphuanK4/z1nYjWvXvhMrVxSofX+75KlzXzb6OSzaWGNVNw/REYYMpA90m/Gncw8T8EmgtD0AhCLiK1+c3+FHTIY2Nq+AnMVt+h6tlitc+46vXHHaJ2R1krFysI/dNuCSp+6DX4MScVrJ+bmRNnNn/P6FJpmDln2fnG64H4C9V392j1uzFAFCKMJXmdN1rfizN03QYD0y2D+uLDvo6WsnVq4PTXymd3XRICKCbGzypKb9d/O8GYHxDJg6K9X/va5p+jUEQWQAbRHIV4zSZwBZLhPIk4QCZ4aLdzOCZQhLEYQFGdN97ton98DS/2ZFufXZ/3MH+btU5d9UVl6Nf6K8/0Se98r6z/TVvXb9d7Xr/zf9lbxav5e7HSP7D6OQV77p0E3geUbwmCgj6c/mHKsaUZ6bY0dBLyAKDoCo9Fad4PmX+4V3Tat6igB2B/YHGIdMyRD3NHeb5vm2//Tca3K/kHgU4ZawHe68ioxszpjue8cb49s3LVUrOLCCDL+kTtsH3Rr0da9cORJVI1O21rgcZT42i90mlV4fnjzVzaT8s8QIvIsAaRmpul/cm52bZjm/czbo/xR4QELDKZAPM1NvGvvw1HV15RRkwntMdLmACIHIWbAoeSRzmrf7wJ6cbriIwBYBhStbM9csVIm2SAbEwnWXGBC6Myjq608jejZpFrasz53KygjORoDqjFS/15JXG14ESuN5e/G/5a7kWpcj2oFglDLRSyXSSAeSKqcgVKHI1BaJtLCPIuDbv9RsJRDNABdmpvq17bGq8s3vzm+ZnmTSh4gE6gUKqmq58vB1lfZ4gskwnmtbcT2w7US+6ZNuk291kxZgIlA2GJA4GI+bZ6yGCMIbzCU2sTzddUZ8jAG74T4wzHr7mTPeoR+c0QbOH16RP6BGtOPBsE6HutSVfpRcU/oVrlz4HDfCQIBlf2qcRLAbAzYWAbmJTDf4I3yqsX15ux6yVz7qJBLTEb9Wtxw6+DOckVWo8tr/aLuRt7lj8985MICMFWZM170z6dvLN768uN3o7bBGGaRKUUFFyU9hHY6lhXXkLNITjAABSp+nRHhTECk3s3GnXSfTPtJLVbk6pyX+kmeAV5KxMjHTO6RIZ2/wfbzdyAwnN1dh4OGyNdRJ5ZrbWDiM4CJEXEaBzgaGuwiw2Yyxw9wgRmBwRhSwQ+Y0v7GN70tOrxzMgLxMKDzLEI5Rh/WkIFXy/34UkMkyU/3/lq5oY34pafpSxmAOl+/grJYLXkGrjlgbTC3B0ihzTet29RWz+/Z8eNzdvln+GzdyQMC9mak6N+CSkq43UcqGGc/vVbUcs7tOrl7i6bT2dAhCiVwUWxvkyl0jkqe94dYTRViTOe0mSJe82rAeGbsIFNzGWc3HAM/zp1Pr5gY6LJ22Bsd8Nqos9+Vz2uC0ZxKH8IP4zYSMh4hzPb5eyISp3K29ZT0YwHgg+DAwlk0dDZTI1fGc4UUcztlMIms21ul9jJCJyPAzxlg/fhEEjL3NCD4JwJwANB8AE1tq8f5P56z/lJO1A4KPZqTqUpLTDdnI4Bt+0XArsxS/RgmZkzHZp8k4pOsafV/iZIsYon1yyYW+/fTXbSvCO538KHtXfKHae2O9VFbV1qifdkXjszHbMyCbh9jaBVnNYInXBm3HgXORkG0ZU2/O/Td13+ALfoC+2zhYcX7zg0FWY9ffA6N+4M+NK8n58JvwrvO+q6my8f46fGz51pPeYZ+UqjwqB1cWLH203YiyIrVXFDCoB4RKBvB9S9mTR4pORU4rOffJhpCEptDV8SXZny+K6jt1V1WhcNxYuOnn0LYz71SuHQGxD/1weuOIHr0fdgAhO4HRHlxehHHXYoYOJHAVRbbo0cKM6EmlF5dsDElY2BIsHVRZME1OXX65Hr6bO9ZXLMjShnxUqPEuHl5++anrKu/dc9qP3tj83fwiBAE6xliqy17OOxT5RWT3/KeuHdN7N9TJb2j9d8SaDKOtgrRiv38b9xj/s4QAb6qcDp9FMf1UDEEGQE6gy/kVEqHJcZmPgUUeioCh5fmvbg6Jv4Wt9mf5cj3Erf4x73wS/Z/LJIo8DJ8pkKG735x28ytSpcafAV4DYNOQwa5dx39IfDVhoKtWrjgxvOJyk4b0X80Ljb83tmtKTWlPrdMWWS1TXwyyG/v8FhjzRZea0uRgu+k+DvokGKvHWgRJ+d6/YN425tulNG9CMELrHE+/tYlG/aQSpXbfivBOHrOLzvaPMevTAIRTpQrN1w2C1BlurZUIwORGqeLs7/432ZJ3SrysjzoaZtcoFGe8bdaON1Se+8Ms9X1vaLR725jrxh3yC/+sS03ZmLWhSW3SwzrNQuq6TgXJUaQwiud34sjS45uD4+bZBOktoHJjG3Ssq+wYbK3vOaDH9EJA8CGMpDNkT3WuLWv/5uX9RZVyTVCAw3xZ7XQSk0R+dXTyZLdmKCUwBxmU87W287oarWATbyCF+/k4uGS8/us+v9YvVyvVbtPAEeWXnz6lDV79UsLgI7+e+vlZL4c13kUk1YAg4c7y2Rrdz1zPm4OLSEgIN6ppbAsuBUXtDQN2nN0kNUvkJSd9Q90X15yp3bG+albfHrMmzC/KihpZnvOkQJmcITgEytRmibRoVMrUW8YhA9YBkT0FIHzA87CVX/FWBEXXcm12BHIGqOg2q+LpicKTsQ+WXVq0MTj+jmy/P+svg77Y7wlb3ccPdJ/evVam2Agg9uamW82f/2jxwfpJpRcuHvILd69PY8ryXv8ootuC+cWnnzYJiuJijeaSxmb3rlZqqqrkqpqRZZef/VrmuWxjl3F/GlnEEEYwgm2ypvlNY7Pf3pynDaj4NLJ7v/ezfy8XAGUSRj0VorONgwhlClGMzNH4fTKWeOxtvh5GWasV6ac37FkbmtQUxs3nnEq55sKsDmPce+DG9Pblfck9q4se2/qHhiz/dz4PSSj1dDIqyJCwapny1GFdxC3r5d2+UYGKwvjSnJXdez3yDhXIsMxUXVceFcIvcRvXmMPHlm074Rv+YZlCo2+eVytLXVDX2rIFHKS+0zsY0mf5BSIgeoVZjR7PXj3qjLDWl0tslmq1gNIGIit7OmHEok9zfnuJCWiXiU5vpehqXStVZh32C69pV1cxNc7oiMRVT97y3ubvSknXL2DAxtWf3bvIDZYiJlFkK7kufdQXV+Q+Xl5WgWE3ypj4VOHx+DFluW9uCo5/k89Dnk5bxPCUaU1g/S11IGQYRRqdNU33YvLqWh2A8wdgEMYoFiGBWET6Sca0gNeT06uOISM/3S0CjUcbINIlGdMCbomQadlm98DSu43Uu/92D3z7dwE69/rrn+mve+16r135TPlPjIN/Is//VVmT0/Vnnrty9Fg/w/U2ThRMNQp1waOJQzcasg/68c0AQ3iEs5pOHlp6OtsjYF2ZQrugWi438ZcGNhhHBzotI+Kd1cEpKY+sQq5X1SwslCH7HQWxT8bUoCanzA6fX3xX5hUQ2gjaNS5JNwXOSWZGqu+dHYD/eDA5Tc/ZW9yIqRMilggCvuG02n9Ynr3dqXE565bE9PIOsJl3xzfoT48uy32VAogmiSKvWKE990SLm3OeJQ+dZwhnGkPNUn7Qd2YE0pFCauPm7fsLW8b42SzRAojKGyrvE08kDbvFybLlskoZEiKwbS6rM7J5qGpKuv57l82kFRQeAYzCb1kzdE3C+xxQAgZv/XxqfWdvlyVuZ2D0ssZ876+89pAUmGJoyrRX/mwJbyzr1xe3DQuxmdoBgLhLF+X1bWSXS5mpAc90TdO/jQD+3J126flto1tbawbs1EV+SwWBjqzIf1IqukKciLVbg+PdByUeulcs0vJHesz45G7bBiZgGDD2MQeGU9INe4Jt9d6/ZvwSl6/RfR9qrR3gIIK+xEN7UuKi8nij4XERoaECpRfsCvXlbO+gjMWRvZsAFwGpzAUYg0goUHZnd1XuqEtgYuY0/+4Ncz5ceEnr9woy+mFSfRUPrwzO1+jSipUecwdVFSzGFa+9mpyu1yOlUwDIbcAVSIR45nKNB0J6cLN6BFbRyLxNLT4XPshwtb/CYowPYa5uxSrtT8d8brp5N0+cDUkBxQe7TnKHlLZMDNmjQLAvUDiFBHu8eWnPkZ51N+IvyLWsleho+2Dy5HVMhP0oQAgAG8MArrRkC6ad+XVaqK1+oIzSoK/bdDv+SFHWYBcjxt8CYxu+aNOjGEW2Cwh0Fu0NLkGmXvxa/qHOHevK7pcwJjFKZZXPJwyOKlNq1iARWlFKhyNiRybCHOAuzgilDGBt4/jn5e+6uuoBrpmFFJ9nBE4xl1hGiDASCXuAIcZlTNNx59i/nVJW601UZMMIYMPhY8u3nfAJ/ehUg8l5J61GrmVplMgvOJEYi1Xac08k3cp2aZoviNtAoSYz1e/VhK+rNBoPqEKKTSHYzQu38uzGSaEOY/JVpd++tsbyJ7YExj3/UVTvCwzZSwzIgazpfu4QwpQ0/RZAPOl2sW+WGr+tH0+vn60V7aF7/SPXPVB+5ZFipdexOR1GNR1IGEAfRBjICAShi74ASG5jHzKCryLQAUCxnzv8uMOgrYjsLADmAGVNWnSc8QyA4xHI5wxoEiIO4HrRlOA4ziRExCJGoVUjO6+xuP9bsJQCawOIb2VN18Unp+tzxpdkp4+pyAuTWU0J/Ju9oA3KeD+m95sCsv4npvlfbXxv8mq3iVcFoeKP4bb6A59d3JF30TPAb4D+WkCexvuLMIu5n4sQY+O81q2muLen0x7eUxH0mVfHgTMY4tHMaX7u+ienV88GoCOQwl0vujZmrXmOIlDuWs//bnRp7mu7AmLef7nBVs7XruNHvz+yIzD2qV+DE5LfzD0w+dfQpA/WB3JGJFMjsrWUYRzXcG7e10tyd/XtVFs2+bfguKZ1aExp7hvbg2Le3Vlf71zaUP7lutBEt9FU83TSKyzxgjZw3K7jaSGjUqaW10nkixhhMxmQREJhMQK7wQDdjKUll3b36VRfMoW/oyVYOrDy2mQJc6muaHz2ta2vnG6SKnP4eOOGQoVK7/3NxxsIZA4AjWMUUoDB1vdy93QIs9b7eFCH3GS37/WWCjJPlzPmqsZn4900MzcEJY5Lri1pO7nkgnVs10kJfF1FZJe4kVlzAzE+ttIFR+dYk35YY3j4X00CnLV2Xe11cF7bUVu711Z4zC88OsZMpF1FQVDXSZTLuHSJ0258TqLQegNAKTdM4WTJvcd+aPNywkBjtUx1emRl7n9tetjYru3qK5NaWer6lyq0RwLtxpSdgTHf9q0qGq6h9tDLGp/fY0zVQ+wSmX6frvX6v6oL/71L2eXxQchCcz38NnGmtAuwYUlU7zPjKnJHdjJWfA8i7b05OD7uiE/4iSU5e3rXyJUn1C5HdJVcnXHSJ/R2JiQA8LLOcxofLdR4bw2ymFLULkdcvVR+tlDldTKpXj/1kG/E552NZcN2BMTEfROe8iSTSkpRdK1BCtPijVWqFec3714blnQb67ixDXoaigeE2eonnvEIOHXCN7zNT2Ht9lMkXh9n7xpolkjqdwTGnO5eU+KO6BlSkT/HINecn9rxwR8aQ4OzUv1e4fsiQOQXJ/PlZ3eFHDTfWP9LWJLbxIanQRVXZ5QpPbMsgtSYYKwcd8gv6jtu5ub+nmtLegXaLMmzksY8cV2r/YQw9mzGdP8m1ltyuiFNtJl9DpxeF1io9Nqf7XVT3zXGXNO6Y13Zy1xaY8vJ1W8LBAhn2Ta+k+9R6iXyggktXNGZwBYiw2CRwQZ72TWXKjiyE0OIIyh8xkQx7/n8Q+27Gsv7BDgaeksY8zjs22pxRQtg7m5jgbfrAlvdO68mDnxwv28E1+lPzZihO938b75ctNcypuzS8cO6CPeFwOiy3IVrQtq/Pq4857ECldfhCGt9dw/RESMVXYEFap9lgXZz92+knivuBpYigU6UsZmZ0/17sNnv7Py8dQq76uHr88XFnR1zPHSfWASJpV29YfYNtXZziKV+wEnvsKXzHXClOVh686Ime/HGkP8AxPfrr49tINKqyZ3Hu/ecH1zc2S/JahigEh2tGQPYFhjDDaHExvpFGmta1zXUeTl9W+U29vHf+XYan3moJOfDpxIH/XjKN3x8ZqpfeHK6fj/S/xgxcZ3P34LjH2sQOB/j1jShJPv7pxJHDs3yDnSfQZoS4kAG7EECuJcCW/DqlcNCqKW28LvIZLH1lYxlIwjTBVlNXTgYb1AoC2NN+ocUlPo1EEmBwEQfmyCHw74R/mPfHetzt7qkrK6eyRgdVX92z3c3wVIWRQkuBQo7ENDGCPRCkU3iebybu6diyLDGAAAgAElEQVRH97rimVuD4j7pWF/RIdhq6t5ct7bFe+5jBPpkpuoe5VNC13T9UgJUxhgeJIRMo5RFAIG9wGA2iORFRHrbXrQxP4awhCF+k5Xqd8vFWst63QNL/5tRe+uz/+cO8nepyr+prLwa/0R5/4k875X1n+mre+3672rX/2/66+fXt9YP1l8pthNJroMIZm+XNd4BQn1PReCn7k0WwQcZMK+Mw987twbETItqqF4ZZDN3MktlN34ObZufUlP2Zl9D4byUfnPuRwZ5zVlZXJCeIXsza5p/EzOk4xeXPpJ5+XsABXf4bFO6GWJUmjld96eMla6r9c8RgNFA4brbRR1oFGNgiDVV+X6R/bvx8zbdt5YqNSPfyj1QprObYxEJo8DEKplmr9Zli22QyAtHd53sZhw0Ju7+jAAsM1X3DP+3P1hNH3LHYn44PGKreFIuij41CuUlBRVVaocjul4qz/szcKwpYwG2uqij++npITca/y0lTb/HVlN8WO4bxg+GzsxUnTu8iadGw4bdGaveLVVpjjcQeV2g3RTvIBJjpk/osZHll1/cFhD3wWeR3e8IIvKyHrDrZ6ups1W9TJFLKaMMsV+5XGPv8dGM+JR0/UcUQCAUftyWufptG5Hpj/qF7R1YdW2ir908TATkerRqk0SeyQ0W4o36uFCjYdjwXrPvqrf2R3jxExmpum7J6fpPRpfnhT1VcCyB6zRFWOtC4+sNQxTUGQiUKWXA/HhA8jWJdI+OER13lt3vF/HtezH33XLQuNsWhghEJzL6m1nhp3r//K8Px5oNiynAilhz9ZNmxJJqhcehWpl6Wqy5ao46+KWVyW0MLhTduqq3DjcBu7so5WxHEZCEAbqhgRrC6HvPXj3OBumvzkMGxEydzkAqdrULkhvX1d7bzmlvdZZuX1feMdRm7jGo2/TbnG4ZsiRAfBmARBImLqWIj7yUf8QYaDflXG4w7prsani9d6/ZpzgrFAg4QQRuQHFbODYv+K+nflkQaq2fWiNVlDAUAmwE88YlT20ay1yD1mXUZywtPG6IN9WMtgukykKkBq3TFl2q1IZ8EZGy7NsFHd7omm74HIHNBkDOXFUzYF81B0rdYzHN6Ato3wkM+OF+OGOiP6L0JYZ0JDCWkzXd/6W/u83sd4BJLCXVVhRZN/43x49+f2yvrs3TF001kpZgKQ/N1rjsCdwQrEamOsW/WZMgKxqbPOW2sHzOsgHEyMxUv9TOP1S2EQg5gBTG3Aks3J6x+j1O+9wdEPnjsPLLT1zR+G97rO2wne4wU0KuZk7zc0uCcEMjYLCfh9A1r1+Tllrm6rfNgqzspG/YodFllxdeV2u3zWo/tskMChFnUK7hy6AjUsYB+FsTFUOZRODs8UsMoR1z2sqJVOlkSA8i4EMEcB6jzC23wRC4vuX7SMhyFCmhwF5EhkM5SxjQbU4kYQC+SNmKO5X17/bPbc8RFkAZLsuargt59MsLZe/m7KkmVDRXI1T5AfGTMqZcGHuf3wldmxGNrPiUtPL7GEreQgpPMxBjgAgfjynP+3pc6cV5razGQIZYYBKk+Uf9otfbBOrWueytLxzi7bQndVaHvqjtNGgiMMjJTPVzj+fkNAOvozdSuKVuLct66NjyzQVq73WN5kXDK/KfPKMN/GWuQ8gZFhrlfD9v35pfQxKeXR3aYe7nF3fEHPNulfZdZPJ4HgGOICxkQOcDss1ISRM7OO3Mhmm+Lktsc1BmZHn+M1VyddYRp6togqthLmeEtizL+uCkCU5C1D+d+jX22YQhlec9AjYhwQWI9AIgngIRmlhbHLwPsJvbcW3GlmBpT8ONAb6OhuQcT93P/g5L60BbQ7+tAbFvD6288vRvwTEfN48u4KYgAJhx08yEdUYGX3yZvT0i0Vg12oqgVwCW31B6HDrnFXTX+XVFqy4vD6y6kvfYtcxe/XvO0CKSi8Dgc36ZQJC9zcSbIC//DnaKdWPULod/o5P2X42z3obCIYSB5MvwlBUvFxx+i5tA3VB7VgdazSgXXUGFau/tqVE95VIP/74I+BkjLJ1rpe4/urLd/HYj6r2o/eeUmhtN+s1/9b7G3xvbNcZUHZlorJqx36/Nkr7V1x/lRjTcLMkkkV4rVnpeaGs0TCqXa442shn/Kv9WFVd7daKuftzoxtthD4iw1j20KLrv6oll2bNjTfqVACxhXvtRwePLs/P6GK4POKMN/Kx1Q32yhFKvnUHRd3QM52Wd47JMdRAwOVCorZRrLjsJsYfZzG21DmvbzcHxizigdcQ3ou2HUT1e4frFDHExUvbYKwVH2g+qyH950x2YvjzfqdQ+UCs6YuSiK6JcptnqIqRTmcJTuy60bd2MojOt08M7bHyg4vLh9vWVD9glkjqbIDH62q0JQ1JSeSTBs1w3NzNVl5qyqiqaCWQ3j7jpcmZLwudW/SfrQhKebmyv3oYbgyVUVPH/pwRth/widnarLunjIGA94x2aNaTi6sMFGp9989sNn9gSXExZXfW101gDx89tHn7WJ/jr60ptWWO+E4uzl6W16pr6UOmZN7cGxy/mrOBTPiGZOmuDt69o1UWZqocM7D6TA0y3JEZgHgDrwlwuCZFIKymw1YTixU+ydw3oYCyfbCdCrZI6Q6XA1DYQqrK9/H+5pvp7Ugy8XZ+w17+wqlWXp1a2av8cA/J61nS/W8zilr6zyzms8vKuw34R7vWB1/+KymdfK1t9JzmlXlLm1BaqvfdoXHZdmMU0xkqEos7qsJfuHobPAijAgqxU/0Fs9qLVWV5BHQvVXtXDKy6HZnv6/xBiNSd4O20dNwfHvetmi8rUF1sySz/L3jUg0Vw5+rfA6CZd8N76ogcIAhnbZdLH/EIwyGHqYRFkN7ROW0ceL2EXSMVO/+gvmwOmLeetv/pumv8+suzy82mtOhxPa9Vxumh1+glK6Tqk8AafX2ISutdtObnm8C9/yKC0zJcz1bcExr39aZtbo6woYfy7sCPgjlBr/Qfv5O0L3BYQ88Z1jffo+VeOqnxF14VCjffpdrUVkyZ3fWjeu5f2jWxnqnjJLkiKJNTln6MJ2PJwp9H3Zabqgu5Wl+Q0/fOA0Lb+7J412g6DAhBhPgMWQxj7kSGOAAAfJrKFiHj811NrnvGx2zpuCYl7j5v/xZgNo/v3mHXHqAQKmAyEjc9K1U3hYGlyuj6bUPY9ELxOwR39Fs0ANgHgcAB2HRhsRgZ/Es0EbwHiusxpfn/KZud1vAeW/jej9tZn74Fv/y5A515//TP9da9d77Urnxn/iXHwT+T5Py4re3hRu4seurMFSt8XrDJJJd9g7Q5os3p4Wf6CDBAOv9pj2k+M0KcBMPzo4ZWndgTGTGhfX7YzzFo30UUklUsjunzVvr7iw75V16an3DfvYUZxLTcDcW+YAfqhAPO56iEwcpoi3XcqVfd9p69zv5RofKExBK9xCXKDlgi0Q3zRS+dywt9lgB0RKEUQXIywemAsDBgmANLfUMQvAVl7BvghQ/CONOoL38s/4LE4pnf1q5cPe/jbTWYJoz6CSDVUEGrXhyS+oGRUMqAi/8mjPpFL34ztd6pp6SM4iAJ0zkr1c4vvJ6/Wc8Of57ib5evHfxzfl7j6bw2MaWIZeYp2Vb/Kwnk7g2M+/eguYfFwB5H1lHRDrqUk7zNVaFwCQ2bPnKZz63G635tucAkMeuw48cOHZUqPLJ2tIU4lOlrxU32Wd/DyLjUVqWtDExd/3yr5jnpK8zLWDhpHGx7a45/wWS/D5cl7A6J/POEVNvOxwizOBJqW0nfuEASsB8p+3ZL542tWibTymtIn+37D9U9dhFQXqTw3hliNQwlj0jqpMqNC4XEpwKh/YFSvh+e23FL8cPrX1BCHqYeI6GiQyGsXxvXvl/Z4oiY5Xf/tgoLjEUMqr0p3/hEa2/i3I8vznzYLpELrtCdeRUnmxeDYrb0MxfdrnLY2Q7pPdwPVf5amlJ0Ln1B2aYrM5QwUGMjWhiS2WRbR9RwAC3vxytGAvoZCm9ZpI04ACxLBfNwnLPK1hPtbORUagjbLRaT4AM/7mcLj8X2rrj2ootTvhkKTlOMZmPtJZK91TGDPMQYSwiCTIpNsy/jJwRiI+/1bb+xUljcuHFhcrUSe4yE62mwLimtiA/M8wxvqg7vU/8fxuXkd3OHvgC7GaFtkMJYhpqWf2aDN9vQXCmvLFz9ur3/h69a95q0LjnNrl90tzSg5HTGr6OwXG0ISXvRy2F4zCzKPj6J77gEGRoaYRLirwKWDH52qvf5WmdL7sJ2QhhztTYffxHrDWyappLzXB9N7paQbuKnYJBDhNUZgr9Plijk7K+i2sLPk9OqnAdxhbSJ1OR1EImlABmY7ZTPPzfR3m3r8ndQjvcLfBSQHKXJ3XThxdOnJTUGJj1yvLfdoDpZ2rC3rFG6tH1Kk8toRYzbM3xiUMJcRJEMrrjxx0KvV8nfi+2euPrtxaqCtvhcfdxUKLfssMkW59Mn2nbulVzxCQVjQnA3evGwHjq/8Kc/Ddy3Xruyvv/6QkchKp3Z+aAUT4BMEoBnTdG7tv+R0wz6g7DcEcIeBNqZGsPTg8RVr9XL1saO+rfb0NRQNF4HYHuoywS1r4U6I8QzpiwAYiBTcY655EoD6ugj5ACldzQgZwOw2TyJTfgvMFQaEjAWKtxz63cwuBj0IYj7XOnVrqSJ4CApMpTb2NDAmAYar71TWv9M3d3qGEtAgwLbMVJ3nkRdWW3V28/Yz3sGbGw/H3fVF/asUHmMeazt02KkZAW59w5QfK7oBFT4ADpbeBIufRMD3nryeMbOVpSZJr1C/ZCO3OmMPqLo2XmdvGKZHyZkc3zDttxHJJ9fOi05190Oafg13NEaKdw2/Pnx0+W+nvEM+LVLfBFc400wvU58fQTx/f9g3WLqg6MTy9SEJz/4U2n7WFxd2JlhQuDCr05j+iBw6x+k8NJcxupYwbGK5bcv88Q2LINUf9w070Ng+AyoLJtfIlFeyHM7KMaJtwtbg2Nt05zYGJo51EEHz3fktwcvCu+D2wNgEBNzIANSAcBpF1sTy2Xjq5+e5hiSX9WgJOigoCP0r8p/gK6hZKisIcFjvcwCp1svVGeO7TPzPWLtpTvgxMDiNBJMYY4MA4KeehhunF145tOQd/6iPU7gr9N9IK8M7Px9mrj294vzWaX16zZY4iMSFDGZy/WSg9C1E4tbz5N/BCVv5C9VSVW6WT/BtZnZ3etXAiqszfFzW7k4iVAsMJGc9/L+96unnDllua6xMiDDXDRmm9H/D1nk43yvIAKEPMJa///iq6AVJQ47eX33troD5n1WvsV397Waf+6oK3+vRe07fjVlrnlG7HK09nPbkKrlql5q5AgCIqzlw9FfNxfOd6bKOkjGXj0Uqv66zWQaXy1VFORr/kAHVhZOB0idndxrd/vkrRzLDrMaIHE+/X0MbTJ1UIGp3BETdUWKI5zlEIolo3VAz0olYb5Yr8z2cjjYyKnoXyT1/P+0bnMEjGM5qA7u+Hd//bUAwMeo2MXr5/dzdvbrWlXD22i3rEq+HurIwYaBoe/CaxntT64aa4cUKj70cuOT7uxqF8rwTyKgsn5AFo8pzX7ajpEpFXeESrjWO6LIQofCwb4Tl7dh+FzKn+z+RvLqyPaPkF8Jg6ris9d2edBif3RgS/3pjew2quprq7bB1p0BMLoJWEdEiMCbnv0uY6MsNEV0o1Gf4hGgYkpX3vT+l6cItOa1qo7OuMu/Uxa3PbAuKedwi/EeOZGxpzqI9uph37q8ueOyy2ndbW1PVXItACiWMaQoVXttDbaZeg7rPcJtHtkxcI7X24n7v5gDknhNpX+oV6nMZ3sHHx5VcWlKi1m71c1iTXEBsvwe0uc3g6E758v56zG58fEdg7OIlMb0mMGCrsqb5r2v+7IEXf2QdjJWHdgZEuS8/R1dcfl7qcgXZiKRSTZ3RwMBRrtBsV4qOVlqXvTNFob6aQTGRyqtOeQZveyu+v3sf3TIxAlzzVcFmL+p/Ve39a4DDLAqMlThRsMqpy6dU4bGfX6679b+R0Pulvqt5/d2SJTZzR41oS2IUaLHaa0uWd7A75J+z/D1cjtBloR2/faoo871zXkE/Fim1ZRNLLi7P8fD/rHVD7fAaufLMEd/wpoiL/w1Y+kDl1VkbguPUy8KTO3GzMUQIZMA+Np7dmz8zIFR49urRVVzn8071H16e//hZbdD6F/7Qq11xbtP4ELsppUymjm2QyCznPYLWbQpLGPl+9p74nf5RbyTXlcwPM1c7Al12wwVt0C+JdRUTBvWYMZd/Nz1qip/ZEBK/cEJx9rKnOgyfkKkN/jkzVae+2xyQvNrwPjBQ1Z/dvcOrw8AnGQETiOCLiHvdF7iM6bnUBb84/PHM+plal70VjwzoUFvWqZXVOKh/j1l3lDBiAiYCZU9mTtdxiYGy79/eWTe2LOeGQaH2KVVoYXmrjqRA7XsEORhL4AIw6IMUbrsk4GVnXJOe4cHGiJk/q889sPSvZvs///3/1EH+L6rxbyorr8o/Ud5/Is97Zf1n+upeu/672vX/i/4yzPl4Xr6n7+eFGu9ZA6quTtLZrUPLFB6/EGDSGpdTnNV9Bmf6dAZkqUvPbdukos6FGpdtv1J0Bnk6bV1KFJ7rG2TKh+LrqqJS+s3dh8BeAYbXeTgJAM5CQAsAlXCZSmDQDxjucFpqIyUqTxMycos7L+MhyAIJRsokAEyJRNjBgHUFRscjYC0D3AiMTUQErpFVDQz8ANlVBpjIqMvzq+zfhQhLrVPjctRZBVIuZ1THGS1yl7P1urC2bsBvYPnVGVVKj7PNtZkYQkfuK5o53b87fyYlXT8RGEsFhq8tO/7DMwESQb3Pv82v9+uvPSSjoscVtc++GHP1EINUc/bbqO4bjzUzrmi+ZlECHyGDjzOn65rcfLum609brp37WNO6QxsKkJg1XcflBKDfuiqNxYYVSKHvulNrFihF0Vcr2pPOe/ov61xX/opRojrJmY8PpKQ+f6d1sXdtoXdq3qEZIYiBlKDTz24dbJArd34Z2e3y4Mr8CT3qSr9I6T2Hu8hfQQa/rTy7cUKo3dzDjmDmzAqp6PImjMkJguSaSrcu1lT5qFEmz653uSy/hXf6ZnVoxxvc+KSDqcx7+o0zs1QuZ1iJ2vOgmSjqWllqUwrV3iO66W9Ep/R/9K2PL+6KiLLUlB/QRdxikjO6NOe1XA//n31dltAAS/2ITaFtn+V1GVGW9/zUbpPnVPxhYDWmIjdQBEK3Bsa63aaHV13RPX7txCtWQqorFV7ncj18+kQ31PTSyzX1b8b2ywRGw9PObGwTYjOKRHSZqERWMjJlSoSFSHsBkSiBudYihSnTi8+HTSk5+4JNIqs456HLKVD7zhhXlltfqvKsmNduRJwbFKT0YxRwyp7jac4cjW7rdY1X6ejiix/qldrfKxWqgiSjYUqmNmhpmVrbBC4qqCgdXZq7tHvvOe7x05jGVFwKvqANeveqh/9yFJ3DGXAQCm07TqRHLIrrJ9GUXPrulfqyOb+GJC78MqKbG9TkaUjVFZ2CuoRNgfG3OLJ+mLe7T4eam6G7HWsrOsmYOGZSlweLEdAEDDiYsTb1xM+dplH7pN+CYz7j4a8SRjXbgmI/lVPXI9GmmsB2nz4Sy9m/CMhdxdMpwR+IILyaMcX7lr5qLEvXtKqrBLCaiQ4fEKT11IVTTs2+CcD+3dQt3RBPgf7GjbOirPWK9NNr960NTXq45WGrr75whEp0hF7R+OxKNOknOlBSsTMwetXgioLpVXL1eU/REeThskUXKz0PmgR5rZ/Dcn+dTN6js7GsXUqfeb2Asoca2SnND8dql03YdyL95KaQ+NkcsOMOy0rR5TW66+TFfM4BgoGZqTo3ezolreooA/hldGX+NUIpNvZBI1jKWbE7AmOfMEmk1uSakp5eDlubYd1Sm7QtkUAwBbacMbQTBmPu2EYI7wCihbNCrOVXPG/q6bHxCMwBFBf/Z/zkBpqJzLk7KLJLpLluuEUi6Vgh99hIRNfCkzODCvnFBAAYuetu8/f8N2H4/FsTOGu5xVjj0guZqX7kwtPLHWd9Q57uV1HQRWMzd3HIFbkHdJFbutSWff14+6FTds8Kb5rbUtL124GxC4CClVFxACL5/o3L+xY5iFBvkUhvYfMPqSiYLWFOLdeLuyhItzs1ug5ql0OWYL3WFb9fUp+crj+CjKwCRm8zYOJ15fNdlLnGa07RqbRfQpOaLnPur7o2vkGivDFU8PztXY3Kf3hF3muccbcjIG7ApOJzwzQu1+/PJw6aAMj94vAriqy3lNkfF5ncHe45riwv6PHCY5/kefhxYL1pnPesLu6vdjmCr4nsRhSB6F2BNwGQ5umoX0SHPLXfiK/O/Vab6+Hv/CC6ZykiO0OBTAaRLEKkbuMbLu8xo/jsa4Uqr73nvQLO3wl08HY51O1rSwerRae/2uVINMjVB0Z1nbKo5TsZYU8iQ93N9ZDVAJKsYZV5s8eW53Tc5XS9dieZizuNyV9C2qU6kSjXnFofvjimX8hlje/JcrlHGUPQckCu8W9SzmxJ+NCqX3LWK/iLa2qvkr+aAwZWFUxRupzhHBwyE1kOASqVANM4QKiulqvOcEB6VHnec4dBvvvNHqlbgdBJjLG5AFh64tDSsC3BsQ+31OH8q3c2/t68XccXZ3+zrHXyzEtqv+pXrxx8Suew3meWSLMtRFqW4RWy2yJrrhV89zfwfEN8gup6VZc8oBXtkSqXo02dVGEYlzJJd3D7kyGgbbf7i9bdes+6cTrPKFWdL1WocxNMhnHVMuX5Y77he+6Ue2NZE436hCCbsb3S5Qq2SyRVVVL1pXPeNyMZOOO4QO3b66XEgR8hYw6GOHJoxZXvZt44M1FJHbq9d9CkjS2//EAMY0m5nn4bIhvq+zAA556ANmv66a+PdhJiYYx00bpstQrq0l1Ve22OstSNkLlckS6JpPSyynetRnSML1V4WHt/kJqUnFbdHZB+jRQeeTzj58FjqHV8I0Dbv+r6OE+XLVEuuiLLFZ4bAuymYQhMKFJ5pWud9nAvp60nMqa8oA16zyBTTO9UV+70djrewRWvuMHJ5DT9obCS7CNrr594fF1o4i0RGsPKrzxRoPb+vU1D7X0Co578Hj7H03djkrFqBgXBbBNkN34Kabd8TWjbEn+nWdqzuti3Tq60H/COcGupNp8Pue7p2LLsF/iaGM31UOvKnuXMX39HQytvu63T9qDYO0rptOwz3l9zneYZWdqwtJeT+vdlwPZkpga4tUl54vu5x7OPVXetLV57zDd8N7/EkYvOVnLKtNkeft8nmPUzgTKZVSK9LmXUT6BUTYDJtko0X/UgNEnjcobv9ov6cklM79vmP0ZgDTAY4aAuRzdzVcYXF3bIXYjlFkFWUqVQnz2nDXTLGrWvr2gXbjEOeEXu/emz1DLA12FtXy1TnfN3WjpTBkiAKUqU2p0cMOX7iWC7MTlH478twVQ1ZntQzFdcqsLP1dCD70FbW+p78P7c3Ux3938Dlurs1pcrZaqAL9t0J5Sy3wGxEyJz2PQ31rxVW1Q1uOrKc5xNfadvhYPylTKP83wP//OZtY/q7JZO5UrNsf1+bfyjTNX92xsrahbF9DMP0V9p5223Xgy21ydcB7Kpu9U4tFqhPsgvqfja/+XFbUPizNXDfwuK+Wp8cfbXaWEdHlkamfxT5jQ/GV8d+Ls7p5W2IhKJJGtKgHvudo/VdMMKBCirO7v7mFfHgW+BSH5mAuuIjA1gCDZk+AYD+iw3Jt146peHRUJs/HI1wGb16mMoeKtXrzn8UqspPVhxKdjLaZcvb9URGOJzmam6sa5H3n/9tDbwkVCbce36wLh2PWrLmEp0+rycOEirl6lXMYAMBnQBMOFbBHruTusCALnUGKnxZzPaPbD0764mtz93D3z7dwE69/rrn+mve+16r1357PhPjIN/Is//cVnLHvvslVKl1xtXNN6zh1dcfowDZnZBYgAmiHUuO5vcc9Zr3NUeAd9mDJ7/IGf3F92rb8i5G6MUmR9jxLw8vKP46GsPBCWn688BwkIUoYLr8nFCAWGwmwK8zTcSVBDikNLHXbb6QkGpvU4ou1V8nGsOIRvLGHMQhm5NOCbgewyYDUVoBQLkI4O2fMMPDOIJ4nrGYCfXKaJOq++3eft3daktedcqSK8ITNRIGGhsEqGoRqK4EGhrGLw+NHHBkMqCh6ulitwpnR5qOuy63SwJfp2Z6hd2czNUlcYAkwiFOauPr3rdRyIo5S6RH0jBIUgMWoclGZAwhmixEaHcKFVc5uFLty2nhL3CAHZkpvq7mTEpP1Z7MkrL6s/ueVDbcWAEIEzKnKbr6/5tWUkok8mzkMHwTjXlmveu7H7d02XvZiayi2qXI14kgvGwb8QSru/W8j2bsn56mbNQJKIrRIZMhcBkhSqvVWEW0/AlMb1/GFyZP6dLXfmylL5z4oGxk8hwr4a5yNrMn9/1dVgGGKXSswJlnkrRFeYiQo1VEEo1oisKARQmhjckguAUGFWIDJ0EqVxOWUCtRH6yUqk5l6vSXXRIBTHGVJ3e3lT+Ws+ej3Refm5zuKfLefr4HyYNvLwyKgpDK64svKHS7jBKpNWxdZWptUrtgQJP3wsp+qI5j3cY/tgTVzPvjzXrxzLgJlBATFL5Fb6p/eHcpskhltq++Z5+W2SiS/VN6+5DXQDy564ei/g+MqXsmFfYlheuHukjAzG4Q1VBvoZIYHCP6X6ZqbpEt6kVo1OR4owfz2yY6W8zJW8PjvmiTqryBmAv1UsUK6YWn3/09fj7dTka/52UQRYQGL7v2CparPI8UC8oarvUlbx4zivI3b/tjPppmZ5By0o0XrcwQSeUXPpqYeLAB/kB7aWCo217GwonKkRXYJnSI8qGQsGqiE4XjnmH1wJS7YGjq0bM6TDKGMz9ALkAACAASURBVFF0fvmLdUUjLngGrX828QE3i21L5hp+GRHF24D//w21385Z7Uf+yv+bh8f5OyydtwdFf+lts3oOMhR8xLXcmo+HOVlr7x/vtEwuV2iORDXUPCYSrLms0a0wyJU9dTZrZOJnc0K6phuOAaVnCeAqhuw9bn6VMd3f/Y7mqddPRd4Ol3KHIArPWmuv95X6hXfLmq5zG4r8NyklraYXQ/EzpDB3aMVl/1euHl7Nv8WWh60BlQUTFNQVmOfhuzXcam7n6bS23xQc//bQyoKHbUhqPERH9Jag2CWhlrqgEpVXeb5a125ExeVnOtWVvJbSZ64WATyA4cqWYOHCq4c7DKy6+uKm4Di38VVSfWVSmNXU44FuqU8zgv0BoHtmqp8b2ExO12etOLPZ0tpS6wXIRARCclW+G6eAIvNpH1/NzBunv9gQkuhmg/OwUz97Q/d+PWdP+GOueohRGArIEhHQCpTtQYB3W7YVl2ZAJPM43Z7abU4iV3Dn9Hoq0o8FxMrVZzZMD7Ibe95kjTKUAGhEJKYbKm1rf7s539dhfxdXvLI5OV3/EwO4Sihsbf6OvwOWfpq9fVCiqepBARCBMcEkkV0e3UzqgBE4EGc0tH6+4GhVhUz1RntjRW+z6ARvIqhPeQX/EtlQ9+6LbQc99uuc6Cb9wOTVlaMZJS8jMv+b5cHqFWc3hVsFyZqrGt+sxjJyhk2EpX5EtlaXnmA0PJiP5NzamD6uudezhra2Gt/EFa8s7ZpWVcUYvioA3BY+vilrzUseTnuUBKiXTBR1Brl6T2NIOA8nBQQyQOqX/p2UxnWuK53KLxdEIETG6FtSUVQuie4tUoRARMwDyrhr8bYXCo627Wu45v5mVaKzrUkiy8rx8N92XeNd5Gu3e/SsLpqjEB3RIjAnQcF2Ve3z01nvwNsOqWuD200dUpXfId6ot76QOPg6RaYDIIcIZatGVV0OmFWYOUfjckQrqRhtJZK8ayrvnbtdrpK7gZr36a+Ptgmy6omdHrpVtoa3sNPlQRWSFxkDfwKsmiHxWnj5QOtutaWW1Sj76O+CpVVyD88Aq+mlB/RXgixEKqmTqRxlco3x1bgBXG7g9AeXtt/XwVQ1TnQ5td7AYmskygNHfCJ+sfyhSXmn+SDWWNMm0Vw57YKnLi3RaJgkAFNwdqGUukKsEmk+YUwmoaKfwFBuRahmRKgtVvvumtFh1CPRluqR6ac37F7bDAj/b+Yc/mzj/MKjZXyctp52QipFEGqlzBVQrvDY3Zw5/N/k3XLe4vOAC4lmQvL4UZnTdOTG418/7SDwQWRDrcQkVZyUUpeXk0hqdgZGLaWA7nm9Zfo7wBPXBK2XKtpP6jJ+MQCLeC93z4Pda0r1CuYKczG0Vyo0vx/1a3VLKHj78vwR4YzG53j6rfezW8JCbKahG0ISXxpYWTCFs+JzVT5H+9QXv+m4qa3MZEzU2Yi0SCU6Y3f6Rz1+VBfR4dHrWWPCLMZJyffNBaT0HaT4xOsnfxzfi7l6c7meAIvJr2dtyWN5Hj4bos21I4uVmj0xDXVzGYDoRFIrodSDIbhEQsz1EsWZd2P7aWYUnRE61ZcacMXr42/Ou4bsYTn7d7xQfW1MczmBLrXlnVtbaidz/XUnolVJXa3sKFTZBaFU5XK2JgAaKxGuASIljCkYQyd/FwMUTVJ5wZiukxc3nw+fLDoZN6os7/mtQTEfda0p6R5sM/W95KlbG2Y3JnnYHQlbg+Nuk3v5s/6a7bI8WKD22/NY+6FtAEh+Rqpf00VXxxX64EUFB67Gmap+skuk9eEN1aOvqn3XJ5gMj24Jint6aGX+awzQUSeVZ/s47R3yNT4bo0w1o3OIcDI/KGYPv+g0S2VFD3ae9Hnz93OJE0aEjxFYNY+OV4jOpIPHVkp/CW17G1uxa21Z9yhz9fwaQnK8GAs3E1n+gYCIb4aXX3n/mtr7Jz9HQ1uBoWx7YNR3fQ1FQ/3sDX0uegZ8H2euGbY1KPpLftGBjMquqb0PRplqBgmIZHtgNL+gc6e/M2bv1HbVEqUGCHmrj76w8JEOo9SIYGeAeQxAx6wm23f5B05FW2oGbg+4s2QFd5WXiFS9KrT9qicLMxcf9gld6ueweXO2+nGfVg+nFp3tYFCoDeuDkkJfunKYRptrFLWEXPCiNMpBSOmn0b2f3uIfW7nu1C9PSBlVH9RFbBlTmvPOPl2bxW/H3f+e4LDGiHIZJ3vMA0A+piQI4gWzwv/5nPFoTk6v+g0BD9Sd3XPJq9NADuhuB4r5jLFxiMxFQNhJCVsAjL6063jaS3qFx5lTXkGnFKJTNqos79sevee65Xleyz/QuVtd8YMKl6hDBFmlXK1fGD8g8fFdH87rEBDzxlPthnh8e36rx2HfCOfWwLisJ65ldt0eEO27Jqw91wbfygFZAPwOGfwnSu6PBmcEHkYEfcY0XRPz+059cQ8s/W9m/luf/T91kP+Lavybysqr8k+U95/I815Z/5m+uteu/652/f+ivyZ8mtPpzcIjx7RO+6YAh2nUdbVXeqS5bppFIrn+i6BavSx54j5g1AcEsoEBbAXGVHuO/xAmMEQ5dQUVqrw2T+n8YA+GbB0CvIIU+/GGYwS/IEB3DCvPp4A4v5Wlduc3ESlLGYHPmN1qQ5nyWEu9nT8W+DEA7CqI+BQDeBUIjgRwa/jZgUEFILRCxArGmFMQ4Wseox9qr5/dv+jM5Uk1Rb4UBLtFIq1QO+0RHtQZVyVX73EzO4z6h0RBqBNE6vNVZPcXm7P2GHOqQJAe5G6W7o37av3zwKDtJ9k7LqrqDUntqH2EE0n1RU9delRDXX+tw9YLEM27dJEverus3u2NVRMdSMw5msCN60MSzsU26L3b11XEZPqEDVwT1n5vkx5imj4GEH+vP7t7nlenwWoGdHHmNF0Mf2fXH8oTkUg2I3UbVwE3GeleW7KgXlBkq6gzwCRIC0cnT3XrKjZPmzPXvOjhskef0gamy02V8SlO+2xK0FwnUZz0cNrbXVV5ZyuA9Yi0V3VN6fnYUsbwKGHMDYx9dWHr8CSTfmqdVHFBAKqokHpc8BZtoQqXI0jrsidJGQ1YL/N8oydhiQH2hoFOJDWVKo/9AVbTfRLR5S9wMFUqO7M9MPZrpdO5cqj+ysbevWZrN2SujTRKZVvO/8FwaCzv/ZVXH9KIrjbcRdjDWN0+goldHERSYZTI80s0XtlJtRVTSpUeB894B2dpnRZNr+qSWTxsz4XETIAJNkEwBluN47YFxDVc1vh9PtBQ8Orv/lGyTYEJL6w8++uwo35t4tsVZ29MRNphYI/pmMk1VFcbOEulL4rs/W0ZP77jlAimQ77h20aU5z2nEl1t57cffumd3P2SryO78cPhbgD0RaRZaVkbncF2U0+LRFqMDltIkVb3W4KpeqwDSd2uwOjbwkJ5qOBPIR2fv6jVGd7K3fe+TSYr3ufXetMpz+DRIyr+H3vvHR5Vsf+Pz8w523t2N8mmJ6QTOiT0DtKkKaAoRRBUFAvYRcGuqFiwUkRAkaL0Il0ghCTUQCqk92Q3yfZ2zpn5PrMaL3BFuPd5fJ7f/X2c/5I9O2f2PXPmzLzm9X69igcnO1vrpveY+pGbFeHvLvz01Zspg852zz++42HeOUMAyDGm96zn9+ZsfFOCeeMZXdS6FqnMTrVQoz2OYSWKoB0LOo/fSzVLaRxOGKL305hSd91GsTyzVqrN32ZKysvRx1rpxvC0t3Gxgvd38DJMrQCRh8FQ5GaZmO1haa6FrwzrlL7BXA8wmEed6QECz2FAss7ODP7s5rHV64fmgZCHn352ef+WSsxF7kweNGjzIwlp/+nyMn29ZRKEZAHA4MXfXcDf2x6euuTmzVaMyxrRzdow3yJTnG4Qy692tjfPcyK2TCEIkU5WUqwU/IlVUvX+GK91kg8xjftCk1bKeH5tZ1tD7n29pikQBpSpfrx9c9zZ3qCcWZfXI9VuHk3ZJIdD4gJM9miPLaxrW/2soX3nzsQMTEeETM2Z+Vsa/unn1lvj3G31l3Shn7axMlf3tvpeEV7b8GqCCjQimaASfHF7QxMCqdCUKTKopfyNfv3mjSAMGgewMBlC5jDdxCAA9hBAwgABzZShTq+/q/GaYWRbWSeG56SLOo49i1lmsOBxJDJSaYGApccYyDvW5e2aEuVqG1Wu0B7I1wQXjG+4+qyU52LtLJu3NHUEP7W+wNrfUmECjOi5jP5zKXslFwD4R2pktMMmvadg34gIlc79esqQE7OrLyTEONsiPazU8fLvBy1vFB3u26+t9uFGufpErtaUq/Lz0oEtZfN4yDjG9J75m4YyA3ZjFvVecC2nanJ94VmGENEpxBwZzPsm+RHbctoQrX89aegbOTMNN0gA9NnYHC8QSF3XBUDAgZOZax7O1ketuN7VeJClerTa7+5UpDZsS3G0TBQEXv1B8pBDExuL7+5prdsB1yx5Kn2D2UkwGUMNwa4fb9tzN72g5n0J54PCN6Q4mgfLOX8UC4i8lZVfPBEcvTejra6vxueJ7yczrdiCvH2iXW2DDvzOAqVuxD7E9p7dfTLNXEhABM0iBJdmtNSp37x66D0PK6krVWjPZLTWveAUiYtEAlbvNyV8PKqx9HEx5oNZQhRNCBVpIAiiAN8VpWF9ezr59W0U88KkQa3VQ7aFp+Svj+j5XTs79kD2ho8ggCTTELVpTEPx5y0S+WEV7084iKQ/uUNjb6nJ2b2toYfJ6+gzss/sx6+/zxdX9o32sIz7u7COeZe1kYMgBHEAwrbvz22LkvN+92YoyrpTsJSyFo1+d78qmZbYWFHcqaCYnXNrLiZyCJXnaKL2DG0pfapJpj5V63WBDMKN4gFyYwi9e01JN4A517cvo62uX5jXOfCKSr85xm3vFeRzD0UAiFwipgBgyFCYXsZzKfQw9BOZfslYERMd6bYO/yKudzgU0EPPlGeu3haR+qeZFHcyB9H5ZRb2jqLgNAaMyyoWF9bJVEU9W+uXWcTyA0dCOvyhNXwn9bVfc/O8RRl8ER774BF9Z8fIIw1hnsqmnlOai7c+XZqlbBErjlkZUeP5oPDsv7rHnQBP3a0NPTmAJs3pPnH1txd2TlEIvKFUrntnYGvFS3aRNE/F++MbJKoT12uvNltqjY/4HY85GHFFpUKT2dXa9HidVLU/xO/q3yxWnbRK5fVd2upeaZIodms5b3ceQl+h2riRMmEtYmXu6uju3IO1efckO1tfTx84rxYCQKVOnl+Ztf7xOAaFU8mmznZzWpzTMiFfbdwU7bV313vcI7wsWy4gaJdw/g4igCTlSu1mASBfvLPloWc73nU8zOe0PleaGQfXLAkcFs/5vKDmiaKjpcmcO7SdUZhqtyQmOcz3exCySAnWFmsMWzu1NS3EiHE4WUmJmvN2ZLAQnKuLeC3SY+sc7HPdJUDUuiekw9tGn0fby940w8qIS4dKjN9en2mwJ+f718WEKAjEmIfIWyHXZKfZzdPNIvnZ08Z/pZnfrr8e5Rxzbay0ZHLvBxUEC0TA6LnzDxmK6fd6rLMkryg6cC7M6/hOLvBaLe/pXKAybEtytY1ScL6ONrE0l8WCispOiAiW09hFepxpPr8nKCs8ZX2PtvoMo9/VcXTGrD/GP48hy7BgBSD0AAacpQZ/3ax1Dz13LVOzPyx5kd7ndLa3uT12EGJZFRGdiwJCRwEBDwAQywS+w3lt6HIV5rRRTttdu8KS30tyWuI72syzBvWbe+/hM+u+djKiWj3nyaiVa3bxBApRXvvISplm70VdWIDlTMudjNk/i+EFTVi8mvM9PLfqgmVi+v1OBEEXAMCPhDBmzLuG/ZS3O1/Cc7rjwbE7/uz7qQ5zUrLd8kCDVHk8xOscUq7Ub4lztdDDTkLHjtHruj/U50yZ021yw8Ly7DPT6vKnNABYZmCg3sIqzk7rOTUA+B7J+natkxWXHQ+O2zGpvuiVeonqxP09p9zFE+YFFgrPEAL2IQAPMNAn5qF4KQHAdXZm8D3p683Ug+AN26XDtdpuI8cRQDIggb/PgySWADKGZvpAAN8/lvXtxmJl8JYSdVBAOuu+mvy107tPG9LV0aRbUJ71uouVlB4P/i07Y5Clan6lVNs3rDLvZWKKe+LdpAHOVRd3J1XL1dVvJwz2PVN2urVJqop6IXXUiwSR2QQDgAj4w/Pg+lgRFDA0Be0+DLcay/+Apf/JzH/jtf+Ab/9bgM4//fX39Nc/cf0nrnRm/DvGwd9R53/d1t7fN/Ub2li+fsnVk7wE85EexJbKBD6xQaLYP0wSvFrdeZgcsuhFQAILGprWRLae3QIZQg5LMWfI0kXFv504KAhAbAUAUbbOfiCQ9wgDXl9adDy2d2uNtEmm1Cs4n1Ul8I1zuk9gaqHIyYjlh9odpyHLSAnmlxIAowEA1Fmdh5AxEyA0AgAZiEETgKBnwKUakHxCwP2AAhEIXnuk/GzoXeZSKPa5Gg1YSPUhtqpAHbrxqkpX3re1dnCw1zGAA8gtBlgpEbDprNb0zpOdxh28+RWJIdjNYLZf9kO6yge/yv9iaeHJu4P9TjPAvFyNSRIPgc2L2Cq5wMeSwEk4EioVmh0cYpxxrrZ7WCzonYy4WIH5GEx3fyxbYxXJaDo5iPU5h8BVz5f1+q55IETwI9vFw6+qO43wIBbszZlpVNG29NrY1BcS9DlNcaN/bz374zNa3pu0z5T0KV0chnns3e9On3HDKXF3e4Nyef4vKy4EhW2qk6qahtYVPa4DJJqmOkICWAKhzw8Q+rJDb/Lci4ND0tc3nwEErIEABhhR+7M3vGsTSStvNragKacGnyvDy7L1iPOZEGQ8DrGkXOf3pvEIORS8P01AqIUQxIsxH56lj1wiwvjNRHfbl6P6zOj2y+n1SSVKw8py5b+bJYxqvDZXhoVwP8ZETXCsVSQ7Par3jGd35f7wCgMIezg4LpBSLOYEhkeAjG26tsjGiq+pBD6cJVhRpVBn6nz+OV9Hd99wf33B1F2hqbbtYalLvj+/9Y2t4Z1I98rzPw8SvBMH959bkzvTOCxjo+ULgIkbELB5y4Wtj2k4T1KLSFIY4XGOERMhdGtYWlUne1PIdlNq025TshcBkA8wCOgR/nR206Iwr2OyH0IbZT3xiHGd0UWvbZFIbnRhBQCMryt++bgxfkWsq7VDpMc6Yl9Y4icdbc0pCADwTUyP9Ecrz/U5bIw3HzXGO348tzl5S3i3R63N1xT3ItxNynNBO8JSNs6ovvzacUOHlUmu5k5OVmSl+ppDzJUTWIIl49IffH1/9vrlrWKqFRieTTfoic6WWQIB2MewlQwB8hqp9shERnn4aX2Q4uHKC6sxBF4CkVOMhahcbeSRJzuPDmH83rsEsbQSYhAAB6kmJgLIkTPT8Eeqbfuz8eKHOSserr4wPdjrrPUSnrUodKkptpbX4bpX/jQ97lbLzowN5vmYkLsQge8sK/m158DW8id2mZLf/7PNVr+WmkFGr3OggKBLhLFRhIVgDjLNBEE/BawwgLxFpjim87oz9oWmVJu89vQ6mbr6g/j+oXT/hgh5pe3SEdvPwDUoxtU2iqaaqnl/Rz+A9ipl0M8XtKHnNT6PYril4tWB/R6eENAYBWRx7ixjNzJnac8itenkHlPqu5Getgqq46b1e1LUApfGESwwAAnUEaFEqd9w5feDgGm1+d881XH82Fx96GIAiAcStJtAshEQcBVB8CEm4AmE8evrL20fEu51DMYAuggg9FAGnzTGrXnW5a+5fiO/P+f7t10itjEzKOrI8KayqQbOM/I3ojUkO0NTLuboIwrfyz9iAIAUpw96tBsCZD/A4BSN/ZeXd9+d6LKMdwuEk7KMTy7wSQIBfj/DNNIUSh8SNz/WZdzrn1z55Ump4DdWKYNOcIDgMqW+in7/7vqSxb8Gx335VvygC4QBP2JMpiEIc3Znb9wbzHlHuTFskkNsahHLD43vM8PHA3Ds7AzDH0yj9v5P32DeDQg4FeJ3ntqVvSlzc2Ta7OvHRu/WmkEhXle/ArXhxxCvu4PW4xjwcdKgHVPq82en2pve6T308TUA4zqAQeDgrb2k2huUK/MPfnRJF7q5WqZunFxf+GazVHUccbxajf3RFLjrbDOnRXnahvaShb+W6657jR7o7DYlrqB1UEZxjMs2fHj/h/KowRMiMGBwsvriznujf39me7XW9zH5bAMKVcZtlA3pRWy9HHPhV9TGTd2tDS/yALjbJIpfKcjpYsQVR4PjbsiOoHNnsM85UIL5KBsryREBKD6vDt4i5bE01dk8eU9Y0sepjpaEZEfT7Mvq4DWpDsuUegCqzpmSbwncGfxuzbDm8g/aWeTLCw8O7mqrvw8D6EOQqhJiRYUi6MC8LhMDh2CHz6z/sk6mztzH85V3CpaObby2wM+glhaRrCzGbZ27PSz1sRDOo80wV89zimUlYt4X8ktowuqMuuL7gxhGeU2pO5JmNz9QIdPszdOF/RvDlraDAj5RHttwGjv6d4zblqHguUgJ5uIBQF6KlXIQNlNJkBqI8nPDkn8YZKkcX6wwDLeK5YvGNJW8sOMWqbh3ssVttNTqH/E75zbLlFlSntepOG+KTSQt0vOeLhxAnj2mpH/PBrmDim+et8K8TmNfS9UL/QfOaxEwHs8waMGcigv3TmkoKD4Y0uGGw4RbVX8nwFOarbmjGAvz3o3vf/6tkmNpa6N7ZKU6mndPqSvYcEFnWhbtauvPYCC93kSK1juWZaOi3K1jCEK8iBcMlM2LaQYJy9YgQVDKiBB9OihiWQdnWy8N70umLFRqSMUQrPw4od/lGdWXpic4Wxb1HvQIRwCZATF8bX3WuiVqsRj/aojd0dFuTk5wttxLDa/o74v0OLpgiPz0YMkPoFsq8KZaueagnRW3dLE1PfZDZNdLQX63ekJ9kRl+++ok4eE3PyxShSyOtZubxBCyXoatOm2IW929tXqcjHBh1TLtsVS7ZRHVVXcwbL4MCyY3I66RCly4mxFVKgR/HA+Rw8cwFiXn62QTSc8dC+7wU7TXEdK5rX76dGnwO83dxlIzw0ChDO/Hy84sUfL+LhyCbXSd5BDJCo8YY+8YPKdxHceisZfUoZ0+ju/vJyCgzVoLINqfO0O/LGNdY+8v8g8clAm+NTJBoBr6Awp/fw5oSruLFdUZfZ4MD0BNciJEtMeuu7XhlV+NHZ7v1lY/zotErZPT7/+XNjIDJhACKRCXBQCZCSA4M6vqojHN0dRhVUzPXWObr/7BKh7eVHYfjV2rSFpo8DiHI8TYKxS6nUkOy6NeRlRToNJvjvbYe8oELnhvaNIXUW67qXdr9cv9+s8f/lrJrz0HtZQvUAh8iosVldCsIisrvXg8OPaGDIY7GbN/Nt7z1KYYP2LnLSk+zo/pMysfAKIEAK4DAEwRvE7x4Ys/yZslisvnf9dTvbkOqnVt8LnG+hlRmQjz1IyJt4vE+VJBCG6SKDOVnC+SQ6LWiX0eOPjNxZ2xUW7rwG9Z2c8zBP9wBfbHDevzUOB9dDpz9dEThrglTVKZdXTj1UdLFcH7H+8yeupvUjJQCzF8nfoiAAIDUghU3xwAZjkAwscEgNftFw630Hc3geR5AGBHAImHHjMSACxQYN+EUHCfzlx96IrWtLJIGVRK65hSW/DZ24mDp0+pvTwi0mfvv9eUtLKvpXpwliHqVxsjUvW2Nn4eYy7f5FIZ+2brI+331BV2pgZrP4Z3OZfsaOp8WR3q/TI2g76vCQTkfSp59mcxJghOAoSE5M4yBvYTtyr/gKV3MOHf4pL/T23kb/Mz/pfaSn/K39Hev6POf9r69/TVP3H934rr/4n+Sv/ePA5gsGjD+Z/zIjy2EbUy9dEgnyfex4pah4v0P2i7jlhMKM8IkI4QQg8g8Niu7I0PrI5J357ibO4iIYLurcSB1OSjBwGQmkmEEEwuvVx2OizRYR64MbLL9lZW2jXVZQkaaKmUcozI/nji4HIokf2CcMBpm771n4cQRmMB74QIPQoQwQSDCEjQDgAEL4BwHIDEDiD7HoOxCBPyED1SfbTq3LXxdUWdC9Uha8W2ppQugm+0jxVVMZgo2g04VDwnS7BbOjIIs7GOthnLkwbdT1Nwbn63EAS+ggS8kDPLePzc4m+vKnkfuKALe6NPfcmMIASVYoyNHpatVXG+jpdVxq8MnC86wmO9n5qlt4rFF5Q816FBLD8R7vcMA5jwRaqgzetievZ8sCqvZy9bwyG49pX7e33XPBUiNMd28dAngUUWggflUhzz69RgZ8/1zaMRBC9BDAPusvtzKDCmKD6rCztDwdIEZ+vEob8v8trbPshSGbT06vEPd4UlfUCZAV3bGl64pDO9Jyd+VZyj7T4bK83DGOnG952ekDsz2Ji+wXIFAkKduAPmPJmZqw+cMUS/WytV3mDuM6KpbJqEcKZipWFXrLXpXj0gKT7IVogJF8UjxswQrPEC1CiCQMZBpsUPgLdZqulWLlHdtyxt5IuZp1Z1OhbcYXGrSPoH0+H6eCfbmxOByxqdCABlvu59pMuEnb+cWf9JtUx7So796g6u1kd9iKmtUqp3dXDYpzpZcYmM98eJCR9+The2LMXR8nK1TMsLEDrmdZm4gm5Ufjq3ZckhY/zlsMbCkwMFbvzQ/nNdhLIvABmOIFpLBHLw6fIzqeMbi56jvGcKdKh4L5U38DSLlWB6xrTNwA9qCSL57W0d0lapezv/4J48VrJVLldaL2jC/kglvnn83N1Q8sypoKg1HR3mDBXvj2mSKs7Hu9qoWY2/RKX/Xuf3ji5UBTed0EddXFJyYsr28NRX6WZjmFgUkuBsHb8jPO3dSXUFz1On5kn1Ra9JBSG+XKlZ1SZS1MU7LKPv6jN74bHTazc2SFWZF4LCssY1lLzsh4xFKfhTt0akPZHqtCSmWJtnN0PmGidVlEW7rA/Wy9U/+xnGEeNsnfNCwJCn8AAAIABJREFUp9HPngqKfhYi9B7BmOqlLfjt2SOzCYDGP7Rzlx1nXXGdHoSIpHx2ad8CFe+rAxDsvejn7Jc7pD/2fsHBUoDYr+Hql/5Iv77dcrPXevOrEIJoiMFXnxbsH5HiME/YF5rwxa02WwofJ0tymtNC/Y4MNe/vcUVtXF6gCS2aUF/0MgUA7WJx7mV1KIp3tnW2syIhT2N67MMO/b4GABYBCJzTc37aPo+zzy+Ta/dVy3VlY5uufmkWKw5RBvaxkJgPEWDAiMarH/brP38wgDCCQPBJ7kxDLJmztH++OvzILyGJr49pLtEl281PQwiBA4kKBCywKojDPIyoVISxdl9oyjt+BIQpdYUf5alDvljQZfwoyqQnBFX+BpZCAQIwmyCy+OnS7EPjG4pGFamDt15T6gLA5LDm8ntlPB/RSxG+5Abzkez1X17QmjZbWZl1fEPR15QpVaVQ74x22++1smLmjZRhlz7L230WQBiTMfAxerC0nqbhzak6F/dgXd6yGqn28F6My+7H3AAD5+6HIfSc0Ud/1iiRt45vKH4BYcgiiMV2VlwswYJOKnAxFpHi1IngmD10DJ/RRn/7asrQbILAagzxC4ig7RCDwZmnVx0uA+yJRMyN7TPw0TkEkpcIINUIgJU5M4MDTOf2krHBfB5g9PnU+ryWp8qz122N6BiQVLm+jG8oflaA0FMp1x7vaG9eVKgKzRRjvleSrbFLrwGPS+K4tiPL8w8dFhDyNYnl1X7A+GJ8to5hHtv4C9rwAPjZs632xQs604dywsvjHG2TdoalvNWrta63yesY2EMR+fwxv/khHkEf1Qyk11PmcrTL1pUCENRMEGHwPf3/tvNbnlBxvljKQB3ZVPqgQuDirqiNG1PslnsxQD4WYCUFdtNs5gd5LIjNSs1Bjc8bLwJAdn1aaryjJa6To5nq62aGe+wTThrjXuvgbO6p93m7Vss0RyO8jj5UH6+fpWqEmvdHXVPqjiW42kZ6OY45HpH65V89RxPri15tFSkuQICB3u/u3yJWZJ0wRgeckDtbmzrFuK3j9obEv/9xhwEFp0+tOnbKEPPaeZcN3ylYOqG++MVqhfqQgxG3dbM1PnleE75CQBCnt9YvwhB4XAxb8Uto4tpxtQWv2+SKrAax8ip1ka+SqQ/TTIBbtZ26zhNAYJHKEGCJRXhs3XScr4eLkVxV8b6OeZrgrxQ8p01yWBbsDUlaGOJzhCqw8IyDES9PczRPoGnet5tfbvX5b6xK5+NX1Ib1UswrO9nMzwoQ2Jskyl+COG/PHWEpr/83df/ZvDW+vuil6T2nWRskqqV0aH5WsH+uyW07lWWIOnYn97gT4CnR2Rob7rY98W7SoEOLrp0e/lVsr/1zqs57orz2UVfUxvV6zmcK8Tr67zYl/6EPfH29fVprBqh5Llbncw2+pI56o1ijqbyruXS2kvOneBFTW6gJ2d7V2jjXKZKU2Fm2LtzjGF0r1VidrCS064q5IRnrm+dQnVSIwZs7M9d+aVNostv7nhpGIUgkpeqg7X4C+XCvq2OQ39O9TKnbEep29FBgPqJcod4b6XH2rZGp1WJBMMW7WpYDgPxexEx9vOvd8e9d2l2BxbJaJe+P5SCyIkJkFACtlGty6MGFXOCSaxWqH4K83h4ChC4q1VOk0u9McraMU3FcD/o3hsCFMFHUylU/njLEHBjfUPz8I1Lj26Xd7g6AVe1F4/OyB3M3nCmXa1e1ShQ17fPynfQVvYbGVR8c/Uy42y55NWXENgJIN4HnlzFidhnEZL0AQMOGizt+5BD8skAdUkgzWehcXKLU7xcTyEa423orBC4qRxe+ultb/XQWQsk1ddD2qDbzZCASmcVYCMrRRa9pzwYIvKsRmAsA6QIx3EEQmUxNBN8oOt7sYtio76O6nJ9Sn/8H2Du24eoT7bFLtDXOUBAYzGCsxoi4mqTqvX7EuEO9zv6NYkX2GUPUYSrrM8pc+kXvAY/0pPf6LH/fqM72pofqZOp9NVJ1eYNM2XJzbO5kzN4qntm6qBdevHoyflKvaU8ByLohhN2HWMom9KsvrB5tretZJtetOxcU/m8GV/Qwyuhz9iYAeS1i6WWt39NRzXPdnSyb3yqRXQ7xufrzkLGe0UWvoZJV+7I3vE8Qcq9HksMpqiD/6ObSleUy7ToJEZShPueobRFpgXdTQAdVorz0ULfJ6YFIE5gNAVEQAGcDCC9BTKiR00eQkM8JhGshYO63XvwFt7+7qbQOYlAEwcTVfnhJ680+9U3u1vDUOQJiBPr35LrC98/oIj9IdLemS7FgaGElxbGetgd4yDQXqI2bCEFLTHVF7ztNHR6UcRyr5d11DCFKHiAXj5Du/eQhB09oIxohgTcQPt4uOdQv2mlLlGJefVIbefjTxAGREJLOOTN/80S4VfkHLL3TJ/7fr/sHfPvfAnT+6a+/p7/+ies/caWz498xDv6OOv/rtmZsaPqGANRt/5kNrTaRrCInKPx075a6QWFe24heCcO/lIXG3AcJXAEAfo9AGA4BfPf0ydXPT8yYVjTYUm0c31hUN6PbvecwBA9DAHMZBu8SBDDt0JkN3sygKG5XWGrI9JpLpk72JuWbSYP3fHLlF/3DaWO0V/QRJyEGa6m+HYHwPUjQSgIEujihGmlSCGETBtgECSwFgMh/E1wnXgCoxB6oRAS88UvOxvd8iHEcM8Zs791Q9KAGiWGZQpNJU6qqZZpDN2/ixjeUPHVJE7J1ceqYf9vAUI1VCOHu7ONfXSlTBv2yPrrbjymO5pyhtYULPDJVkRTzGhXnT6DmSW7E1lbL1ec7uK2DNH5PBgIQ+SFwAMg6eUB4GRFMAoGe9xP6ramT6e7+Km+3HRD2pYwhc/pBAgdaLx5e+RtYCnYCIBqYO1NbQU2lCAAzIAYB9uiJzDU7LgWZviqX62o0nFc5qqn0o7795w+8+ZVNWUQ1UtWpMJ+9j0MQ/I0a47EYl7WflGB1sUK/P9nZcu/wfrOTcmcaZekbzFUIgCcIBvXUROjZ0lPLd4f9a2PVXndGW21/k8c5mLIdWlw21WDeT01wBAYLumaaViiRVcc5Wu+REMHEI9TGYCJ9NXmI75A+dpSecD/+nP2jYU9Y0rN/tQyhC+0pEHfXcZ5OI3rPfoS6Q8t5X5iS83Wpk2t/MvhcXeSYT6HanTZWfFHF+1MQASofw1SLiRBSJ9Vwi9JG26tlKurQzh3L+i4lSx/57AXOo3i+teG9PoPmmTGB1RACamplIQC/gwjKofIG/S3VS3mGMbNYCPVDpuGtpGELjhpiqGbbDWVV3s7JSU7LA59LNB/dDnQY23jtsXylcbeECJJkZ8tEajBGtdqoTp+XugwLQsRlbfAPwR5nh1CfY8DusJR3aQxSVUF8T1v9uGdSxr/zzZWfv7KxkkId5+1mlijO6P2unm4krhIYxkO1WzNPr9mfqYt8N87d1jXI7+5RpDZspQBOs1R1IojzJssEXxqHsQ8yrFOM+bCrSsPXF7WmixPril7dHZq8bkVCvyUEgGcgAGMg/l1LE5HehMB7cmcZh/ZbW6ziRLqvAUQRYxuL2fENV/t8EZte81rJcSfjc1lf6To+7bO8vVtVgt8A17765+ZFf9LpvTY0fw5JwNBoy7d526eF+pxdDwbHb7jdZmt8fdErPoat13K+3m0i6SkN58mgKZisIBirFFoh1mWTr0joc3FrWKdNAUM2gD7AAC9aeWG7N97ndB8KTfguvbV6gMnrpizGLTS1tE0kKzxliN5/X03+dxN6T+/fLFbKCITbc2cadGTGB8GFelVdvibkgyHN5T00vL8jhsQrwTisDTDlSgTleWrjulS7ZWqLRHHutD7y6OiGa4+UK3RHF3Sd0IkALIEEbSaQbAAE8ACQZRCA+3Zn/1APIRHaDVgo47hAE1w0rv7qk9lIdPLV3g/QtPVA2ZOzcZnAMD4/gK7gwNyC5W0i8UWN398FAmJYHj+g6dVrJ64BQLIzBj5yDwRoOcCkcOvZLU+osS/6QEj8t9qm8rSRvHcuB6FTRIiSg9DSIlWcM3icA6jTNU91BAk2IARQiTzo62RnyzOXdBFL4h1N962K7vXK1rBOdQCBLzGAxyAA8wwez9i9ueuzVsiCnn4Q+5Yu7jjKVqoyYEKIM+DKTcCVs7OC/0gRT99griYCfPrJ6hzJvXVX3toRlkIBpBtKtNsanuowj5PxQjhlp7eKJFXvJQ9iP3y6V9zRF39YFuO2Pqvze/IwAJQZ3A0BAFtF0twgzpNOJRUIgj56iFIm156i852ECBoqB6L3eVTDLWXvpSpjp2V7Gl5ukiouXNCaAppugc/MZcv79p8/GCMwvl3rdeXlvWNSXJZJe0yJK+hBhVUsvVIjVV1Ks1tmtLGSS0G8tzsFo+h8n0vgBb1C40i1W6bZxLL8E4Z/GVyNbCp/UIQ5XYlKv5e+g2rk2v3ntaaLYxuvPupCbJOG5xJ3hSW9T1lMVPu6SqY+n0oBRwAL88KSdt5qvqQgbw9r/eNUbsAPkE2EBb2HFZU2iWTnrFJ57VWloeKuprJZHsRYDhs77Jped+WDn8NTX7rd83X9/eg4xgj4yxS6X+NcbYPlAh8pIkQBCVH4IbLQw0Ify1Qjnjdd0YUGUk472c2z8rSha+k76lZtN3jcml62hnulmAsngGAqC1Ir0x4rUAUVjG0sfalarjlkE4kb6aEcL5aVUg3FYpU+Jdjv2hvkcyceCelwgwnkf7K1pb//Ub9zjl0kKq2VqS9Huu1dxSDwPHjlHB9OTfD+k/rar/2zuE6qL1r2curIytP6yG2AgF47cn4c7WOYA9lBEYED4duVO+mrcI89tLO16ZXJGfdvX3dx54QThpgjgywVDr3P3bNIrd+e4LSOoCw0Ogfcqq13N1xdBLEglgAcbBHJTgX73aNK5bp1UT7H8KsK/U8iKIjDXfahIiyopAKfWKwKznkzaaDw42PJ/dI3Nj8BMBwACVh+NHP19gKd6ZsyRRBNSQZSAaFBlmuzZAJHdd8DuqyNMuXRbF1EQGN9VNO1OTKaHUITSiBU7TElmu95Y3Isefitw/mq0ILP4nqNXpG3V2qWaQ5ZJLLqTnbLDBdiK6mGNWW6RnodXfVe94BL2pCVdNy1iqUXdH5f53ZGJgXu/QC4JQAb7YzkShDn6WcRy0/IsWDqJQtbev2BFG3Pk+XZyXc3FT39VzISf9VnJxhZz1ixdMr91ZcapqXfdxADOAYS8DAmcApkSEcCwead2Zu+9jKi9TlB4dmRTmt4Z6dlrETgIqjmPscwtkq55li+OiQfCQIabqmYrRD4CIwFjQQQ8VmV6aOnu9x94Po2EAYMBQQ8AAn8kP6fANh5/fltPVslih5rYrr/OMJcmtl+/eDmislq3hdPY0fXcJ0gitJz3m4SIkT5IWrGEHlsImnecWNM4MCFlqm1BZ8O6/fQKC9k8S856z9xM+K66+e3m+NxJ2P2VjE0+l26Ppbaj4YNeKgQE4CXFh+P6mJvdAG/uywC8wO8kK2xSOVZp/TRv1xfx/j64ueolr0fMs4Qr2OEwCArg7FOhLGOQ0yTWBCizmnCXlv4e+zoIXyTTHl+L4/LHsC+wSF+9xgbK7mAIXJrOU/fFpHsGJXjGNJcMcnDiFru6zXVBAjmAIIKiIEdAnQSQzwfYZiJEegGIH4EEJQFBWGY9fIx7c3j6vq2Tqu9EvF4Vc5XP4enBjTOaZlQX/TSMX38J5Fea1QHd8sYByuqUPJ8NDU6rFRotwoAza5pqXt+bb8Z93ycfyDa6HMaCIBeHgFvpi7mgyUpI7JujunOs5ueV/G+eBcrqqU60HKejzppiLq2NGUYmzvDOO6vxvF/BZbOnz8/AwBA0VpNYCASsnT16tUBQfhHH300HGNMGxlFCDktlUrHrFy50n67CfD3z+8BANxoZHGHX7zNZX/HpvvvqJP+jL+j3r+jzr+rrX9Xvf9LMfinrf88B/9LY+D/xDP7uwFO6onMdX0uakK/rVRoa+nmrHdb7bJyseJamSY0xCJWbfy0Q8aTgJCq4c3l37x67fgbEzOmX+7VVh/2REW2fUL6g+9SNhU1DkIA/igA4YmD2RvtFTL1SQnB8iSHeeFVpVEEARqabG9cNrvLhGDIst+8VnIsVYyF2AapKt0sUW95PWmQGhMwFUKYjTDeQk/SIYavEgDqaGdQIyZIkB9DHGBC7sr9YYmfYa2Z+sijE2uvfNQmVR2pkyqLO9pb7quTaw6d04beYA5yV2PpbAUWIjyIaXYybE2p0pD7YsrI3xaYCMzHADTmnlq146o86MjmiLQ102vzFeE0vUxn+tLoc8Xofb4ubWJpfojfOcDJisroIk/L+XoABDEGyElT8QWAXJRBwAJBd1Fj2v9NTM+hay7uKQEEvpI++OG7EQEa66Uje+giC0OyjgD08LlZhtz09eZHIIQjASbvsAIHM7PW5f4UnjKXQwxHm3dPXeF730d2W7QqqkdA+6i9fH9h20MRXsdgKeZScpBkfTyLohQ8H1MnVRwt0oScHdNw9fM+A+e3CR5DFCOzNL1bdOSLrm11fRksaBRYCD9hjH23WSK/ASikQvTDzFXzMMBCJQEV0QhEqv3+ngJC9nKFjrrZJyl9/iQnKy4tk2tP97Q3PdVvwLxGSMCSYM6xcnPutqBdYUmP/tX6hS60h0vEwR1tzY87WMllhhCpUvB15ABylik1m+Jd1vtFWAhpk8iPHjLEbZxaX/ilHzG1DkZUxUPkoqNhUp8ZX0MBywQAXbmnvj6yObzjzE2GhFmbCvYPfLDrvQca5EoJhJCK6e+nBiiQgID+V2bm6oOnDdFvJzlbMkQCpx2bMZMC9P9Wtp/dFFjk/ghFmbcDSykzoVGiubAsfvDur6/sXKbh/d1tEsk5RoAiJe/tZBXJcqf1uPeNz/IP3GPyOnocDI3/jsYgQ6kW97VUvdnCyn5VES5OIvAxbsRW1ijUe2Nd1nswgN5z2qhvnksdcSr71KqzWyI7zu7ZUtc/1O9ML1QZAuvK7m2NL3hY9qofMW0OgSchhCRwkDXT1Os9YUkfjWwsW7ArLMXzTUxP6oZcBQmshIQEtK4wQB0AxK+fnWVMSd9gpuYWERCDFffV5y0cYa6YfFEdUvpA7ZWuHMCOx7tNtL9WcnxnpNuugmuXzM7Y0DwGADiCANgBEKEYQEYKANFTvUoCcF6b1f556ZMJvvQN5h3txmKbz29ZIMWC+rgxZtftNluUrVWp0u3V+H2mRqmqONpl7V0pV59NszfPWZYy3PpU6ZnIr2N75R4MToiGABcBgnYSSJ569/wuRyfO4TwSHLeVsikpi5KCJanO1glmkeTKGX300Sm1hR9/FN9v9vawFMoyz82daaSKCeDbNw54JjYUlqo5n8nHsE2MIGhZgpUYAt4sVVH94wIKupql6uwzurDM8Y3XFrKCP7xcoW8oVehjZQJnIxDG2lkxuaANrzhijDu0I/vHIAAJsYqldal28yIAAVes0H8R7nX2PYnYX9/MeHBb++D7NH/fyDRH83SJwIVZpPJftX5fZxEWwr0MW8xDJK2RaRLSbM2nAMSLMwY+tuupiuzvBpsrE4I4Vy9AAPIhaFbwXBoA0O8USS4rBX+8QJBXDAWTlZGcpQZGZXLVno6utsfpQUSbSJZJQQwRwcZ6sWrvtF7TAkw+gsAygslhxMAX7q0rePTp0qy1rxnjP3/c0fDK8viBa3J0EToCAGV3f8EATFNFV+bODA78jvQNZj8U0MB3ig/2SrfWzqbO07eaC2LcbZEpLfUPnghN3P1O0qD7c2caYxof//hyZlCMzM+g16kUQrDP1U8gwEfTwQEETKjHORYSIi5Tar/Rcb5kBc/FNkpVR88EhQfkCKbVXFl7lzpy6h5Xw3sFquAfr6r0fzgZU9mEuZ0nUpavu71NkS6b5Jv8XUupSYzW702vkam36zh3ZwrKHglNWDW0qWK6VPBFWiTy3GbOj2MhiJUKguGSNnRjtfxfRm/DzJWTRYLfUKoMOhzvbBvqZxj7MWPctjFNZXMrxarsEM4dLxf84TLCdWiRyE+IOV4vxjhoLyvbToKj/jSdkrZxdFPpw4QQqOF93c1i2XElz8VKCU/1cMUQEFFLgDXt7UilGjBAbipZsTs08ZPbPV/X90mvtvqMCI9ttAux1BCxIN5jXUC1r5tEikP1cm1eJ1vjbAnmYx0QlVllquwgnyvdw0rKDgfHbf6reb79syiv3cQDxF+vXTvYXDlBR+dGVpJv4TkhlfdRI6ur38T2qLi/5grHIdaRaYi8wbDoTu7Vfg39/dMA19vg92Q4WPE1s0RWEOFx9RFjPrRZojxJDzv+k/qur/fm90HfltpF200pQZsjOnEsJvLMU6vCtoenzvb/zii73X3upK/0nEc90Fz5weD+c3c/U5rVY5ClglHzfic1HRMYxiEV+MhqmW73eV3oLXUlxzZee9zGsuUyjIMUnD+uVSy7UC9TFlLQ/qo66KdiZfBV2lYqLdDHUv38W4mD1xw0xQ+kRpS9Npi/mVt1ftCUuoLaIM4zpEGq2nE2KHK/i2H87b8vzOcKpuDJ9f3c/pmR82iNHldwqsP8ZP8BD9fkzjR0InPf2rfTlHrtcEhs+od5+zqUqYPXehDj6WRvmV6p0OyLcttG+xDT1CyRX470OgdCLMhcrKTslCH652HN5fPpK8wsluYHcd5Etd/Xi4fQQdco4T5HfyXn7+ZnmNomDMuwXFm2KjZjGzVgpO35uGD/iI6/Zzjcrm/+7PNTSNItgwgPjGu8ah+bMeMAXY4AQiZhSPoDwPQFQMjam/3Dm6VK/VtVCk19ex1xHmuEFyB/vUzdfHO9NHZCW3PEIME9m+pg3/w5gjwjIPY1ajoEMAnMdV/n7Vlw3Bhn1XDu9+WY+6MfYp0t0Z0dluk0dtcIKQsVScQGn7uXh2Ea8jWmvX/WP5PripZ+FdXzuc2RXWp+Pb12W4EmZN1VZdAt56U7GbO3ii01/JxcV7Q2Y9D8Sa8Wn+w3tKV85OHQ+M+MTeXpPTA3vEGi+DXU6xqSExT5+fWs1nGNxU+3iGR5ZomisqPDMlUgyFesDtqVZm+eXaXUb491tEz52ZT2ymdxvQPasb+eXrs5XxP6ncXVoh0scOO9SGTmILSyAFMjVJGEF4LLlPqf1Jw3wiJRJDzWeVwEQNABCIgC1NleAO8DSIZiANIRYNYxLPqc47mjiMBptzNSfLfwSL90W/Xs3abkQCYELWMbri7IVwXv+j6qW/ZbhUdeU3Oenjax5JwU80aRgI2Z+mi0wA9nabuNWPFT7maxmvO1OBlRlVLwRY/s81AgG+j6sqLgwLAu9qb7aOw8EFFvB5Bgt8RHe2wzFnYdZ97ySGLvvxrf/zFYunDhQrXP56OT/uurVq3K+R04pS/+KRKJpMjr9dI0k0MUPJ0/f37g5bBq1aq/pLde18B/wNJ/QKLA+4ey9/+bifkvvvN31PlPW/+evvonrv9bcf0/0V/pGyyfSQW/8GvmugWbI9Pm0kVWV4d5hkjgQ10Ami/oI3UdXFbv5ohOwT+FpZ4d33h13+yqC68s7DLueP+2qtQZlReD7u498wmAwAwiEDeBwIkACN+R+0Mri6n7LYYigFUqnutfrDSu7uhojh3R+4H47y/tsEswtraKpcVFCuPdHe3NyCxVZD3R+e5ESMhpQkgQQFAFMVhyq/lv04WfHwryO7sVKo2709tqXr6oM31IU9HC3PYRJw1xK67XluxmbeoW626dLMZCRKlMt9rIu1PEWNCfV5u+f67j6KOEAeMAAQm5M40P5j2z2m6WKE9mtNaYmgBpalUbziQ5W+/iIOM5FNJhPdVC1fjdKTKBjxABrG1jpWfKFdrTCc7WUSJC1FRbkwfI5mOQ7/uILj2eLM89Bde+MjR9o+U7iEm19dLhrN+ZpR8BCD7InWHcFzAiwqQvJOCjubWXYmZVnvvs54jUP8TbqdZnvUyTPfd3XbrrY7Iv+/u3tby3hwsQK2DEjRaprCBHFxEAgafUFnwyu/s9oh8WJGm+fPsg/2D1pXyHSFZMmYlUE9KHUN0ZQ/SXzWK57fo6qcFSRlvDJJbzRYlgAAz2Ywa5RYKg5xBqtbPSslOGqEAq0LTa/FWTej9Q0CBVvphkM//wxZV9cF9owuK/etcFzDcE78ggv3ukRar4xcqKa+Od1jkEAD/HMAEmkxexFVLCxfggU+9DjNnFiupVHBdjFUuuynneOC5jRmBsDGku07919eiWrRFpC781dXp+86VdERvCO1/cHNmpN4CoEhLwLtWlBBC981DFWfxIzbnNmyM6PZTeWjMg3OMcOrjf3BvWcmFel7heqvCfPL1md5465KuTPq/tdmAp3fj7IeOY1nPaF5S1cl/95W+8jKgCEiISYyH4sc6jJl1WRzp/OvvjMwgCRE2aJI2ViaMFzzQREYLbxLIsDKAQ4nONpRIEVINNioXQJrHyCE0bnlp/JfzJ8uxvqYt8B5c1qpOtYXapSvezF7LurramJ1iBqKj+mhsCqwghgWouptktD1zRBm+2sIpHLWKZ+8u4vloMBAFC5CMYHEKEfEEIjIQMeSlnpjEjY715F4bwKMLktEzgvll/cXt4iM8pydZHMF3b6tzbwrv4JzYV1hg8rmO9Bi7IQyxZDATQSCCVO8DzAYCUaHAAAKYQEiEdQNiaM9PwUPoGczbAZDXVyqXmGm6RqCErKPLE7TZbYxuvLvAh6KyU6wIbQ1poGq+K5+Jm97i34qnSrAHVMs3ZlXF9A5IAEIEUDMiYV7J+PDZE8A0qVQbt7+RofPyiJvQTMRHESY62KYVqw+YSpaF0Yn3RawdCkt5Z3qH/FcKANRxiJ158QFeVvsHs/Tpvz8au1vo5HGIaGIxVDQrl7nIfb5OptE1SzCkSnNbJF9Wh6+JdLYPUAteBMl3NEtVRHefIQCn/AAAgAElEQVQa5WNEzKaoTuI4ZxtJtTfXm0Xyb+mBUYTXNggAIngYUTMkAMt5Lopu1l6T6Fac7jHpyvXPyuq8HVPSHM2LPYi9SkEQgAGDAJGygqBxiiXBxQr9rP4fzNqy9IMs11PXTldhFtVTZ2WDzzMcQ+ArYdhDUQQkCBC6JUQI8TLiCqngj5dgHMID6OBhQKePZwhWMQRIqUu4VBCi+w6YHzBboYVKowCEaqlp1apLu79PcrVMezihf87S2svjjxriV34X1S0MQKwGGL6LAbgfIijkzjS80O1bh1HE+oohJiMpMzvSa+/zy3VMtz+bE/rVl8yq1ppaF6eNGpvz65d3X1UFb/4ovl/r4JaKt6fU5q+kWsYehq1mCJAhjOXU7RoRIMcQut0MW9kilhXkBkX+MUbuqStYvkxifHUhcY0uUoX+SjXp2u87ub7ozc2hnV7+Ki49AAq1l15tjarXSg69qOc8g7yMqMzBiCrOBMf+3L4BHWSuHKvlvF18WICQFTdTzc5SpeEGIIHqnYZ57UNoyn6wzxNl8tpHHzAmLRtmKX38cHDCZ+/HD7i8J2fTUr3fMcLDiK75EdNSqAnZl+1y+G41v8ixILqr4erLRRrjhgi3tbeS86WIMQj2MqCKJVDZJpHlhHic9xIA3VaJNEvr8/XmEbTVSbUHthNy5Xbz1g0xaK3rbfC7u1F5CBHBOgIJ1UOu8UHGouW8AzBCdgETxDGiGptYcvmEIeYG5ttfzfe3+owaS2l5TyrmeY0SAmOzWHFwUvr0C0ezvnugSqE5eFkdcsOz8Z/co31++e0evgQR5o30PWITS4uygqLuiPH5Z/e7ed7K1kWmzqq6uNDPsOTJtNHNkxpLdPfVXVa8nTBo7bCWsgCz8nbldnMh/b5EwOzEhqI1fQbO30sPpd4oOl493FI6mgfQ7mNEDQ0SRe7N2TQ31zu8uex+CeYNJUp9wFSGFpPXmWjwe3vsCEu+wUCSpnIfCEm8sCKhX7fcGYY+p5/bkGX0uSI1gj9b73OM9bKSQoEAfp8p8fPb/b7rP7+3rvCzab2mkR3z4/Rkzpvf5uoi088ERYgfrswRFWpCv430Ojqp/P4kKqXU0d6cHOOyDWIJVhNIadX/GndqwSfvbamZLMOBgwNEIOR4AD1UGgoSoBQDrHcg0YUKACqiIIxChIhe6njXSxfUJid1QhcTrDxujLklo/uvfhONa3HywKfeLzioH5sxYymG8BVIwBhqmEggqAMEeo6d/nbRGV3U8+br5p/bxYnW+5TPtuTzqF6PUNDy364ngggw6BHym0amsCN7c0qRyvBls1RRePO17bEjAqcXMYxgvS52f9aOsQ0lC89qwn84YuhQ/FbJ0e1bI9Nue+D9n8wvN9/z3tqCFe/GD5w1u+bSNIQwS1mkg+qL58kRIteUQUeT7K13t8oU58/owqnMV6CMbCqbJSKCrEQZFFh7ajm/QcX7Q1Wcp+PusJT3RjeVzqmWqLLnd50UOEg+dmbdurPq0HUGW2O/cIhC/CzTEux1TQAQ+Otk6i1yPxfhYVnzZbUpKcJj7TCv24RKDFArQKA7JISyd0sggAIhJJwB5G7MMEaC8csQg8V/BZZKCY9W5+16QOfzJLYbS9L23NVcOrNBorkwt8uEbWMaS4NfKT22iYdsCwMEpR8wrUMGzCnz1BbtlkWkfLj/zMYii0R+hgCEw7z23iN7z3ry5hhuO7v1CQQBiyHhDT5nb5tYWnjcELujX0vNwi1hHYOff2lI7F+Nuf8YLL25MgqetgOkDMOsxRhTKvDDFEidN2/ePRDCFQihvl9//XWA8XKb8g9Y+veAJP9LQCEdIn9He/+OOv9p69/TV//E9X8rrv+/7q/0deZFkEV9CcFD4p2W1q/z9pr2mhIfpQw5sYDVdlZcofK7e7yXPOTXCI99zICWKtP8LpMKhraUSqbW5Zv2mpKWiTCOnV9x9tGRfWblQARsgACaNt2GCPpiYWmW925zyUIF70tziqTnpYK/nxOJzXq/6+lv4tLXTKktLD8Y2iGQTlQsM3R1S8STH6k4a1iaMsxSptA1EQxYCMBX7eLqf/aOzbDVqd8sOvIWZWFhQsQ+kbhcyvPBFrH87Cnjjek74xqvPukFyKrAfIhFJL1y2hjzy9jG4qcVPJ/kYURXryn0+q/jegmrnujc4fXlma0LKs62GXyu2HqGydRAqKeso3xVyKabTYuo2LyS9yW4WbaWLti1nC8dQijYGfFFDefrW6AyMsFex8KQrxd/lb7RchBivN966UhJIH0HgtcwhDvOzjR8l77evBRCEA4w+IYaePSwNty/+7o0QbqQVWI+wQPZCj9iHJdVobte6DjyJI3LntyNb7gZceNPBF26efE6qb7o1cVpo7WLS8/05yHIb5DJX6yXasxTavM/rZTrfqT6fnaR5Oqvxtg/3TTQxXt4kMlKECK3WufQ1KJlSUM9JwzRb/e21n/3SvGvrUdD4gIO4Lcq+qbKLgMEzwQfYuoAgOLjhrg1dzeVvOeHsMXNSCoVAhebr9ZvCvc6kylbmNZDjSPkvD/6otb0Y7+Wmuf79583lv7/k4KDwzrZamfR1Pa1ps4vfVOwX50dFL1lZVwGNTFKBAQ+RgB+AQL0/kdXDph6W2te2RrR8QkZz0smNBR/1WfA/D60ngFtlbqnSrMf0vHujtQwSUT4kJOGuFcvONrI7TYFVLpA6/MkUFf75QW/DOlhr59OGQUQYzihseTl40Gxn76RPPRse1oYTQ3uW1c0S49QkBexTWLAB7mhqE7F+xMZQGRHQ+KW9zHXTCUQCmMzZrz8VvHRPr1bq+btCUsOGD5cN+7qVByXyhIsIwBAG0TVtSr9Xh9iPBQsXRvbs1zrdfVIc5hzH+k6IQ4CEiUg9CrCeHYgnY+QIoLAEYHlEliO3bCoLKu1b2tNaptI2iXJ2eJiiSDPDIpyp9oa7AAxejcjro3y8wMz+j/4AwDwKMTkFwzhDAjJ/QCgZkCwDxLwCG0jgWQFZJiVBOOPEAYLKUP80Jl1X9bKtCfztCF5twMIkqkbstN8DwFQcDHUaIcPZQhQlkk1Ow6GJVdHua1LAIDcBx36HkcI6BeU53bt21LtDnJbvWoIjAhglReKSjwM0yTDXKQHiWoOhcQHdCrHNV57/IrSuHNR2pgjAMGfEcTDz8wILk3fYMaLSrOeGd9Y/NjOsOS3xjWWLESYyMyANKhZEUOBJIdIXNIoVuYnuKipifH77tbGxW5GXExBPBbjoE2RnRMuq0NOLCg/eznCax18T/epj2278NOnat7f0yyRHWSxoNRyvv5lSv0345Bm982pfB8H2KXmCVTf8vrnJ8xjD051WN67u9+DfXIeMJ4/v/hbIhWEr/K0wVlDm8vv0fvdgyEE2E+g18uKqjS8vzNB0OsBbJ2M8NECAG4fYutcInE1TTOPcdn6MABLDoYkrJtUX/T6EX38e28lDQqw0ggkdKOMAIRdlhf8sqm7rfG+R+IHlL5Rc3GcB4ky53WdUE0AiYUEvgwQmUn7iDrvpm9s6gII2gIxeGDbuS0L6cb2+lTPP5sPOtWXjFOLZdop6fcNyzm1alylVPP153EZ516+ekqt5H2dvAyql2BsZAiW10s1e5sksvIUR8vEZqkqO0cXdgMYRQ+yItzWaXYIq7UYpzRJVduvB0Qosy6/vd9vasw3l3dPiHZbBx8OTljNI/Kn893txiyV42CwoLKzovJgv3cwPfzBCHr9gGnjGaZFwnORZoki67Qh6nD77f+qTj3vUw1sKl9cojX8QLUgE5ytd8kFPoZAILAYq3mI7CKCDdTMrURpXB3vsMwwS9TH9Zyz55di9Re3m7f+rD+6Wht6RrptQ4rUhp+o9qQIc6oWsaJY53MnAt5nPBae+h+BY7fbINPPaQymEn9fk88z2MpKrAbeHW9l5SdPBEX/6Baz3jup4+ZrbtdX/02d7W29Pq4bw7s++mT5magh5gpjqVLPKASOlWCu7cEeU5ofrj53R2Z4d9pWKh8yuP+cX72MSEYzJk6dXP1Enibkq9Lr2NPX/66b6w13O0J62OpnA0KgmxVViwU+SEKwrkGiOnGz0ePw5vL7rioNrsVpo+Kzj3+1qFah+/7T+IzMGZWXKmKd5unF2tC1VEu0Sao4lX3dYcXt4np3Q/GipcnDutaE9xBtPbS8V5lMtSWId6sUnJf4WVEVPfirUmj2XdCGBeQz7qTQ92z7GoWaFfVoq3vExYpKlYI/5XOx5kPaX1T2pF6uzJrV9d6NR898u7ZKpjmcpzUFzHv+00LjWhnfp9uHhQdnDeg/5ygAaBAkOJuaf0ICnwAQPJ91avWs3aGJj3gZ0R+Mz9vdh9Y73++YdUEXtumFlFEn6PXfX9w21+Bzp1D5DQr2N8i0Z+d0m/ATxICcObUqZ2dY0vy/usedjC16oBDmdd6FAypXUGAAkWwLT130V+29k3r/6vvj64tfPG6I/6SrrXYIgpChKf9UE7lNpsxskihKkx2tYy0S+f9j773jorq2vvG9T50+w8AMvXcEFRXsDXtviT0aY2Jy03u/6Tc33dSbRE2sSTTG3ntDEayA0quUAYbp/bT9fg65+BKjgub6vL/7/Dz8x5yzztprr13O2mt9v5c6QllEOS3hPezNc8S1yU0QdbTA+4sY4o0Szf5cbfBpMQufB5h3Qt/5rw00VWs+Kj6w9dew1L/1aiydEYxjAaVyv/2JTtN4FuL2KrkmO85lHmEm5O6VUb17Plyd55yRMSsbIugHIOgHAKqGEBYCASxDEP0CIBAJnFQAQRxAtMZ24WD29crwfzn368N6xpUh4dlIFuLWS0rd6nJVQFtFWHu5/5zeM78fbGlUf3xpx4HfwlMXxdlbE3SM+4HpmXMYJPA0wPCA3TnrHJVyv48xJOBpDuOCYQMeENv9h2vzmV+eARAQKtaThCFEiEfGb6YMz5/eUDT6WECsYmtw8k6xGj5voe5qdmtHAX85WNpedo8QehZCWA8AWIFh2FgxONox61QMnnbm/GIF3d0y/P/fBwpFN7kTgc07IfOurnemr+7a9b/Lrv9r+ytjjfE5iMBsALBdAAozxxgrzXPq8nu9mThs5w8Xd0RaKKq0mZaXd7canqxU6lZvCk5hJzWVPrc2Ij0nzdaExrRUkEd1Ud/iAo/PbCz+MXPwkh8wCKMAEAiIsNUI/U6S83Jldtrkxsvf20lpLoG49DPqEGPWR/fFbH59E9PLbtheI1Od7GFtFtdHeEgfl9/D1jRle2CSeUNYSjaA2HHIgz9k/1xvre1uNii+LNmz3CcICBFEaxOtyr3QoQyt/ZnJjcWvVsn9tsl4Rhvlss9zEfQlHPBy8cM2VxX2hRQKU0mB71egDrn/X9F91n5RuPO33hZDlgliVRglbSxWaLOvVzolys8wG/rpGUcvDsPcDE5YMIQwkuO0ataX8WVMf/OG8J6PnV6g3dF3dUs2AHCf9eKBM//OLP0WQNAi4gplrG35BiLoe634WPEwU/VDIhv43qD4H0T5o1oq50k5JlbGc7F7A+IeT3U2D/JnmdQKmd+uCqV/2fim0jcLVfqVx31ey7Ufx+Oayv72dUz/yNfLjjx9ThX8S5lKt2hoa804vdeddUGj/1eUy5YpEpjsDfz9XddeXdkQi/AGW0KTdcuiMj/Naqn84cmq0+VHdVF/yFK5Vm6aoWxSNBCSK2WaHQlO83wCIbmNpC7gAJIchC6xXJjDCXO5TN0WEBavZHvrNDspKT+mi9oxu+7Sj7N7zhheq/T3vlt8sN8A65WHtgcnfbJBGzP/ycbCXgjA3a8ljzoIIBghJiAICCkwBF5+veJYr+HNlc9sD/09i0Ys087RhC/7MaL3ha8Ld76BIBAKVfo9fWwtswmeCWJx3LgBl22U68INN9vrJTmMiSmOloWbdMmvTTZWPOcjsJb9+rg14jNioBsASO4MiFs6vaX0/QapameeNvTkyIaiJ3lSWmMjaUOc07wYQCA0SxQ7NIynZ7UiYIeVoE19zXUvrA/p9kyWuXaChOd0+wJjV7fr0e53tMDrIEB0oTpwhdFpVYiYitFOyzBaQOoFfaa3jGkqjx7bUmGflTGrN4AAgwguABh4DCDhCBDgJoShVQLCFi+pzXt5TEvl8BqZpmZTUIrkvdKDGgHD/FwYzUt9riqelEQ92W3cOyUy9SoSJzZDBJ4WBMEPEvguAFELQFDEr+sDAVr17w+MlxEE+RBgbwDED32hIid+sqHonxc0IV+Lhw5d8a14tyUy1GVNl3NcmBfHmxqkyvwSpa6NoCzeYRqs5nzjvozuWzm/oSA20m1jWmjpr6e9vGke61ggF9gkF06UiR8sJlp2SbR5u+1GNVfNtVDS0vvSZ6xDGPhBJJbLne9/OnON0fWvgp1fxTpNGXuC4leSAGGZpisjCa87Wo5jhJFSnDujDT092Fg71o/zditS+m9OdFnGyllfd/FdCo5JdRFS8qfwtFw15/1mclPZ05uCu30c5TSFD7DUv2SjqHySFxQSgQsrUQSsPuBlm1pie5UcC4i9CoUhZj2RSJAf1UVtu9bn7m24vPqZbqOfeK4i57CVlF4qVuvuF7E4R7dUflOkCvgsyOtIV7C+dDdB53sx3IwgRHKWjZALbIyNpPJFTEpRJoZ4Ktlpnt5Eq4/makNyRrVUzjETssoFvWb87l8YmAOAkAkgJv/+wvZdkW7L4M+UwQcGEsSLFlJ6dmls33yx3BRH3Os8hr8JEfw0d2HAtoy1prEQ8a9BAT699/SapUaJ/OJZTfCfiDo6tkv8kA0DQkLWwMVReQt18pInv6uz0nRLpqUxrZWW71My3m4IId5FUWXVMs3pEI+jhz/rTd0fGPeRq0MgItNUPyTM5xgBBEG2mvL75EHG/HexDNVF0OXt5eIisRYCUDjmF7Hts/jBV8ncRH125q5714WTTacCwm9IytOZz4pBmwGmhiwF7w1XcUx3DAnqOoXf6ovyoLxeDkP/MLf1fjMlP7A/MKYtaC9enckU51dxrSpT+F8l0kqzGxdAAclEsi4PRpdIEBvJAczpoKjSKxLV+VS7ae5hnNpmD4z+QxtvNod1/G2KoeRlB0FWiZnb7f9PcZjurQLYpUvB8X8g9OqqzJvdB421UZM53z0Sjkk6r9J/mW5vfsRN0iVisHmvPnZ5O0HKrbyrM7veiqyO914r10zK359dX0D7Mx7dUz3Ge56uPCnRe9zmA/oYrFgd+I8ol/lPJde3s86Kz0xvKP7X0MEP5CMIQzIsDf/4omD3Z+LB343acj0b6H1ubYqteagU8X4ivEijRHm2UBX4p8xEkUzHQsqSlvSciHKPLvu1TBXw1IrI9OOvlp0IwzgmrFQduE6spvHhRKsIN9FVe45qqZq9KThl6OqI3kk5CwMaHvj60sG3So6GB3itGhclz22Qqi8UKf3b5vjbuTLNDQODvY7BIk61eKjCC5xid2i3d4cYayZIBTbghF/0hsnNJd/tDE562EkQvtt5R7td720oWjY5c85eEy0fABE8IFDw1TNz/OuGrmzcd/jkyqwNYamLbkW+KPd+3juxmZIXPpA+/ZcN5zY8ovO5M+slimPFisCCdJthYADryjDRsnPNuKIq1dW8cEtochvO/a34QMd7B7ReyQpknENFCCmEES6M59QU4gPMpDTnUOCN+/Wvjq+xzRUP1EnVp2y41JRua1hwThu+Zoix8pNzfsHvBDHOuACvp/+JgMilrddUPYmHhslO8yCK5/xZDDoNEuWFyyp924G6iAce47JMHDlg0QNP1ZxKnt5Y/PbmkOQ3lc01KSN57z11UvlBKylt28upOMY/0m0fvy68+4USZUDGKyXHhQn97tuFMDgXIlAgViVlWK/ESgXedUwbmYkAMAMk1EMAZQCDqv41Bef7sa79n8f0LxpsrPFLt9YHjzFVLyABpypVBm5Jt9Q/6ySoMgrxfgUK/S/VSv8acUxRPKeamjnv/ZcqTnQf31z+2ubQpLfOq8OmPVl5cuKMjNlnEM/KMJyMWHt+k+yL2P4HJzcV7xvZUvXewEFLRl7bxx9e3j+kt61hgZRnYqsU/iuDvfaHjujjXD2sBvBoj4nQRMq/FiAYjwDYcGaB7tNrn//LwdKOpfbXZpLeDZbeytC/eu+dCOrdCZmiwv9Ncu/qemf6665d79r1Ts0F/899K3NN61YMCGeRAPcgiHa/UH7yUKKrte9zaePsv+Wu93E4ZqmUqU9F2owTEUkbDutjfutvqv/4gjr41ZEtlY9BiGA7Dp1Y1vh9RMazP4d1bwP673g9XnU6aa6h4F8bQlMfS7O3zCqXBwyZ/u409dbXf0ODTLX7GYjZ1TyTBBAQnARVJeWY8BKlbusTaX8Etu9sxcnOXrFzMyX7jtdH/QHPs+NzkxtLXmyl5WdaaGlNosMyXsV5+3kxrEHM4jsYEPv6sYDoPtMMxYvKFNqar6P7h/297Gh9qqOlYJMAD91Odo747rFN5Q/9FN4jaG1Yz+fyFup2Zq5pNUGen20tOIS3nUhjcAGCyJd3n+7Fpz4/e/jh6nOBER4bJzJUcxhhqpZptpopuqmXrWnJJYX/2hSn6d5mieIkAgQb6TbPFQBgeEiYaYGJPeEf8eoZt5O5Vlcx0LotMCllce35ZwvVgT9dUusfHNNcvghAjKuUqbPjneZRItbdnqD45dezc1c2xOJpeROt7PtwrykfTGssWjqnvuDiKf/wNhKQG11phtKJMUhIu6zSracFXqphfCEOim6OcFpGMDhpaaSUZ+M8phkIAhYhjMEgknpwon6fPm6VKHN6Q9F7F1Uh3z2VNv7ANwU7x8e7zaN2BcUtE/WN1gY9jRBQfBQ/qAIA6A8QciABfINBWPhN4Y4JsS7LyD1BcctEOWImWLnMfy+DY2yarWnWjpCkTzU+p3JsS/U3l9S6j+OclsmlkDxbHBz3B/bRa9s1sbHkaSXP9XIR1EUpxyRbSOrU/qCElW3vMJQ9ruCZVA9GVMh5toeToC+IZDIj64ufwmnCXin1OxrhtvfCEaKr5eocEa+tXKHZTgmISnC2PurBiHJKEAJ5CLyXVMHLy5R+VzEY2/UQ+1TG86FeJHAUBiGGAFEh9//ttZRRmckOY+jLZcelY/vfZ0cApkIAF4rYngCh/RDBzQiHL0MEKk4f+84/TxM29NvoPmH9LA3eMS3lsp/C04yPVp2BRyC1aoTAPDNqwP3vYQy/ElFwK46w1xEEWQIE8yECNgEJZyGEmeIeCoPwLQSFsQKCpcE+130rL2zOpTguRM6zaT4cr2iglUe3Inj5dseW2O6hxtqxIR77XBdJXpLyfIwHw0uO+UcuDzXXDUrlmYkugiznEe7cG/x/CU/a7TXQVDua5JF0WubcDwQMfCLCX7SN0dVG087TP50CUIAH9bFX8RivHQeDjTXj/FhPzyKVbr2G8+linNb7eAidAoZ8zZTS34/1UMe10U8NN1U/tjk47cNu9qbEaLd5+N6guBVt/ttY/C4uCGoHggYax1ALLc+d3ft3vNC9uWs+NVKy/LPXYRkf3lL99dLYARsHW+t/jHG0Hi1Wav+WYWkcKgYPi5T+W8O9zhTK60rdF9ZNxJ+9emWYGgaE+WxjGIhZAYAchZDahZO1+wNj14o3jTJW36tgvUnDBiyeKwBhGIZjDyEAgwFC/JNVOaZ0q6FpD8f/2k+mWFQl9Qv7OjajFiE8DmJYIRKE3DMLdW14wBlrjEshAN2hAF48dnLF1ovq4H9dm41/7dhBLTXRsxjn0wOGLPHJqi5FDJeSJ56qyklQ8CzuxYhKCeKiRcxON06XQYhwUuA19bRq/xn/0D+QXbSRFEEostfLigR4uQfihjTIFIfCPO7hRwJiliY6jL3CvJaJYnayB8NrvDjZ+F10vy936uPbMLBPnlx+IMcv4h91MqWIY3vdqyvzYfuDIkO4DLFhjRLFvpN+4QcnNZe9IPITin97ghM/YwFsI8LpTGawx+nf29o4n0C8UoDQ2wadAHFbjl/Y6gGWK4s8BNmAAOQARLBOorooyhSJ3w4Tki23GyxNtzRmRLlt48VDOx5gLIV4pZsg61di0m1/ZczeyK7dGssnxkIujRAAJQbwxEOry0rd+u6O1vmVUvXOfE3whZutJ7e7dt2qzOv1V4TL9gUtcJY4l4n+JjqTerk8W18u155GCPY8Fhj/npp11nb2ns584KpPGUo/ndt7pqFFIg95qSx76ZiWsjnXI2lsv7+rcq+nXw+rIT3A5x0+qd9cVe6xZV9XKLQvrYzqtf3pipNhPo5VGFS6gymO1mkejGw+EBjbBoXSlWuAqW74Fal6xAspY2fk3q87l7nGmLf27EbW53PX/icC8RmWhgEhbvuwy2rdLxRCRKyt+X6OoOtFkkixUoNDwEMgJNsfFPu6jZQ4u6Lztfe023VGfdGHudqQz19IGz8cIJSfu0D/injvpOXVlzbmrY/YHJryJ5zJm71PlHsv4HtLBU77ePK4D1dc2vFptdzv8GWVri2YneIwJSY6mheQgqASydIgAni5Urs6Xx1UcLtz1gRD6WMMhltdOGUI9jnGChBzWAlJvoiDfFgf/9mNAsp/xbdEXQe31ozDBEROz5z34a/nfnkq0OsaLh4ueXGyWMyWb5Yoj5zqIkFae9uj3dbQVGvTvJEDHlj087lfHwryOYdsC0l6X9R1DuD7aRl3BgPxZgETScm4QCspKXgreXgdEsCUTy7tp0cOXHgRQDhmUc2F7CxzVTcEACYgQLMYUfNm0nCiUapWza4vODiitTpLynnlIV5nLQGQGv1eiMBRSAixE/TFPL+wdSPFwK8m6INkR+u9TkJSLFZY9DPVD9Fw3rhxfRe8IMLURHjt/UVCtlXh6U9tzlvf7ZEeU1eVylT3hntc1WsubEqZ2ndO5X31+Z/NrSv4+P7e06dVSP3/lBQBkmMAACAASURBVGV/6NSqH2SCL9FOSC56MSJdyrPsUf+ore8nDZ8CBDRcAGgcxGCfvAW6qdf6yF8KloqBUoRQWDuJ07+Do3/KLPV4PHPXrl37p03rdRxWLPHqEm7JLQ7aQADADRf1W5TVfvudkCnKvhNy74TMO6XrnZL732SDu7reHQf/TT7wv3bM9vmhbrvt8um3MMRy6rRhn72bv7s6kPf6P9VzUuBn5zZlx7Ge/mUkddzt9Sn64NhAB8IaPSTBjZWGvL3fWfeiGYONh0hFW1XF37zWF7+ktP9cRav+tBb+3WfqPdlnf2iZ1O/TqYxjjEOhHbM4ZuDXg1jP46+UHK7T8kxACUbtaMKJxizG9agPYMZzBL2zBpfUZwOybqbg7C1AyO8ilQX7cFnbB+2112jOpf/M0/zN2yz8QKP0uyHp4kTGMTJY4FPO0LJt0ZwvOZDju+NQoDAE8VZK4n4jKYud3FIe3LOlKueeAQvDVl7cFrIhtJsJXT6+/GZyb7bOjmdcwxrUQenPB6f9WL3ujfVJT60otF08OM3bUq2V6KPNsugeozCJNMLyUu/ndix4v9CHUNVhAfz4rMf8ST0kTmuQEFFNkqeieabvSUK6OZpjE8MFvg8Pkc8LoBUHkHJjsEUnoG5egKyfsGjNtbpO9TnH5gXF9/lIE/75jw35bwU5jGflghBUixG5CIcommP7FRD0gdOE9PL12mJ1WFSdtb8f5+nmR0mnzI8dsmqJve6pcVfyT/5Gq7bfzDai3BcpuMgFYOtFgm7LHo1BXFwwz6WfJqSbC3C6RgN46RDGMxBCgBkB1niKlF3NklrktT54mFBufl3qn7vGZZgRhNiYjbRqqyh3Kk3HSyhJ34UpY3MR4ry+2tLdHOtqK4Xb6mp4SI34oJ9pVVsgbCLjzNIIQhgCgiABUPODRP31DMY5UYu4qFOEZFs/1juuiRPMuxTa327Unnk++1wpErQkBJJSgjyazDEjGAC9NRA/Q0FIhwpcOoEQvYOSLZvocz3CAcxhx/CGMo5vzCBAZgVBnmwGeNteri/rHSeSVx0lJNtG8p55UiSoTIAoU0A+nBOAG2IYWE6rv7qeLgNYd6qC9cZICNJ9gpZnWxDmLdfHxNTrY6dvObsxdGD/+/MhSaYKXvdxSJBB9sKjbQEuZVL/RwGOE9vObYzPpjT798Vlzn+36CB3VqVvAE7ToeFe59TtPNqh14WNfDuiz7GTT3R7N/3b8rdxik6e1FKlC3NZHIV+IeHZAREY8nhOAoFzYVJlP4AEu6eh7Ou1pvIvg12mwp2UfMv9XvtbFQS5N4TnehzjwZFSuV9bcOdWr/6sNzWV844kAZQ0ENj5QIFP5RDySABsy4q5REh+5SDg4zh24AqJ5str5Q9gvSnxvK/vIGXkq8rkgc8wNsOeml/e3Jn05OrsX0+uKrJieMNBUn41I/LacSAXOGoe43jMgeENBTiVk8gx3UMFvg+HBOGn8LSGTFtTYILDhDEQN+fj5OEEge1thXjjLkp+dJbXfo8GCGEKhKK/5IQPQuQaJotxzCjFqVOLZCFb8py1X57B6d0XCcmfDn/GYOjFff7RDcusxteXSuiNGcbqaglAygacKGzCsMZ0lhlTIQglR2Xa/de2OYzn/PrwnkwfgF4jRjScJSQV7fckCkzIaJ/zkQNy/a79kemDT6kD6yDEFAgh84+Fu7ozOCnZamr552yK6MlTpPaBtKlmTCqd6Co6Obvow+lXsw97flX0PEbSOrosZ0O2rWbLVzL/57h/f0neqI9F275FgtfG9p3XWLb/h1n6sQ9/s/HMr1o5zzgsAKsz4ngjByAbiPgQEgnSs7g0rx4n2ohaOl4Pea1PF5PUwRCOSwgXuGFGDDt/jpAcGsx57y3D6ONxnHewGcMrQxDf+0uJ35vzvPb5ciAEXsDpnXIgKON5dsDy6/hKx3d0ZT5sv/8Rr/WZWkidiUbMIAkQAkwYfvk8LjnUn/Hcs1aq/tIjBjgBAF2VOYx191KLcsR1kpQWis+PZlz9IgU28zImOWzDQRvudH/WM9ELMOfXrLCts7n7ZuMuCLCqvqyvHwcg0wIwwxlSWtpVXW91PE91W+aocShrgmRxN943qwEnTlzCqdz+rG9iE4aX7qQUN8z2vZlf/ZX2d1XuLIF548fwdHZi4yVDutvS66wmRFgbmlL3bPVZ7TmOW1qDU62d2aOrdp3Ne195LSnLWawJCV+a89P6CN4XtYFWbe6qrp3p0fH3bjwT3pfzzho7cBGte2PwgC+mPHnWhBE1cU4zXYeEK3KCYgN5tvtxSr6+BKe6AknYJj6D9ST6SxULhl48mmk6+os9Y2Xjkd05P9HHWd++arn2tjKhrzMXPCkexp8lqEM9Wdf4IACTvQhZ8gj5ht6cRyQmJEQyqBUS9be3YpP2e9v7a5HX9vBeUr7+44TBBKn0zzrzYEQb/vnMb0ou/3BhC/u9RP3urcgX5Q6Ryv0Gse555wjJ5t68Z8ZqQvPxSN45LBaxo3kEWTsGqygE5FDEcoaYhUZIuYNSrjJg+FVs5luZs5Z4rc/kk9RuJ8Dcoxn3ExiA9F5K+slAxjNzK6X+vgXHrhtQ7qrP3qj9GZw3IZPz3pOH05uKoKR6Lmf7m0UQbBxONF8gpWdrMfK6e/7O7Pm0x/J+Hin7KY7z9Xbh0LKJVO5o1zWRZ4PjeW8yDzGuBuDVxaSkDRf2YuLgp768vC98eNTA5wdT5HsvVmQ79wbG4cUEfciuDBj4WvFRh0mmSXkzOQv74cyGqmqJyrg8qk/wC8WHzsYK7DAfgI5ajMqJQGwfMflApIgX5Yp7yO480xcXkHydRL16AOtNTeF9Q/sqI5/OcdZ+5AKYdQOt3Lij58RnNpz9lTiiCs5fmjp64oCWyrKXy09IZ2XM5EcX7v/6BVfL3x+WBv/tFCH507q3w1n/NzkQtBacbDYpA8bGOIz1k6IHfUfqwvtjGPURJ0ACJ4SleQv0ItnpH67bCpa245SKZfcdyZv+XZJ/F7O0Mw+9+e93IpvqTsgUW/HfJPeurnemv+7a9a5d79Rc8P/ctzLXGLcDBI5CAStEmLBxxcWtOQ0Spf9n8YOoBVcufJZlrJqgZTy9GICQQuAj3ThZ/G5C1gvHAqLMh079uLJC6b+tSKkrFQ00yVD6zFlN6JqrrPId1oEvL+0am+xombozOPGLJlqZsaD24hPjB95XAQQQ+XDtGdP9tReCPBhRgmGAknJcFIMR9V4Mb5LwbDgOkcRKUOchwADFM4FXZJp9D/Sc8SfmXRHLsb+59pHvKOX3nWW8ZLVUzlFzTBIUEEkBIcCNEeVFqoDftIzvmRq5xu7vc2lMpPz0aymjqOPZKzIe7THRiNladg5nnTctI73R0tfd1pwqZdn5czJn/ooBuFwAaCcUwMyrwPAYGIwAHJt77Ns9haqg97cFJSydbCgDSW7Tffkq3YoUe+ssFsONtMCFXlLp2jLA0m1NT0IEMA9G1vAY9ClZX+9itf7zaKdlUjHEc8uC4//A8CsA+Lof44t6J3Ho2RiXpefbZUe4GEer1IcTFRgApJGSn8oOiLgh43BXsgfE0/x4h+nlCf0XfPfDhS1PR3hsBTuD4q8b0Gu3lSh3JE3p45ymCTiAtIAQBACBZonyVEeMqhvZVgT6b5Iozi3uMW3jgZxV33AQ+vYGxS9vlxvvaJ2eNWDxgmuf35O75mMTKS0SS6l1rFMz0Fj3JC3woSyGN5KCEOwiqMsy1pdUqdD+YCMpS4rdOKcSkBcuh8Rdl8wkzOcK6GOqe7Rcrt0Y5rX1U/JcHAOhxY7TVQqBC4UCT9kk0kI/n6cnJXChTpwuaZTKc6Jdtkk/k4ofxwC+u87n6Sfqj4lgtwB4z6mD1iS5zYOVHBNvI4hSShD8NKyvd7lc+2OUxzGmhZacO+kf+adgmNjW6/XXXl388H8WHZj3SuoYV6lcKwZoSgECq9rwgDEwAUHwkEijvfTyHsZMSkISna0o1OsqKlJqt7QRGjmsM3YQkp9HI+6p51LH7/nh8ZQ5aMk/gi8ognMhQGEYAE6KZ+lquZZ9M3H4ZYiJyJkoDULw1PMVJ2PSbIYl5/1CnoxzmKJ62Jr+lq8J/C7BYZ7gEHjPidDk68I/dLbdHNNUuQgDHO0m6FqtT8TqhG4PhjWrObZXLSSyjeqAE/Eu8wixnnxP4O/ZnB2vCI89KMNc/8yQgQ9OBjh8WkDoIkYI6xCHnTx0cqWtWua3/5Jaf/UA4Xp2TbU3p8Y4rWMAECgcAkAIKEBkgjZIlEAmcBJ/r0vlIskCHkKPgmV620k675R/xLosY+3TVVLlzjCfY6CFE1ynwpJX9bQ09Qr2OXuP7bfg2ZPZy44c18W83kTLrpbmt+s+wFz3QiOtDHum+9jZhADe2H16LVD5vAM9BCHOx6SdoC+tw+hbyoaPclnDutub58l4Nv6KRGVlMEJeK9M0vZYyUg8BOvDz2Y3BO4ISo05J/HK+qTgml3JcyIgBix5AGDjMS/CIczO1V8nhMlcbf4YQK3mx/PiV8c2lr24JSX6ns74Ubfu4z/7Md9EZ/LrQHvMwgNZmn1gedSAw9qlbyfya0FTxCAuB04sRlhqesyRgWFgrRVdGexzjPBA34AhJS5XaXb1tTc/nKwI/j3ebJsk4Lo7BcQPJ88EsRtRv+Tc8x4107sp82P7sBEPJsw5SUmqiZG1Bbx+G+fSMOzrA6+m9JyTh065mlnZmv2HG6ql+jLcHDwAnziECgL6jgVHflFha6c7WxM5kX/v7rbT/VmSnNZZOjgZCNzFTu4/F8LqNpHNEkpc0R+u8Wolq37XERV2Rfad0vVau6HcFKl3w+vDuZLDXoSR5HkcQNj9eeRqdDoj6ooWS/IE88Xq6d1XXkc2Vz36YMCT6hH+k8vDJVQVeDDe2Z4f/FbnXe1bncfkNNde+PWjwgyBvgU77yqe5eQ/XnJFHeGwxbjFRC8NdzVLV8dwOBDxd6Rdx7o23t749acC8sSzLl5AEUZFzfBm5klK9JdNH/EdIkMW1JtnZOg1HSE4IXBCJgIyB0Fgj99sc5bFOzlfpV6TZjXMr5f5bCzrM813Rv+M6O66pfHG1VJP9SI8pRQADz+Qt0GX2/h6R02zZnhfKs5s3hf5fks6uyBb9YL7gG6VnXOOcBJ0v59lYAQEIIGTdBFkiZ5lkCATagxO1EoEPPq8O+jzNbpplIcjio/qYP8G23GhP0FGXiYayx90Y0XxFrjorYtDyELqaJbIzIR730EP62DuSWRrnMkWl2Yz3SXgu3kHSZwie09CID18q8Xvpr8xZWS1VMwMY9wgWYi0YQKSIL1op1/yym0fVN5PbTMtiH6k6//chgxYVvFBxKiXYa/NuD0nZ9nh1rlbJ+EYvjR34r7l1FxbWKPzU6bamkn8mDqlVuuyhb1adCuQgZgII0DzERIx3NYcTLXLG16dBrlrXSMvLk+2t9zgJquKIPmZLot0c28NueGLgoIfGiLi51XL/3YUqXdHq8PRn/lF0SG0mJSdeTxm54O+lx+rina38Yz0muhbUXfx0Vl3huz9FpD+/LKL3nw5Qj59csS1fFfhdqVJ3pVipf2NmQ6H34R5TP0CCUCvuixDEhgIoDMtboJt8rQ/eVrD0Riz3Hcmeli9f/s6N7rvJQLiLWXo38CK6x50IktwJmXd1vTN9ddeu/112/V/bX33Xmv4OkDABAP4IANjsZRe3Ow/oYnU5/uGnZzRebsugC2Dcapm5sVt3QchslCmzF/ac0RasO5m9fP8RfdRbRkredsI5rqni/nqJOu/BnlPa2Cc7Xt8Wbpsc7bIN3RMUt2JlWO/ntpz5Je3x7uPOXpYFhL9VcWJfkqN11pGAyOzZ9ZeCRFZ5kak5XxOyupe14RHxdNZG0fmHAqK3pDhbE+LtxhmbQ9Pe+zryjyzGywq2TYvw2Ab8gEu3dGWTFeG2BvuxXl2UyzZWAAhUyzW79uvjpj9beTrOTEq95zXBuJJl6tJtjfrx/Rc0xBhKD2exjtNd2ehee0+Y16lLtTa9N3bAgjokoAsAAyNxAU215B9StmGWQpQKIHwi99j3689oQv551D/y74vrLoyS8WxUoUq/SsRCZABmIxBSUAIXUCNV7Q73OobKeC4OR4JGZH9tlsh2iKWX3ezG2WK5eElw3FXikC1ByVN62Qx9phpKFPenz/gJQDT4hwtbowiBhzwGV1RJA8ocnZBndOUjTsmx6jhH64cLe0/98Z9FR5YACHY107ItN7NZR7nplqZePIb5Lin8iwUcbytN7ewaaqyZhAEApmbM/Wj36dUfmSl5yRltSI4ot4dcA7JMNf8YMOghkeDpD9fRkyt+u6gJWl4t114Z01S+iEa8v5RnY3cHJT07vKXqERnPpPpwvLFQpf8x3mUdQfK8ej1B/yLTR133Iy7cY9f3sTYuKVQG/OTH+ALjXObHrCR9qlmqOBPmtmdBBIhKpWZbpMs2TMUy/a7INKtEgppUu/G+9bhipSQwvE7NuhVRbnuMiC/Zzv4swidQAq/0YIQx0OeaaqEkRyrkfke6OUwzzSRdcOIGTNQ36q/JjcWv1cq12hZKxrCA/ODvyVmnBRzTQYQ+mdR02ZziNPfNMlad5QDW30aSbKlSty3e2WoI9zjHeDGi6QdCuukeiF75LrqP8YNn+/ZAi9/9zkzKkp9PHZ0U6bWu0vgY88K685Muq/T2Z9PGb4MI3IMA0k9uLpNMaSwK2auPfW+qoTQ82OcYWqQM+DXaZcvkOJ/uyG2SxUxoKnvUTZJX6mjlZQ7gXD9LwxsAApzHMGMZRmT74zipZpg0g1Rx+HrkI93tzWndbC3PN0jVP+8Oig/8IaLXOQyCH3iEbTlxYrnmjF/Il1dkmqs4tTcbB70sht4+nPCIpZIiHmCDVDVqZHN5P73PhRVogr6CCMEUu/EBHoN2My7L9+fcfcTDDxXrDVC77Bl2ueocIWBkpMc6xUhLT+q9rlEbwlMfu94YSLa1TmmQKce+kzj8GIQw9anK7L1TG4uHV8u124y0wtAoURi7MmY7yp5gKHsUQABwxKv36+K5A7oY55NVuTH7A+MDfw7tXro17yd2WVQfVSEpP/9q3bnCRIdpRtaABxZ2xHptl/fIl/kFD9Wca4x3mgJIICj2B8Z/5MLxmxKciPou5j3Tfg3ppvsxKuOtbjbDsi8Ldrm3hyS1lbR29RpkqhsR4HUOtlDScwUCXxtD0vIIr3OEGyfrMCRQLI7Za6TqvBRH671iKTuDYVZC4OV2gi7Sse4sLyTrHQRVekQffcOs+Fux7XBjzRQN60lvoWWnRAxwvc8TFeh1DrUT9OWOWIC3IvNGthD9LthrD+MBxrcH+f8Tcq99352Q2faOliuRU3j3LC+GN9OI11co/bdGO8xjAYBwV1DCnzLDu+ITd0rXa+W2+12t3K9kZ2CC4Md6QubWFyhFQrl9Qb/DxnR2dUVXHmBYssP46gF9XMKW4GTm4MlVlmKV/qtKueZPEEjt7+uK3BvpJuLvzm64vKbf0Ic9uQt0ssw1RhHveH3O8WUf5WCSn6+ExGV31q7r/a7kGcmopsrvhg558ATiBWOs25y5+vxm2ZcSzbtd2cPdyjvTbU09g52tk320rFDNeHtRPB/RIFP9ZKDl5Sm21jm1Cs3Om5Ww3+hd7XbNaqme4cSIlnl9Zi1DGPgWAiBWySj7m2vve778ZONxXdRbt6JvtKFiWA/EDuYwzObBKQMUBFLnc4/1YbDVRUgKRMIqAiElhpDCStFHyuV+RxOd5kliafmBwNgN13tXZz4w2FQ7Vudz9zXSkjMcIDwaxpsgQVygA6cqD94EXqEzuTdr90RD+RM8RKxE4PXVcr+tap8nKohxTSzDqD0XQhJuune8kdxeVkOfCLd1HIdhZhdGNgaw7iE+nKrFBCT/jpB+F6SPMN3oWUIQ4LTGko+GDl78/orzm+fSAFV7IWxIdJoeslAy7NXkEYY3So8RFkKKYYAXPo/rL7xYcoyO8dqVAsRsOOJ1IgQMj6ATB0ghAOQrV+pXB/pcSXLOl1ysCPy5VKWtTLM0dU91GZ9popXbgnzOiSf9Il6/Ilc1bQ3qNmlsS1lWvKO19vm0sYmvlGVb7SQl3RqUcvIeQ+HGKY0lLx/1j/zqncQRbaRnz1SdThpgrh0l4RidlvMM2Rmc8Iwbp7ybQ7rdsz53w5SRgxZ/4AbYbohj3REA90GEduUu1P0py/mWg6XthE4AgIiOxkQIvSkGSDv+LjJLtZfod3EQ3A2W3pkgyX9ToFB0lTuh752QeVfXO9NXd+3632XX/9X91XeV8W2AoYkIwLiNeeuJyypdnZWSvtdxTRM3QwsE3ygZx0aKmUTib6eyl53cEJb6YPt94gehD8Pts/6Nt9fx+Z/O//qgkmOC30weUVUu8x+76sIm+eexAzTHNaHGtRe2XclXBwbtC0rkvsnfLr+k8F/TzWkS2R4hApAV8dckPB9+SaH7+rImsGh0c8V8NyEx3Nt75h+YeLee+fllDkDfBkjk3spGm+JZarjpyr0ylolrphW6YJ9DyUDcWyvzyw/zWsNogQ9YHtXHYbQZv0iWym74MXKzPcAx/+jB3+TvWDJg8BIXQGA9wMB0seLHVX5uhSK2t5gJ1hthcGHusW/fLVQF7crWhj+56Mr5Z4wS1Ymm3wNqc1slypPZ2rCjIjOtivPF4wLvL8ItmSjpMSMtL3bhhA0KAtbNaVpwGJds7IhR90NEn1fHNZWXL75ybuSY/gvEMrnm3afXBn0aN1BOCtwXSa7WTkvnOtsQWwmZbGtw4pL1ZzemL+o5reCdkoOpa8N7Nhslqj1jWkrb2FxvZwPf2d5KZJ9XM75okSn+cM7KVaVy/y0lqoCydn1n1l/64p244XP3BcX/oQTy9Invz+4Mjl+iYFh5P2v9E6LfxbltowWIuQWIOA3jy8QQkjEYXu/BiMYSlW7PKY/LdTPfmtZY/EYLJc1tlijKCB5RIYyjO83zGgwIFBQgKQZlOBxzWQhJpYOkLGEeZ3cN60n9F6X6143k9m+9khXEuPsVqgJ+SXGYpotEQqJN0uzG+ZUK7db2oOq1drpef41rLn9YxrKxHpwgfQR5SsEyMQaJIntu73u4lypOTBrSWsvk+YUGKDm2uo+1oSeGEGqiFU4d42p0E2TNAX3sz6LcGRj623l1qGR64yUxCP3rJ3EDD9TININfKzti5CHuMUgUZckO87TR/Ra8I2D4OwCCyBiX2fhWyeGw76N71z9Zedoj45krNTLN6RR760wjBA05wUlXiW466/OOv49qrpwnRXxgkULb9mGl83midKyrp5Tjk70AGAGGO1po6Zkc/8g/ZFqL9w5rqZqmZX3dSYEPslCSUy6c7tYskbsfTZswC4Pw+8PZK+mT/lHfmWja0f7OzsZBR90kHDttjLEiyYXTlWrGkyFg0O0gJJcBQoSU5wJxgOQWQlLQIFMURtiM4/0BnwgAxotZxV6cMCg4NsFK0XntBGHtsn0YQTTRyleHttbEPp06rgBA6Pda6VGFROBrTLTk89vRVcx0SXE2zy9U6dZEeBzpHoxIfz9hiGdUa4Unymnr9UT3iYf35KyJeTtpOOZ0WXfNsRtKh5pqXh80aMlYhIHXIQB7chfo2vB/0YPvzC9W6H/0Zz0XNIwnVGTm9eFEQ64mfLVRIr1uiaj4nGjbmVDoVSdVDXo2bdz3kw3FHzxSfSZnX2Dc97fiE+K9g1urx/sxvlQB8Uocw10ejKjfHxi3LstYda+SY6MvK/03hrntPYN9rukWSrFHwnsSMQQwGyXJd2O4Re/z9BUx7v5T89aIluppcl6ct5GUxzCPiyCrD11DhnMrvnUr9rgTcu+EzHYfGEbL/OKdraNIxAdChDA3QVVf9Ava3vzvg9lbaXu7zFvZE3RV/vVs0O53GEAyB0HjOBJKRb/7KzI7PmujaOkWfcrD99ddjGAg5r8uoqdv5+l19JIek1aNNVYc+U/567Vy7q2//OWUfvM0ux+MxERs0QyLYf3nhTtf/UKieft2bftrSLe5v5z5bezQwYurAIK1E1pK+0wxlLgPMr73b1fmzew8sKHkAX8M+olrKC0ItJjhrWS9AVFux/hsXcSX7Qf/Xe2rjr4l4q/KeFY3KXP+2wgHuwBCOBRg9oSW0qyhpmr4VXTfA9Obirsc/MuqL36CIAlXKyUtTHBaHrNRkmNSlukmZsYigBCEELdQkhwHTl0x0tKaf+8J5jZJVUdzbpDh25UxO9RUO0nt8yZhAq9AOO524cSVg/rYX25mk67Ivd7zIglTgst0T6FKty7GZR2IIUHix/oGOQjJOYFnlbvDUm5KDnojnUTMah4DrHiIrmF9g3iIWWpkmt+CvfaBVQAv6gwPd1b9pe8f7Tlt3EtlRxYE+NypDpy8ouSZaDnHJn8b27dgXFN52uGAGMcgc7X8cEBM9pLqvGEMTtSwEHOLJJtmSpbTRCtKk53GOTTPRTAYcYXDMGeNXLtPzB7tZWnMiHTbJpCID7Hh9Bk/ztffiVMF+f5BP9fRqpZAr+u1EK8jdGHPqfavLu32P+sXWujHetoOiiY3lr5QJffb/VCPqb+JFXup9uZZHMRtOBK0EoENceNkxRn/sDXiXDmiperr11JG1hYqg7wIQgtA6HTeQt11g/a3HCy9lUFyG/feDZbemSDJf1OgUHSbO6HvnZB5V9c701d37frfZdf/9f2VubL5EQSx8UdyVsaWKv03lioCrmLYtW8IY/z0rmmNpStMlPSQSECj5Lw9L6mDl7azlfYzNwxWct6IiZn3vX7t2rgjd+1bHoJq/TRusOGyMmDqurO/4h6cSmikFZ5MWyN3ShvR8EN4T9v3+Tv8Lql166RIkCTYjYsIhFRunCiXClwMBzDL5tCU10c2V88yU2TVwvSZbQzj7deRUz+sK1cEbDrAgOUAvQAAIABJREFUMM23s9HWsl5FmMs2SyZw/ZSsF/s0buC6FypOzLqgDuHiXBbfbwi+dztyRf1+jOzz4racdUlT+87lbKTstVhX69T59QWRoS4zHu2xN9TKNTkP9pz2aF6Vv3QH+5tlSGvtZTnvSzBIFPtUHBOFAMIO6uO+YzCcF+UpOVbq5/Op0+318zmAua20pIzmWZWKZZKdBF2+BqMPdNR1ZUSf5xdXnzHONFwedk4TwkABOdJtjf4jB9xfNdpU8V2k29YpJlRnG+ItISlTIp3W1DdLjsQ0SlVMtNsiK1AGVr2YNoZ5sPbsP+/UR1w3uzEp1mWZOKL//Yuzs1fszfaPeM8gVZhEfUeTZEiSw/gQg+FNHpKs5gDupXjOjxJ4PwnPxF3QhHxqImWtQ001T4l+J+c5dazLMl0kzLLikksa3pt6xD92qY2mXF356P49sOka6MaJegshqdKxnm6UwOurZNptFOKpcI9tvAfDm6wS6SWNx5skQXxws0R2/DcBz7+Rb1ECj49qrvgbglBwkXQVhgRCxTKJXhw37tPH/WEMdLTxtf0lBpWDPY6h1Uq/Hcm21sfWh6U+PLS1ZoLe6xxtJaU8hQRVhdxv348RfTQZ9vrB4w1lTjtB8Sd1MWVyj+d7hvo9K1CUO4Yg77moDoqbf6WwJ8CEzU/2mMhOa7wc2tdSx0l5Lt6N0cUSgYkoVAW5WQwKBloVGO62uUJ9dgZHgtSf8SgbpYoNcpaJFLNj9pPSTV5d5G2xHkc7LZE97E0LWAwzWyhpsZzj9HKOibMS1OUdQHJKqQ+5Lp5/mNsanGFteqhWrtoT6rYPbZbIT68OS/fdV1cwr1ki/+6tpBFD959aldHxQKgrPtCxDxQcO2xkS8XAKoV2e4jHnlGp8D+IkICHeuypMo4PsdHSUr3XMdSHEY12nvdFIG44hwR3tVy3OsJjGWeh5efUjLtnpdxve2EH4o7tgYnjslprhkxvLAqc0O8+MauraUvuz8M+ixvAxXtM7yhZXxv5Q2djtqOusS5rRJqtacElVcBPYqZrnMv64NNp4wuTHM2RqQ5j0EvdxhZsyf05/tuojEvq2otrQ7XB1tkNRauHDXqgrxsjZkIMKPPu0z0iyuQe/MfBNeE9+0gQ9/i99Zc/r1Zofg7yuTLdEG85rI/99WZzQaZUOTHDZhhxUR3E+LEeWiKwV05pw/9+G99bbY84WhoDA/yDTD4ca8MFDfXYg/pYGu/nMMzuxqkGHeMcDQVAQIBoN0FeKlIGbArweSICGVfGtuCkT/6T8xbNCwTOCwSPY1y7Pjcbs7fb5mufuxU/6Oo774TMa31WxnASieCVmCWKGwbYu6Lv/4Su1+oh6l6s1ukiPZY2LMSuXp3puiW42+QIt7n7y2XZFAQgsolWsCE+p+eejFmGRdXnP8Bx4boVGZ3J7Uy/yQ3Fr36SODTuqH+Qyo0rzyysPbdpUd2FWTc76LuZzLPq0IQL6pCZv+X9EjKu/wJxX7P/ndLDvVpIufooJd00knWe7EynW/1d1VydOoL3TWUgZrbQkhI5z+rkLBdnpyUFh/0jd9yqvI7+OsBcNzzA6+o7YuADGxCEswDigyHEv3+kOveedJvB+WzqOMVwU/XyWJfpapXCzd43pKF4MUGS7isyzWkIMT7Z3jLbTMnPaX2uXiJ8j87nSSIBUNgIqpwHEKk5b7QAIL9XH/c9wrA2nMzbnQc6m6duV+61zyXaW2OTncbZl1S6n6Pc9gx/xj3chRGlTkpSSno9yQfCkj+7nT4REyoECHgWEk41603yEmRTlUydneJonXEZ4ucqg+JveKggvu/e+qKlH8QMXqgSPOT9dRdelSAuwk5Kzyh93p4iMV+dVHVwXvq0Vdvz1r+k4X3dPLzAYRTVpGCZdB5AZ71cuV3j9SZKkRBskshyzypCjrk7VG5Naix5zkNQdTKeDfVhIjErq+Mxwi7u5fcFxqwbZKodEeK2z2kh6BqdwKmaaOnREwHRu0XdxjRXLmyQKM+KwdJ9p1d/bSKl+bn+YdlTDMWvMBA3YghJxCqkw4GxG6Y0lr5ioiSFM3pPetold5mLZqbesLLjbrD0djzt92fuBt/u2uBO+cFd37ozvnXXrnfGrv/rx4FYjo+QEHnixIpxp/3CP2u4hgVY3GjPAVz/YI9zsovAy5wEXRXgcw/hIGYrUut+EoOrbUErp2nyiAEPLLp22TmQs/pfzbTizOmA0DxMQB9PbSxRWCiJ9LegpKYnq/MC62Qa78qIXtnPVGZrfBjRWiNTn9b5XFHBXtcIH4aZcDE1SUDyZqkiO8DnSc/RRPwglg+L7+ltalCpGC/5fsWhHRtDk5fUmZtUtxvUnGAof7hSofWoWU9fGc8RFkrC7guMO7Sk6mzyGZw42BgYd8uYpec0ofHnVcEzd55ep7uv9z0GJ05pPr68FyCIOU+rA8hRFsPeAI8zY29gfPdPE/tNBQL+xo5Ta1sDWHeWi6CK3RBvPq8J2W2lpVez29rtG+W2Byc4WkZQiNdiApKYKeXZ7IDQw9d+GDVTihenGYoig7wuWKzUH1Nx3n5BXrvq5/AeBjnP/Cm4fTsb7fOakGefKs8Jl3M+xWn/CGpscwW0kZRhZ2ASeUYbuqKfpa6NxfU/tdFulxPtMkekWwyPPNF94n3L8nccOeMX8maFQlsdaqjolyGwY3GAaA+G15EAKSQCF+2E1GUOA4yc5+IEiNkL1UFrEh3NU3yQMNXK1W0EnEqO1ei97u4E5OldgQlt2XLi1ZUPzr5WQz+t15kmstR6McLcLJWfay/v62k19NZ7XWkSxAeyEGs109LSXL+w7M7k6lmPqru5cRwtcEEYApSTpEtERtWbbe+ulSlmJIuB1iq55mR3u3GRC6fLZBwTBwGvtBOUBQNYNIF4s4WUVod57L2z/cN3sBg+Qsn4yqqV2qu4s6LcERQ1olaqGTb1H/do0OJ3ft0TmNhrsKlW2yBVroly2yaRAhfkgURtrjbcf5ClTmHFKWJlZC/HKGNVRU9bUw8nTpJeHC8iEDCUy7VHs71u5+2OWdEGCQ5TTLTbPFS0uZiZaZTIL+b6hdzUrpmW+kGBXldGsdJ/a6zbOhjjBdnXMZlHe9lbHoh2mXLeSszy/+ncbykbw7o929HOnfXVtX0ypbH4VTMtuWiglcXtvyU7TFOdJF15JCBqe19T/SAt60mUcL5kAmIQE3iNlZSeUAhMQr5KvzzeZR7lxsnGYwHRO9uf/ym0x+K+1jrweFXuoLH9FrYCCLbkHF/20OS+88ojPbbdg8w1bWRZt6rrJEPpc16CvFItVZ1NsxvvK1LqjvAQH1Ep08YsjevfeOr48qCdIUkPVZibFGJ/TWssfu2rqL4vbArtrkdQeDxvga4XeuD9/jyGPnyk56SYeXWFHw821bx9XhP0abDPkaxi2JhdwQl/qAjoaC+f133PMJdpbITHTn0aN8A8v+6iH44An+cXesFBUjfFPr7RWLieDWLctvA4u3E4gXg/Bc/FezH8Sp1MfcBBkG1BuRinJQuHmLAnMHblrci92Xjsym+32l9dkXk7ftAVuXd1vfXx9Z+w61l12DPPVJ0Kl/CsA0Mo8opU40tytnCbQ1K9uZrQH/tZ665L0PhX+2uyoeT515JHxZ3TxYQzPFvwStnxI1mm6ujluOzX25m7dwUmjTaRkrjlF7eHvZ8wBC9XBAQtv7C15afw7i3naWXtPZbaGx6qdMWON9prDCIlfvEeyxASCWqEADJK5BfytKEn/opMsf0qxicb31L+5ej+i35zEASBEEwDEDjeKT2sCvQ6617qNiog1Os6M8pY1iXIgrTGsgkxUEi7rAxoK6mXCrxUxjPaUI8r62RA5FfNlNQyzFg9Xcn5oiDEOReONx73i9zGEjj7Pzln/dX5ZbKh5EU7SZfXS5Rta1aw15mg5tg4E887ckKTbngYfLP+GmSuH6b1OfsV/dt24r3+rCdUtN0mQrYW6iOqb/b8jMai99eG9nxueWSfqr/VnIudX3duhZukSqQcF81ArDlr4AMLxec1nBffmbPmgAsDzThGOgQIGBbgLlrgAjkMbzVTspJcbegfgv4xIi64rel+8VAyymXrq2U9w7wEWWQkpEUBrCetRSI/E+JxjCZ4QZVLSDYOYN0P+XCiplmiOnLKP/RYVkvVPU6CNuQrAnPHtFY9vj0k4fNEpzm2p7XxpXOaoH+GMs4khY+JFdfZkS2Vc6yktGLJwBmvHZ2pvy45V7sd7gZLb3cGuBt0EC13N/h0Z2xw16537frf5AN3ai74/4wNMtcYv4UAWk8d//7J3UGJTzsI0tNx6fCY6oLnep1LvDhRTyBBJSCEfATRLOF5PQtxm4jHFej1aIYaK/8xcPCSrGuXneMnV+zI8w//1Adxtpu9+fUDAXH4/PqL2rcThphmNxZJfTjO6r3uPKNUdibBYZouQMgyEHPIOSYJA4B24PQFAvByGcclNElUO6ZnzG7L+Pnt7K9P+7HOnoSAFCQS/IoVAd/v5bj629m8i/ImGUqedeGEwYvTFhnv82uWKPM9GO4Rwe7zMeJ4TdCtY3Od1oR3u6QKmvZb3i/SdxOH5fewNcUObq1VfxWTcdaF4fHDrXX/zNOG37u46szEb2L6tZ7XhKJXyo7VjmitwncGJVwtqb2VpfzaD6OslqrnSpQB4V6cwAJ8Hp+TIEke4kSardl1MDDmpa7I7uxjS+v1fRrptaIWWu7hAdAlO43gskq3I9Jlm/JzePc18S7TdT8SOpPbmW4jWypn6nyeiS6cvCwT2HgjJd91SB+9RSxjkxIEZyElJUFexxgEoMdOSi+qOE8PMYushVYe1jLunh6MaGqUKM/Hu373OzGAigm8H4AYc1Ed+HNX8So70/Nmv/9VG9zow7DjOBAJKBBAsEKhPRTmcfQI8romWUkql0ZIjkRCLVoZDAFQR7ks0o1h3YqztRHy++oK6Bi3uWC/PrYNp7j9w2g4LenpIOj5wz6cR6P73xpWowzYG+m1Ax/EqimBjwAAYUZasb+ZVgyV8myLhOf0h3UxfE9bkyvObaYbaKXqp7C0t9rhH+5E+zv7iBtoqh2tZTypxcqALYE+V5yI1fZNdMbKHnbjKxFu6/mvovvinxTtC9sSkvxmR/veqq79zPXDgryOYRyAVh7DXZTA6UQCiCPayGUuWnJ1nu3XWDLPH2J+bpJoUDJMnIuka2qlyrNJDvM4N4abDwfGXiW1Wx2W/kSc08R8VbhrUL8hD7MpjpYTXxfs7D6137ymKLf1WFZrZdtB0q3q2sfSmBHuto3nIXRTAheIISCzE5KzD/aelikAuP233J8n/Bqe+li73KmNxa/tDkr44OPoAaUIx0/4BwQodm94f5CDpj57MW0092rp0RINwySWqLTbItz2XgqOjdkekvjxjcZChMO0lIQYCPVYfbuCk3QP1pwj81VBJXKOiT6nDXnodsZYZzboYTX0iHHbJvMA+lgM2CkeaREGPWc1wT81SlUt/5OBh850vZ32344fdOU9d3W99fH1n7Crn8/7abTHAqqkmgNjWyrmHdHFoER76yUvScT9FJa2Lt5lFrEy/3T91f4aZyh75NuYvqG7IpIHsgwo/PHC1h3BPnvQSly663b2W5uDuk33Y9yxSy/tDfbiuMxCSvlYl1mxJqJH7Sa/mKo55oouYbx2xaYd167b0bUra/eolqrZ/ox7ZINE4XNhFLs7KLl5fVi3lC8LdjX6cDznHwnDo3WM6/KE5pLrEjJe+w6xvx7kXHNoQdC4CaIREwQpLcLFkNK8Y7qoXbfS7jvZ/r86v2SYGgaEee2jOAy6WIhZaUHQcxC6dmKSbTAwsg1e4Hau8U1lj7bZDsMbCYAkpMAHi7b7BZKnOvOBqQ3Ff98bmPDBh3GDCwiehSdO/Zi7JaTb4nC3JSzN3vLAsIGL7xV1uq++IOLhmtzvv7gFjN04hykm1dGy4JJK93/YO+/4KI67/89s39u9fiedGgKBANE7tnEvuIBxAZfYju3HLdWJE+dx7Li3J075PUkeJ3GN424cYxyDK5DYxgZjegcJkARC0t3p+t3ubZ/fayWEhSyBBFqMlL1X/olZfe+77/l8Z2c+NzvzkhnDPMQuSbOfixgZ9Sn5ceb5A3mcCPOaPPwvlPuPP1LSd2QoZjOvKJXvFo984rTYvvMhMohNruJPz4jX/mBR8cjfnx7fO9Mp50dVuwLvlkvZCZwiVy4qHvnbGbF951GGwX7nzO/cZJulbSqyYtJtRUw7V7u9rNKAVXHtOrD7lwGvrWkvtyx2asrnS1e8+Nj8sjGte5J2/BRGaidP1+ULsjS7OSRmrzQgzNZzntcoTedcujyy/eCFK/dv++s6T+lvNjqDNS+UT6k1YxSoOfLdVa+tmF829obx6fC4wUJq9tuloz8fmw5fOzITZTd6ireXC8mdnKEXvx+qfMo8IXVILjHZYWiFAkE1aBAqnKYUIwSMgCqd98Dws+csLRgaX/zVKw8zSC9Y5S59aWq68RrCMHgSIHYVRn7YFBq65mgGWDNaGs7xq7lpu/jCf6hY2+tsw3Kp8yikc0+T/ItHGmR1950vlk786a+3Lx28m/O/PjYbGWWu8HuzbFzxNfXr+AzFSS8MnoJurl9btrRgmPF20ajVv9v28fhmxrnLwMCfjuY+Ok+M5jTv/OVWV+HK3Zy36pqGracKBJH/uGDE8xdFdl6w2l38dBPnPubX8Ccmw4+s9xY5hggJ+aREY1mDw73hr4OnwRv3ra/UceIvm13BrV3dy7FM4s4x9x9U5NEk0rwbPKW/H5dq/jHAoJgg2Y2MKo5MsK4VCZJpnJQK32Oecr/FFXxpXCZ6K44MboM79MdSMTOuK93lCHJ/rcO/rpHlDzkI4Fhy7cmE62jauru/6Zzr+HR0XEUuftlezvOeSBKZcanIjyFCDgggriOYIAAqEHAyLRIE9deKU9aOTzdJF4ZrKre7Aq/tdAbNfXVbP2bcSzF0KmGg2YP//GPO/G/PP/Kx+t19G2IIgjwEiGpmnUuK85mLVIi513pKsqOyUdKlyUSKZJp+O/x07Yd7Vpc0MPzD7br7Nriykuy4IFH7izRBb4uw/Pax6cidHxdUPlEupn+1PDjo2Z1cYPjjO/5d9G7RiN90ZHw0uY7IxIYNllKn6ACoEkZHVvhKPun8qiQdqRsxS5euiVDcFxHG0boNSkARBhXlxXPMQ8Z2O/0HJ47LCipn7GXcZyxe9WroV6POoYOysGlu4/bhP55wcdNN+9b9tmNb9bbPGiokBpWL6SmsppVwujLsjtEXz13tD71xcqJhxW+2L5m8sLjq/nYGs8K7b6t2+JbePm72BwYGnr2tduV/uQ394unJ5h9FaE4an2pim1nXB1Gara/KxK5KUMyGFYHBH3en2apM9K/7OO/aciGljs5GZ25zFqIozbxZKubmbPQW/Q0A1OuV/T1pryFCunhQPjnFoWuBHEHv3+H0fxWjHIc9ubwncXtbz1bEbK/Z3urgSLnbuX47ZumkZOSh9b4iXkNg0WnxvbcOFlNgcdHIvZXZmN/A4FPdHVJ0rO1lvv77Sun4KXfce4532sst8rurXvuXTBCNCwxs89Foq44PFM4M73q4TExJOgRNr5ZOeOuO2i9/tc1ZaCx0+P42ioC9rvVvQ7Mm15s0cR5raAU6APomV6ix3uGdeE5LXf7ZIVMc1zVsQguLq6rfKxwRunL/1t95DEk8Up4da/akRMNpvKoUEwBxDbRzlblvf0/+vq/HWlaOX4YJ8cGDcumTCAAIkSAi69zFy/ekIo6j0VXHPLti15M6mNO08+5mxvXZdZPmvXBz/eqh1zdu/t+FJaPuNmNf3rj9sdvHzrphs6so9+SmxbNG5OMznyO4N3uT64XhXT/AEILVTt+H7fmahw2mSccWryxMqfEE5g/Jpc4lVWmYTNDVu3jf0rGZ2HeXFA594tTYvu+Yr+2fc/JNN3/w1atP6ACpTl2tiNLM2gjNV5sHfyZJduPywKCPJ6aaJxbnsydfcs4NM22ztI20FYaOFTHtXO32skoDVsW168DuXwa8tqa9HF1+cnzf1t9vW3LlW6Wj7+g8MApEaieeaiiztjoDr1XmEueZZy/t4r3LKoXUWRAA7IPCYc9fGNl9i0uRpqg4HtEgFFMEs3Xu1Gt+f33DxvKb963908KSUfeMSUfGDBMSl251BV8zv4PMxEeyDmdLkZSbogIoLQlVHnY1wcXN1T/b6Cl6LQHp3NmJuh8uLm7bU+7qhi1/q3YX/F9pLnleC0KRVSVVB1fC9XZgeW7LnqucqjLCgFACAOEYgvgOl+8f/5bUlt4MiDp+7wZXUcXJiYafZkkq79BUbLCY5nhdyXnFZKPIOEdHKW6HU1eGv1M0iltcMPzPS7986eb7q87ZNz3VcFQb3HceEM4O1/wkh+EN+x3ujeYrxwgh2MQ41w7LJed95Sv5czPr6vZ00J4aL+aJ8vUO34hqp98j4VR6gzskmysMH9j5GWxiude2uboe5Pdk8NpVG+KGjs+K7v55jHSsLZRzp0Zo52deTRiXw+k6lyoNzxsGgiQdqXO4V43IxmY7VXUqwIC5ZxMeo9gl5uFCI3KJ81WASUv68KTi3urteJoZZ0VrL3Nrylgdgpy5tyjA8EySIDdnSKbeqcolXlWaDhGiBZzcRRqGJ0Ey65YXfP36d3uuMzieLRbTv756/KVBnaZHP7F12cIKIb6YBID1qPlx25z+1lWQE9LRH6UJ0k0bBlXLefMvDJrc4tFk9c7dK8j17sI/tuvuaDVwJNZHijs52TS9TExfoGMw69C1kQqGN7xSNqHy+cFT7ru4cfsZP6lb5Xu/aMQhP1gcKeaRcuru3824czFjYpGUO02BeNxcBWxurxGlHKu6Mhhxw/jl7PCuqv2sy2B0FTp0FfyjZMxLXi1vnlTd+jnWXM2DLn45euYln/kGP3lF07bdP6hfXby4aMQf2uOe1VJ3qQyJzFVTrvrL9/atWTQjsc+vA5gnkMEPElI4AZCYx7C9OAKUQFI1S49wUMjgbPxPEkGlzb2aU5Tje4ShI6eWf2FyOnrtGnfRMxgE63rL91gZHK69jvZ5cDxj9oUOusrX5nrs9XU0XM8P776xgfMOf37QRHTDvg2DJqabwc/GXrT3gZ2fwgjDv77ZXWDNa/hNO+/azfmG3XPeLd54LJb514oXt9U5PB8vUdWmo6mD6fHGUxhDvfyfxVXY9+rX+N8vHL4/KIm+EikjpFT539uKKlv3aOzLjxWadYfrRp+lS/NqPIHXi3OZSSTSnY+MODN+Wbja3H9Tm55qdN0x9qJmGunvndWy56ue3o8VuVoRcyD2LxeGa27bwwWX/GjsrA//sO2D80Znope2bx9jbj3zr0DFHx4dfta6BWve+CkGEP0GJL/oTQ2Ui6mSCenwtcAABIIItT4fCbJ2SeGwVy5p3vmLKMWto5DmjKqKrDr9NR5VChTns+ctKRj+u6FCfFiFkJh17ik33fyT2lUjLw9vv5/StVIJJ+sxgKgsTu5eVjj0dbNdzDdFyvOpy84/9+ZRtlnaVnlWGDpWxLRztdvLKg1YFdeuA7t/GfDamvZyS/WN+za8dNPe9TctLKn6xmmJ5iDrVjV3Iw4Q2Uw7lycpOlIo5YYXqNLUesb1sV/JV3C6OlTG8bCKEdl/+8sXXBre9UsVwpyEkS2coQxuX6E1p2nnXabZut3lXxAX0s4xGCz2K/LUOt67eJM71LpvUXefcyN7rgHm/qUAQU5TqhYVjXhgSrrp5OJ87owtruDrQ8TMdKDKJUtLqv5fTwelXV1nngwdUIXB5kBmpW/Qv/tiQHhqvOEsVlcvrnW494/LtpTTuka/z7qf+bJ88tWP7vx3IMw41fcKhzOjcrE3J6Sazr3kpOvSt+xd88jR3EfnQfEpsYazCxThlAaOX5rGmahTVwKDxPS5CiSiH4Yq/9aT7zjSQHt8qnlihZiavSQ0VKxxBBsgAuh7dV8NgRAYi/r4oBQzX0pXqVnh3fdscQdfHiHEZ/GKMjFOcx/v55wbqtLx71QDfNVwqE0LU9zyGO1oGJeO3EwiIyjhRN02Z/DNUD47MqBIU3qiu3Y+R2LQE45HM0E+mrjd5Wruc1sgpYeFJHEGjhC1k/MuUAk8z+masyKXvEzDYDZK8aubHK6ahi5eQzbjVrn96mmxvX8566SbRuOEEVzw1ZtLwjT3eNTBR8+O1P5MxImmWs776aB8akpAkU4TMcKYXzpugwLx7H81rB+hQCr6YWjoQd19m1zNvebGZ8OnBvPCmVGHc9ncyVefDwFquqJpm/uGfRuiywornu7I3+pcg1LOM1RIjjcP62hweHaYh5V1bv/2WsuQNNjt8OshOceW5DOEjmGpjithjzXXS5p23NNCcV9dOe3qyj9t+XBxVTZ82QehEX9pjzsjtve8Qlk4exfnj3G6NurlQeMzw4XYz8K08+Wf7lkFwjQnaRj+ZpJi9m13Bo94gBcuid8bn09P3skH1nwSHFKSJZiyn+1ZoYo4ld/De3/Wl3VwNLGs1sGxtld392RFXCti9sVz9nj1r99WrhNTkfGDxcScza5g7X7WM/P0+D7IaMoWCCA43BYXx9pep8Xqz1/vLrnwoaEzqkiC3PHF8me1lf6y364VsmpvjKL29jmzpf4SpyoNXxEs/6gyG7u6WMoF9rHuT0P5bHEKGbEVJVWtryn35edYGXSVi7mQ4DRdvniLK/iKuS9muZi+8h8lY34yPhWZVyylT3Wpiu+jwLAH0izTq1fKrcjVipjfVh0crS56wsA8IKqF4rfeOPHyN15f/49bfKo04sPCYS+Y32k+E3WIiRGGN/cWPb2FcqxeAPANR1MDJ8X2n4lDhKcIummbu6B1T/MzW2ov8ajK2DrOs2ifJIBixqkOFxJzswS1e1lBxfwyKVvYgPtRAAAgAElEQVQ4Ndbw8zNOvWWOef3/bvvwnEmpxh9GGecncZpu2MkX1LSz8WoKNzNc8/tzZt5aZJulbVSsMHSsiGnnareXVRqwKq5dB3b/MuC1Ne3llqZfb1/6+qRU40kfhoYfYg60D4YqvAXCOdG6W0hD95vHLUGA8CjFrNzkKf383Oiuu+ocrvd4TfcXyNlTYwy/MigJZ+EIsRoAIgEAk6DYlf8qqFjgVkX+5Nj+6xlD96vIwEgM18M09/kqf9lnhxsAMTqGXRjZfjdlaGUCRtaa5qyEE3sopBc1MZy5P2L1qExsXgSAxq+KR7b+stqXn54Msrr7vnHp6OihuZbv0AgVp3HqK6euTIAIwCyE4STrLCkTc2SY4cQIzcGqbFQVSQa/fdys2ovDO47K9O0q17Ni9XM8cn4iwKCODICpOBZ7PzT8rz1l1JP7PznecFZIzp2qA2BgAGAqRsQ+Dw56KYPT3b561pO4XeVoriy9KLzr50mS2coYukvHcLGB5beWS9mJrKqUPUvyL38HqCd55fw0CIEGESRwQ/OqGB5HEOpmfs090F3H7z7aXI/E2Iq4PYl5YWT3TYymDgIAIAARlsPpmqWFQ1tXfXf3aY87PhV+6uERZ89LUnTRRytffeHNstHXm39TZR70JqZmkobmMQ/QICHgDISggWFZZCBMxYn4+6HKv5xoXE9KNJ4WoxwX/XjcLB8AMHtr/Wrap0rGZ4HBz3Q8nKwnXI/U3l39e2/iXhjedau58jRPkPsLJXEmjpBvP8u/4VOkiQ0O95L1nqK17f320Uzi2vMzDQ0dg/nLp17Nvb727bBLl0r/Fax4y8x1HobGh6TMTEo3QkmS1gkAwGpvicHo2penJPadvd4d+ojX1DM3uYvnGxhq/cHpSB8z7ihX8IahudhoGSdwBCAhY1hyt9P/0yP97ZH0erR/fzzj9kYDvbkfK+JaEbMvNHustdUfuJ4UbzwjJGVOb2A9lYVKzjyg+8svAmUvpwlWsEqv05ONpzQyrivvHDd7GqGrn6z87Nmy+SWjbmhMNHuOpo+ZkmqeViamZ25xBVqfN15NLtQAJpeJqYt2Q3Lt9qJh3W7X0Zs2svo5g0UaKi7RczdUc563FJwUJqbDPxExepdDl6sM2LrK3q1gRDhM859+6S877CnsVudq12zPVoOf1VJ/iYwT6asmXfnU4q9efVgkyeaVvrLPhuSS5RPTzbcShuHNktRWt6pMFQmy+u+463l/QdER387qqW7Pi9Rew+vKcB3pGA4xPY+RjR+Fhj1v/j2j69SlTTueOvm0204x//+CtfPvwAyD/qxg8KKu4l+1f+uzrw8ZOfS7985tPtz32wc89bR1vnmdbRJZYxKZpK1ga0VMO1dr2srm2r+4Duj2Qjc9cvILg6d8enXDlmYEYX6307dge4c9CjtPYIaKyXKIDLiba9tDj9NV6rzI7ru3uoKtr75PTjbdp7YNDv9VIAszSGT4m1j+g6AknFzLBxa0vyY2LJcY0iIknenCoZt78pg6N1p7JWNoxQ5VGbnKX/pwVS52nkfOnwYgJm9xB54syQuTeU0d8jkkP4gVVWzoSczeXHMsA82Lm6p/JuNEwq1JozY6C5+dmA7/t4bh0TgEDRnWO4zV5UCc5sV/FI3a+uud/zplgyskqzhRX8t5+uQ1/Pb7dCoaU6imQxrAtXrOs9+q+zf3oMIAADUHNHK47zkWrqaZ41XyE1MkvSHCcjtDeXGMW5PGxShu5ZsAX21O4lhkECVishQZ0Njj9O0zdQcgQu36tYrBtx23p1wHSakiStfpDMFmorQjcaS82+OeH97914erznzGANi4/9614vQVgbJDDuAxDzJAENP38N697bozAK7VdqG7nuZ6pNw6/3tv4m7whL5z747Pz515yo3rAUDuP239ANSzbvzF8km5Gxo2/KE9dm9i9ibf3sQ1tzxRAczUc+41EGL6iEzLZU2Mc2WJmD6vkfP0mVk6Oh2tGpWL/dcaT0l8aqrRn8WI3R8VDX9Wj+wdNE8Xb4ox7JehvDhzL+umozRbNzYTHaVhBLHOXbQzQjuWT0hFrt/sKZ6PoNEjk6CdAUZizFY2eLMOcH1spukbP95ZxfXbjtsbDdi59pzAQOW6NDjsuUnp5j1+RXjiSDSOlYG537wGsVtumXzJ2RXZ1CevrF0gLygd/YujjWuaPue01N4KgAH2M66VCDNAmShMhQix/8CYBY7C8sYj3VNv//1ocz3S+OV6XbqQ15UhUcbxhU+RJvCaMkGFZGOaILc6DLU8SbEbgpJ48vJg+R+PtBeylc8ZK+6/8/ygt23S3fXfZq4z4g3nUIbmvHTqtb9etvKFv9Vzvve3uAt2zArv/j6J1ACj6xXzS8fcdEXj1j/JGNEQNVB0VUnVy31172acQiXvlZJNZW5nsGWfw3WI0Wluj/PfVRfOWeEvS3228oU3q3n/P7a5gl3uZXt547YnGnnfpUP/8P3WH1C7+9hm6dG3nm2+9S9Dx24va9rL5mpzNXtRK3RgRcxe5Ypu/J/TAG489qWv7PRJqaZ95h+be3XWsP6F271f7311pIGLuSF6jqRr9rHODaMzLVexhj4sh5NbSGS4ITIcm92Fz1SKqTNkiAn/Dla8dTQDwjlN1fdEaXaFW1fLaU0pSVPM5pAkzAYIkSpONCkYHt/r8C75WFEiR7PS4UiPyiMx6O7vR2daRlbmYnO3uoKvDxWSZ5omIq1ppSmK2ULL4kgO4sx7RcOSZ0frJ+51uJQcQQvbXQWbrt+3cdDSgsrf5AhCPlJux2IS9TT20d7/keIfa9wzYvtm8YpUSQHDpWJYKk0w1Z8HBn18rHG7ytuKmP11sjEx2fyndd6Sv7qV/PmTMuFBnwXKf3Gktj4RJ0btOb1YNumnb6x9a/g9o87duMlTPOzN1fONnbx/+W8rT588PtX81tRMY+shVyeCBs6K1V3mVGTz8K2DfSmvqr4h+dScFf7yP7Wb3sea66xwzQ+dmjL1K0/ZqqmphgkahsVzGLWzUUeJwZgxtNrpf29ENj4rRzDDSUNjvKpEigTe8l7hiHddqjJxuJAYt9ZT+EMIMa0n2uic75Jg5ekzW3Z1ebp3T+KdKO1l59pTAtbU17HWwfHst3qT6/ySsdfThoZd1rzjiCfH9yZuV/drHpYDEbh6yJM/dj/w+5V1d+76Imbu53wscd2qxE9LNs3hNHmYOfTM40TDZlfRe+uEtHEijeEOp972+z89VjfboyhVtKGVYchgFZysSxNUDYV0127O+8nIbGJWgua2rPSVHPYNqqMZG/e0uo6lrXrCoKd59OS6bzPXGS17Z/K6WnzRSdf/8pOVL7y2wxWYn8cIYXKq+XvmIaFjMtEbZYzcjwODipHsFl8+e8YHpaMf7cl99eaa7hhc1rjjkV+OueDmOoc7v2jV6ysXl4y8NYd1PU8wtw0AECzgnrn7wcN9t22W9qZlDr32W5/I9yL1/pSreVtW5GtFTDtXa9rK5tq/uA7Y9kI3P/ZPASPqfzzh4luf2riopcnh/IhT1WLeUEoXhUb+b08HbhOSTZMq8uk5KoBpCHDEIHkEZhgUBICI0Y4ldQ7PygoxdZqO4dl/BYa809O4HZ8BlzRV39VMs6sStKOhMpe8gEA6l6C4DQVS7pQ13kFP7XdwsRNxcmyehF2Va7nKNEvN/EZlE5eJGN6o43iOyAtVPAa5Le6Clw2IXVqVjQnVvG+pw9D5odnEpe+UVB3VAMyKgaYVMU/E9jrekwKrGFjZXiWBslHnRXfdkiUow6GpRJx2pDe6Qz/pxZjtkEutzLWnk+6XSife/tTmxaWUobsbaZdjUqYJ1Tj8X9w+YXbhlFTTGxPSTXusaqvexg1Kec8pifofGBDKWZyqo4HhdOjqoATObPysw4Fcx8J1arzxlGI5eyaCQNvmDO6ekmo+dzfneaksn50ZAXCPD2CBapdv8WAhPT2g5C+QcRwKOKkLBJluZFy6T5Fc1Zxvk0DRh2y5cLzr61gY2Ll2T8Dm+u0bu28Vj7kaAAiuaNrSeqCelXpd7yq5+Fc1n8674JQbNtyyd93IsZlwbR3n/W1f6IDRVUrCSfPwxdZPX8TsioUVcTvHPK+l7ioDGQSvqyWMpoxIUewXezjvpyMyiYtbaMf61f7SL47UVlYxsOL+B2Kuk1LNU0rz6TNvGnPJj+ZvfPuT+WVjbioWcsHpqYbvb3EHXx0ipKfVce7VASVfCjAM+HLp0z8oHfV4T9q1N9d01V4T0+EJw7LxG80303SIKbShht4qGd3lD9UzYg3nhuTseQQyNAygzwEAy+Hz9z3bVQ62Wdqbljn0Wtt861+Gjt1e1rSXzdXmavaMVujAipi9yhXd/Njnb4fGPv9RUcXDf920mNnFe18VcCo9NtPy3feDVY8rJNB7OhiamI5OCMjZKl7VKkigFcRJdnmGohuTBB2hdYOpFOLz6jn/uxvdBQdfu+/N4O38yO7vEsjgqnnfwb2shgnJs3BksO+HRhyckPcmZm8ej8cSd05z9Z05nGjc53C3nobq0eRgoSScFDOMqB8neAMZYDfv+1d7PsNzyXN1ANWPe3hKe+f7OJZcu2NiRcyeaqs37WTlhKs/MbAq15SQm3GqJlzn0BQyRvH5IfmUEwIDbHcGG5tY170nSlv1VltRkv/+DQ0bpioYrv5fxUncvTXLlQjN5dZ5SmQFx+6yUle9zdW8vkAWfWPT4bMppPvNH6aijHP1Gm/xIactH4sGzonWzaUNzYcAIjhdrZIxfN8OZ+Dtqmz80maAmkoNNDLKcJ9EaUeDT5WKw5TTNS4TuTzC8GqU4rNNrPMrFYMLe6OHY8l3IPRbVtz/0WirJ21m52qNqdcbrm8XjZ5rttXc5m1vH6nNehO3c6xFhVUXhhl++rIVL1bcPmHW365u2HrtendRbp236IMJ2z5Z19MfpI6U44nWx/Yk385cJ6cap5Xnc+dtdfn+USQKwxOMo5ZTlGCRlDlrlW/Qn7s6sK+r7zmW9rL7wu5bridcR2Viw8dkoz/4JDjkkdNb6u56u2TUPWbEi8K7fqRDIJrmd/s3VOYS5wuGoS0vHtm6p2hffjrn2nb2QXweQAaZJagaB9IDrK4Na6G5Zf8ODjnkWXtarP7CgJKfbh5GRRtqgkBoE0DgJADRy/D5+7/xA6Ztlh59y33rE/lepN6fcjVvy4p8rYhp52pNW9lc+xfXAdle6KGHCNCAf7rOU/rW/NIxd/122xLnWk/od6yquIeJ6Us+Kqx8In/gFfCeDDA69tdntNRf7FPzk/I4EQYIaCzSirIYVbuscOghBy/1Jq5by3OnxvffSOqaTwMwiyPgMPeerHb53+54AmRvYvbiGXNMqx3MlbdDxPQcHcPyOgASiQxexsiW+Rjz7kSOJ8dmIlchhGgdQJkEBqMBKKx3F73WxLlbepOjlZONE5Hr4dhYka8VMfubmcHns7+qUPJlzQxfMzwXmyRjRHYn7//nyGzsynW+kpcRAL1+bfpE4Hp2tO7GHEFOrRCSrhfLJ6ljMmHj/aKq+I93fwnXuosfSzJsxqq2sirusXA9P1J7HYlUr0CQ+83tTlIks2IX5/1kVC42d78B6jiKyQXk/AwZwyIIYgppaIUSTjQsKaw86lOsjyVf2yA4NoOgt88ZK9rqRKwD+xkDwN8HTb7zke3LnNNSTYP3se5MSMq5oowjfeuES+pmbnjvJdssLUl21MnMyK4bHLpWJmNEBEOIpAw9FGXYlSv8gz/qaZ1ZUV9WxBxoNcvJKntmsv4mlypPlyHcTwLk3+3w/22dr2j1yFx0+IhM3PyBAmoYFCkEeAXiyX9gxLtcwZBenQHQEx10bq/zo3uuJXTNlyXoer8iTIcAqnGSW+NXxamd98O9uKn6zixO7JFIKl4ups7EgHENAPglAOnj4N8euLTz99tmaU9apOtrbPOtfxk6dntZ0142V5vrgDRLzZtCNz/2aJpkLnxx0MTg9+tXG5tdBS+MzsauymJk/b8Lhx58tetoBlnm6+clUnqCDnE5STlq2w926vi46W1cxtDJCammk5yqUiziZHyns/CrOE1njyVmTx+Rvc21c9wiMRsYlYudAQCCGZxuWuMvWdkek5fz3DghNoVTlVCWIJtruIL1CYbJ9TS3ztcda65dfa8VMa0aaFsVtz8xsCrXIdn4nzSMEAWCXD4q1zKvVMxQb5SOeXp8KnL9LldwVR7H/95b3VqVa2/izmmqvjNOOjZKBHb5EDHNLgtW7DIw7MOzo7Wza5z+N7c7g7us0pVVcXtz/53bzDyga2w2ekML7fhCxMlkhqDig8X0dF5VRrxOOZ53BMsbzYPchgjpkxSIC2mK3dvxrYHeauBEZGAbZcfXgLU1YM1q1WPhKiOC8OjyH06P1WV0HHf/qupc+pkN79ICScY+CI4g9icbH7TN0kPNUpP3hHR0nFvJlVMIcHs596qeHHZp9Tj2WJ4H/yl94ZxwzR0QIZowNH+Ccqx0qtJoHEC8pu0QpZ1+WXZWZaPTWV3xZ3GqaaOveFVtIsz3dQ10VbNzmmt+nqKZzU2UY8/EdPgnhIECa7xFD4zJxK7d6fS/tfPAwbyUCvBZLTse2OIKvkggRI3NRCYSSH8QYIAAOv4n+Ld7T7LN0qMZodhmaXfUbKPMNspsDdgaGLBmqXljdT/96wcOVT7Tr+RlBcNaZIxs+jA07JBXSuxBljWTGJurNVyPZXJ4vCcF/S1Xr5h5qERVgltc/tfL8+krxqSj/vdDlU9PTIWv3+EOfSJj8Ij75x0Pc7+3XC9o3n0TxAChQSylYUBtYFwbCQBAVSZ23TZn8JUap7++tzF7Mxy3oi841pjmqcDmntA6xCQEkfk/cj/rXfKertcej8lhb/h1d+2xMjiece1crXke2FyPnitCkBiXDj+5y+lfPS3ZGFznKSqYntjvXOUp2zJYSlctU+T7+rovsNvr6NvLHr8c/qlxOG1NTEXGD84nZm9xBl8flY1fqkCYYQw9ZL7pJRNkZGnB0De6in689Hp+eM+NGEDMLt7z8chc/CJOU8et84SeGJVp+e5OZ8GrNU5/rZkfpiNsdrT6Fy0092ULxe4vlYWvivKpOEBgOgBwFvzb/bNss7QvRhdtMWyTyGZglQ5sbVmjLZurNVwHdB1Me7nlmic3Lf5/I3KJ+lret2Sn09+6gqrj53gNBvri8WXnag+0rTK1bG0BIAj5886Qk1fWcZ76GMV+GlCkawqlHNAxTK92+o/qkKcTgeuUROO0UilzQQ6ndtdz7i8ZpDmG5lIXmxOl94tGPNneN50Iufa0n+yLXJ2KxgwXYqMIoDNfeUtWWlVbVsXtCwbHa4Js52o/u040DRDIIE6O7//Db4efmrl6/5bGycnGKV95S8E7JVXNd9asdL4JCXtlaeCbK0t72kfbP8Z0TeDbqIMpqfDkMjF1/hZX4I3yfHZKgZSbk6AdSzQEJQbpBe+HKrs8rPB45Tol1TSlTMxclKCYdY0Mv71ESo/1KOooHeLCe0WVB8coJtFzo3u+49TUyn0Mt8SJjEVF+VQBQPj3ATA+hX+7/z7bLD3WCv36723jxTZeBrRJ1MNSsevAmjroT1wHdB1MfSnyw79sfv+eAlX6aKWv5LPjNTG0J8fWTAxtrm0KtmIAa0XM/phrub/kzGHZ2DnmKcYYArCF5hJ7ne4/QAOFe/hcPSF/jDkp1nBaSMmdBSE0AAKYiJMNHxcOPWRbAVsD1tRWf6wDe0WdbRL9J2hgTnPNLz4JlHNLgsOIUinN+hTJPySf2js90ZB+huRf/E9gcDxNTbsv/HaeMeViqmRSqvmWrbz/VYRhxrh09LYUxazjNaVCwKnafxVULPi250cnJxpnhKTMOcjczwsBXMSJvR+HKrvc+mhmZPd1Dl0tpwxDwA09BzCwFj5//y+6ugd7z9KjGbm2/U1/MjP6U65Wse1PDOxcrakvm6s1XAd0zU59ueXhN9a+9QMBJ5/b5i7Y8W0PBo7+kWWdSWYPXr+dweuxaMEKU8uKmP1ZW8jAhiJo0BgE20+0tjoWriFZ9BkAgCjtSHS+L1sD/asvsNvLmvayuf7ncD0ttu/8gCycnKbYfXscnj0QwXmTUk2JsIP7bIGBb7DNUvtHg4GigXPDe67iDWVYnGLXiySRCEriWFpHwa2ugtf38N69J8r8yByjmLmEuxijdMzRLSvckHxiTVWquRa++FCqu3GabZYe/QjWNl5s42VAm0Q9LA27Dqypg/7EdUDXwdSXo3/++MtXrt3uDPzPPoen+UQZDPSwPr9xmT2J+8+ZxB1OI1bowIqYx2LqHe/7t3O1prZsrtb90GXXrDWatbn+Z3E9Jd5wllvNj6ANvaCJccoYAl+u8pcut0IHVsS0+1hr9DoQuc6I753pl6XxECKkQCyzl/d9up0P1HQ33jrR9SojYtl/PTzrsG/92Gbp0c44rTFIBrTp0AvUVhhFVsS028uuA1sDbYVtRX1ZEbPXuU57ueWdlcufnf1JwZCft1Bc0jZLu+7JrRgQWRFzIA5ee/FsPXipFWytiGm3lz2JszVgm6VWacCquHZfaE2/1Z+42tqyRgM2V5trX2rANku/nkFYMem2ImavJ/I9nCT1p1xtBtYYTzZXm6tVGrAq7gnRb53+9+YvP1nxwpQ3S8f8V3/95bRj3v1psmHnag+K+3JQbNfBoT2YFfVlRUxbA7ZZapUGrIpr14E1z67+xNXWljUasLnaXPtSA7ZZapul7QROCNOhh8bugDZeesigP7WXnas1Jmx/4jqga3buM7vrX1m7wPnPkqqf2mZp9z2YFZMYK2L25SCrv5pvNgN7smFroH9pwG6v/tVe9rPLmvbqT1ztmrVGAzZXm2tfasA2S22z1DZLrdXAgDaJbGO3hwRss3RA18EP/m+T8OvtS5s+CFU+bJultlk6EDTQlwPN/moY96dJt52rNZPD/sTVrllrNGBztblapQGr4vanfsvO1Zr6srn2HVfbLLXWKOtPK7/6U64D2njpof3Wn9rLztU2SwdszZ759zrm3Ghj+ke1q1Z/WFT5zEAwyuxBVt8NsvqrUWhP4qzRgM3V5mqVBqyKaz8PrNGszdXmatesNRqwudpc+1IDtllqm6X2ylJrNTBgTaIemrpW3b9VcW1j1xpjd8C217SXWob/bM+K1WfE9y79NDj4XdsstVeWDgQN9OVAs78axraZYc2Ey+ZqDVe7Zm2utgb6lwbs9upf7WU/u6xprxOdq22WWmuU2caLbbwMWJPINkt7QcCaOuhP/cuArYPpr8ZnPrXh3fkOXXl5vado7UAwyk70gYttvh2qMru9/jMH8HYdWF8H/am2bOPFmn7A5mpztUoDVsXtT/2Wnas19WVz7Tuutllqm6X2ylJrNTBgTaJeWIX9ydSzc7XG2B2wdTD1pcgPP171yu+3uQrva2BdUdsstVeWDgQN2JO4vhtod9aDFZMYK2LaGuhfGrDbq3+1l12z1rRXf+Jq16w1GrC52lz7UgO2WWqtUWYbL7bxMmBNItss7QUBa+qgP/UvA7YOrn66+vkX1r9z7T+Lq249nCL60wDeztWagWZ/4tqXA017BaS9AtLWgPUasGvWmn7b5mpztUoDVsXtT2MNO1dr6svm2ndcvxWz9Pvf/36JYRgrAQCDEEIrGIa56Mknn8z00HqYCwB4u4fX9uYyK4wHK2IOWNOhN40FbPPJ1patgf6kgQHbbz3+2+Wbrt+3yfF5YNDDtll6+F7cisGbFTHtCUxbO1rB1oqYdq7WtJXNtX9xtdurf7WX3Rda0179iatds9ZowOZqc+1LDRx3s/T22293SZL0AQBgyXPPPffIbbfdNt+8oWefffbqI5llz97z/vBo44bHRg4aVTPvscvve+u+d+7BgMHmCHz5DQ9dumz+vf+8G8d07opH597/2sOLLmFUdbJKYImrH7rsjwsfWPiEjmAuxWDPMToWcijKXAMA44rH5j701v3v3JfNJX2kv2TBHo1aP1pL/YzADP9lj8z9xSv3v3+lA0ljVIyqvvqRi19beP/C36kAS0Js2P8JsHaMS1MvMgCmXvHYZY++fd87DwJg4FlIvwvZeL0a0//by7nh3Efn/nL+A4u+RxpqSU7HN9/w60sXmPkoOkhhj7/xO/mhm05zaOLZGsSlqx699H/evu/tR0wWaQc7X8dBxpfN34YQJOc9fvk9b97/zl1CLhliPMFPrnnw4sVv3f/2fQAS+hWPXPLrlx5YdCFvqCdrAApXPXb5b966f+HjGEJ6hvC9oMpJyo+j6xCAmMluwf3/vBsi3ZEj6OU3PDR72VM//fvjAd5lXPH43PtffXjxZayqTDyEHYBCFKrPuXC28FB2b9+HIUClcHJJA3Su7cjutXs/vEIWm09meP/6ax695NUF9y78HcLxBIJDn5TwvaM5RZrVFbscG68vEJ3fxyFydWQnEPTG6x+avdBkF0kn9cifGh4sf2jyqS5N6Zqdks/4NHAbRJC8/AA7Ahm8TFJrDrJDhH7FY5f8+pWH3r9ATUdmcpwn0pFdAvB/J4BCuIDy3e7YvX7fO/fQwGDnPjb3gVfuW3ypAyiTOrKL5VK46uT/H4OzhR5FmYsQQvMen/eg2XYmuwTElzbi7jWj1PQdJK4HTN29du97VzBQHqtg5K7vPDLnlTZ2MIFgZSs7LRm5ysl5k6bu3rrvnQexVt3x76IKao9zT/pHONRdlz0695dvPPjubZSulXZkp2owveN/Nv2u/L7Jp7qAcrYBcemKA7pLC2keBEPP692xw9g11zxy0eK373/nPghx9fJH5vzGZOfQpFMMAIUrOuiunR0SWn7g4Tzi5R10JxH08msfmr3szQcW/ZIwVO4QdhCmrn708v9trdlW3VHP8ZRWwOe1eR3ZZXNpn8773jHZjdYSPyMgClz26Lw7X949IpAAACAASURBVHv4vSsYtSO7Bb9DGJFE2LD/a9cdAJg6twM7CfLvgiK1VtjV8ssg74Id2eUJavN1D1284O373/mNaqDkzhWbf19x2rQZHMqf085u4f0LH0YIwdaa/Qa7t+8ScukQ4wx90s7OgFhrzXbHLk3QL0IN4abuIIBYV+ye+tnfHw/ybm3eo5c/+OoDiy9jDWWi2pGdAfNR3PMMD6UCXhMPYWfqLkPRS/caXCd2714hp+Ins87AhjbdLfidjhFJNUX9GRZiIxlJmI0gNL/zkXbdCTizSB/s2M3Xpn9IAN3dkZ1E0BuvfWj2wgX3LfxtNJfQohv3P1Bx2qQZHFK7ZIcLepqHyve+rtm37yIQ4EVAr/3uY7MXmbrryM6sWSfniXTUXVfsFj6w6JfIUDmJ5pZfe/8FyxY8+M+7gaGx8x6d9+BrD79/CaNKkzuyi2dThOIa8nsKSgU+kx1EyLy2vWaTBLFsP0isHqW67yhTcg+7NWnZRnfhG7ZZapulA0UDfTnQtFcVWr+qsD8ZBHau9kTW7l9sDdgasH+UtEoDVsW1n13W9FsnOtfjbpYeWFX6EQDglmefffarW2+9dS6E8H8xDDvl6aefbuxuovHBr958Z3guca6IEKAwaBTKAp8gWUnGCcWjShyODNhCcRkAICpQcm4Vw4wsQedZXaM4TaZjNJ8xIEB+RXRiCIAW0pHFgU6GZNHRQjtEBWK6T5E4CBCI0WwWAQwVyoIrDzFDJOm8Q1MYRteIFoZPAwNBvyo6AQQgQTmyhK6TIUVwhClO1CCuBlXRaUAA4jgjAAxDBbLgFHFSFTFSdiKFIXUdj1J8GgIEA6rgQgCiBMEKDNJJnyKyEZoTdAzTAnLeaSAE44wjgyOEBSWRz1KUIkJM8+gqTRg6FqW4tMksqIpuHWAoTdIireuUW5PoFsqRMwCm+zXRCRAAcfOeIcIKpJwzSbKSgpOKW81zGDJglHRkIcSMoJJza92wCyh5HiAEYySbxYHxNTsMV31y3tkVuxxBybyuUj1mp4lOAwCQIBxZAwBYqBxgR5CyU1cZUtda2SFk4AWayLexYwQGGZ3YiU4DAZhgHBnsALsMRSkyRiguTWZxw8BaKEcaAQAK2tkRVJ42DLIzO3hALyQ02+Cb7FpoLgPQN3Xn0GQ6TvMZDSBYoOYdEAHY0gt27bpjO+jOd0B3MZIVKMPAO+ouoIpOZGqyAzsBJ9V8B3YtFJ8GHXQXb9WdRgaUPBumOUGDmB5URL6NHZvBEGjVXffs8m4dQJQhaZHSdcqjSXS0g+5MdhGCFWgMgK7YRSkuA1trNutWMbytZjWNcuht7MyaPag7ms3ixgHdUQ5RwjDdr0gcBhCI046MASBorVkMM0SirWa7Ypeg2Cyp62ShIrbWrHqgZk12cZwVEITI1F1HdtQB3Zns/KrgMvsZs2bpA+wiNJfTMEwPyO2668COpJQ8hmseXaHbdWfWbEDNuw0AD9ZsR3aBAzXbQjpyBESwq5qNkI4sBjGjO3YIAuRTRGebftksARAZkgVHlGbzKkYoXiXvxNA32eXwr2s2dqC/M3UHD/Z3GlmgiI4I5RA1nFDNez5Ud6JTwIlW3fGaytBGW80aB2rWvOfkYdkdqFlZ5LMEpUiQUFzG1zXbkV2KoPKMgQiPlmeitCNnIExvZxejHVmz32xnJ3X5rOhGd63tnOc6s4vRbN7sQ3yKxENkwBjNZQcLaU8zzeXXeoveNzBsUXfPsBN9MGAbWrah1Vm7VmjWipj2xMiaCYzNtX9xtdurf7WX3Rda0179iatds9ZowOZqc+1LDRx3s/S2226bDgB4HsOwC0xz9MD/fwsAcIVpnnY10Vx4/8Jfj85Ef7id97+6dPtK7baKMfPKhWQoxnDCFmfwmWnJxp8QhoFt5/3raYSxw3PRUSJOqSs9xQ9NzzQ+6FFkeg8f2JsimZoxmfDZOgbRJlfx26Vi6txB+bQ/wjgzazH6vTOV9JUEQnAbH/zSoWsFlUK8MkdSypee0H+fnAz/zqkp1C6nf08Op5rGZCIzVAxH652hVyvziUuL8llPI+NM7nX4Phyfab4SQzq2nvV+GYSopDIXH5whWGmFu+i+Gamm/+ENhajmA9UyRqRHZ1umqhhEa13FT1flWm4skAV+n8MTbWJcK8dlmmdDA8Et7tDSgCqOHiIkylIkK/0LZ56aqYo/dhgavp0LbAUQGCOF2DgZw/XV7tLfT8w03+FV8mwd52uMko6N43PR8wEwwGZX0UchOTelK3ZbHZ7NNCTIkbmWVnarPMUPTW1n5wzsTRFUzZhMtI0dX/hOqZQ9u51dNeefPzndeFMrO65glcNQg+3sFkHssTmGcZ/Jrsbp3yPgZOOYTPTUVnau0KuVQuLSIukAO87/wfh001Umu23Owk9dulzRzm6lp/jeU5KNvzbZ1XCBmhxA4ngxNb4rds2Ma8XYTPPFECG4xXUou7XOot9MTzf+ymS3wxHYYuBAH5WNTZBwXF9K8M+crudv9it5tp7zNrWQ3IYxuej5sAO7QUIyFGc4YZur8Okpif0/IQwd38kH1+MIsd2xawawfqqYPPUQdlLaH6GdmWqHf/6kTONNFEJwayd2q9wFd01PRX/rMtnxvlqBoPa3s/ucdi6coMkz29nVcd4PJqbDh7AbdkB3X7lLf3VSquEJp6k7LlCj4ERqZLZlqtZBd+aPD/Wsu6UWp9dOl5LntbPzq+KYCiFRaupunav4iempxl+xhkocyo7Q17pLfj8203xHV+xWs95Pyw1tjKk7k90WV+HT07plV/rQ1PT+B72qRO9y+vclCLp6XCZ6toFBtNlV+E6JmD170AF2G3DHu6fKie+QyIBbucJW3Q0X4pWCWbPukrumpxq7ZLfRFXp1aLvuWGeyzvE1u3WMb1UBZhSb7LIEK63qzA7DUiNz8VZ26z3FT4/ItNzYzq6JdX0xPhM+qDufKo4ZeoDdMoz96wWa+GPWUIidXHCrjgGtTXeEvtZT8v/Gppt/2pHd2EzkAoAhtMkV+jgkC5O7YreF9W5hMBwfkWsZncdJ9Ut3ycPTMk0PtLNL4lTN2GzLWabuNjtD/yyVMmcOyqcDh+jOMOAWZ8FXDl0LtLNbBMjHZyP13s660zDC2OApfG1o9kDNss7kXs73/vhU89VmzW7lQ5+5jPyQylyiEzu1VXc5pIvj8unx3bEblwlfjJl14Cpa6lWFg+zWuIqfOLlVdwqxkw9u1aHJrmWChJP6v0nnMzM0oa1mHd7mCMWtH39Edga+0xlYjxuIaWf3lbvk4cmZpgd8B3QXQbB+cj4145vs+Gy1I/j6pMz+mymTnatw94zkvhGr3SVNIVnwr3WX3gkxPdvVc6w/DeDtXK0ZaPYnrn050LSNeNuItzVgvQbsmrWm37a52lyt0oBVcfvTWMPO1Zr6srn2HdfjbpZ2XknaE7N09Z0v1JmvqNfznsdBy/47zwbq6P2MM1ws5wqhAaCCYbpAUnmnJjsAAjBD0FmXJvMkQpgBEIgyXKxIygYViBt5nJJIpBOMplEQALSfdYaLpWzIXG0q4YSWx3GF01WGMBAWox0pnyK6cYSgDiFK0GwqKIleDWKGQJAyY+gkramkuRKymXU1l0jZkLlaNI+TigJxjTXMVVUGjDBcPKCIPqADqGMApXEm6zEkp4EwlCMpkVMVljQ0AkAMNTF8uFTKhswVjyJBKOZKP15XGMIAcD/Nx4oUwQ8Qwsz/niFpwa3KnHlthqREp6o4aPOeIUJhyhkrkbNBFUEgkpRkml9OTaHN1bBdseNVc1UtAGmCybq7YKdC3BBwSqaQjveEXZxm014l7+qKnZkPrWvU4dg5DI0mDQOLMo5vsPMaklNHGBJISnR0y45UdAh1rhM7c3WnCqHRFTsKGTiCwDg8O1e4WM4UQgNC9YDueFV2mCsOM4Qj69Ly39QdwJFAUBLdFTsAQB4SukTgcrvuTHYeVXSZbf617vJeDUKjAzvKAAC16878fumA7jqy8yuiD9MBNA2qNE5nO7OjDI1AHXRnmPolKLmdHW4A2HhQdwamQbyT7mjBqcpcd7rDAAC8JjPmgKCBcUZK5GwBRBCqsK1meVVxAGC0sdPzPGkcWrOm7syVjt2xkyCh5zuzU9rYmQZrvLVmD2XH6CppIACaDtTsoewUhjQAjNBsIqDmve3sUjib9RniIbqjkEaYK9APrVlTd5jO6XJrzZrsQq01+zU7lyrx5srULEELvC5z9IF7DtPOlo41a7LjdJk2NdvEOCOhDuyyZn+nyq0r4TMEk3Xp8iHsiqVcQIEYMmuWRDpurtY1V/DuZ/nW/g7voDvHgf6uVXcd2MVoNlVwBHZt/R2hKhihcq2r3RHWmV2aYDNeXXR1rNmu2JkreQ0M09pqFnXBjsq5VNnZkZ25uhoBgEx2xXI2qCEI8mZ/1wU7DEFovkFgsnMdrNk2dmbeqPVZwceKpExQATgSidZnRZfsBJxAIkbIBbLARRk+u8lV+Mb4TPS6vaynOk3Rf7TN0q7X11oxeLMipj2BsV8PtEoDVsW166DvJkb91di1tWWNBmyuNlerNGBVXPt5YI1mba7/mVyPu1na3crSZDJ541tvvWX6jt/4fHrHcy+nAEp9Ht67+JTQ4DMuEJOnxElS96kKjqC57g8CCcMNTlcxACAQCNJgNQ3DzPdzDQTTJKl7VQU3IDSNKYOABiQN3ZzngzhJaQFVJsw4KoDAfBXYYWgQQwCmCAI5dQ0CCFvjZAnS8GgKpkMIREggGhgAN8yo5ivuB+K0xsCQAiFwGAYwzcLEgb8zrzSvzeEEcmmq6YEAEScMGunQnPGbr7h3jCPjGDLvjdXNv0QgSZK6p/U+zBszzV3c4LQD90wSBqPpGGbelYGgeW0rHwBBnsCQ+c2MGcd87fYY2OHQgFQX7DQIkQJxZLIzbyx9kJ3ZBqDX7DjDfFkXweRRslNwDOnHwM5vcu5DdhIkDOwQdrQWUKVDdMce0N3h2OUhgUhgANIwN3roWnddsTMFIxA9012v2BGEwRpmRQDQrrsjs8OAWejfqFlda9Vv55rtnh0GVABaa7a/sMvjuMG31yxh5m32PKh7dlpb7X9ds23s8hhu8Af6uxxBGg6L2UmQNAigw+50p0IMOUwddKrZvtRdX7HrqLt2diZkU78dnxUddYfMbSla+3jzmWPqDgIFwwwH0uDdkfBTZi3eWFZ53SZV23HHi/d0aZZ2bR/a/9UmYBOwCdgEbAI2AZuATcAmYBOwCdgETjQCcl7eqwJ11eHyajVl+upzNHuWLrv79U8KZGH0VnfBz9ftXF31w2DxHXGGiYTyYvFu3rt2sJiemCUoc79SQOg6LZB4NijLgT2cd31lLjGl2eHc75NyRQmSjbh01cfoGtXgcG8ry6dHxyhHvFDJBaop57ZhilAl4pSoYpjs0BRXiqJjhZJQVMv51lUIyclRhm/yKPlghqRTjKZzDkNhaxn35mH51Pg4zbT4FDlQz7q3lOfTYySMkLMYnvNpii/OcOFQPlu62+FdO1RMTo7RXJjTFK+MEXnzYB6npvD1jHvDMDE1OcwwUb8iB5oYV01Iyg7TITSSBBsOqEJJkuHChflsyQ7atalSzo5LU2yc1DUWAczQMVxxa3lvW5zk5DDrbPYrQkGEcu4LKEIJBgFspvj6YilbEafZaCifO8guQ1AZw0A4jRAhkmQ2IOcDexze9cOExJQw49zvU0x2johLV3y0oVENjGv7ICkzKkax8UJFCNSx3g2D8unxgskOYgpnqHyKpOImu52Mc8tIKTc2wnBNPkUKplvZqZzD0L7Bbi/r3jwonx5rshMIKm2y7swuznDNDlXxSRCTcWiullUPsoswbMSvSMEGxlVTLGUqDQzXEjgT6chul8O3doiYnGyyo3SNNQBmaBimejTJs4vktlbJ2XHt7MKUc1+BIpSYHveh7LLFu3nf2vJ23SEAKYRIgSByrew47/phuTZ2fkUItRBMzGeoHrILdntY74ZyMT1BJChBxTBzVTOfIul4gSQU1fO+tYNziSlRmmvyqVIw1caO5wyNqSG5HSOU3KgEzbSYeqlj3ZvLu2G3h/WtqcgnpsQYrplTFZ+CEyJEOnGA3cZhYmpS5IDu6imutkwRhnTFrtZh3nNycqoLdnWMe0OlmJzcbOpOEgojjHNvO7sGnGkcpObL2nRnsvOvGSymJpm6M31CEiFSPMCujvOurzDvmeUbvbJYGCfZqEdXfF2x20Hy2ysVsUogKEHrxK6W960dmktMiXTBrp5xbx6ST43vzC7fVrOCX1O87bqr43xrBguHssMMneD1Vt0dwq6BdVUX5zPDzdWRCYKNmHXXXrM7KefmSiU3NkGxcUbXWB1ghoFhqluTPHWMa2OlmJpk6s53kF2uBEIIwyS3t0jODonTjm+wQwbCKQDwzuwiLN/ok8XCGOWIeDXZb7LbR7t3lMvpqhaKjYcUIdCuO5OdjmEKq6t8+oDuqhnn5pFSdlyE5hu9ar4wTdLJdt21s4tRTCyoyv46h2dTuZgaZ7ITcCrjVfOBzuxaGK6ZVxWfCDHZXO3vNFSuIzuz39zfiV1QEYsTjCNi9nd1nH/NICExJUE5YoyhOsx9mHWIaSa7tprNjQuzfCu7KOOsDyq50q7Z+VqfFSmCypi/IhEddFfPe9cNySamRhi+0aeIhVGCifkP1Ow+1rmjPJ+titNsLCgJBXWsb92gfGpiO7sdzsDdmEaQE7MNf9zkK7r7ygcvaTVPu/gUmweM99WztEMcK+JaEdNM2Yq4VsS0c20TmBVsrYhp52pNW9lc+xdXu736V3vZfaE17dWfuNo1a40GbK42V6s00OU0rk/N0ttvv90lSdIHAIAlzz333CO33XbbfPNbn3322au7m0T+/fH3J0yP7v+3imFqnYHCwyAoHSKmvDHaIe3mfKvHp5tPM1c8bXOFaiikscMzsbI8SehbnQUrR+RiJ/kUmdzNe1syOBMelw2PMVcMbvAUfVksZceUihlXmOby1Qy3eXouPo0w96HjC7c7kOodnosX5UhK2+IqWDkm03KKU5WJXbwvnMOZ2LhM8xhzHdUGT/Hng/LJKcV5wdHIOnMNrHPjpFR4Bg4Q2MAV7nQbir9SSBSkCVrb4QquHJ2JzuA0Ba92+hsVSORGZ6MjNAxDG91Fn1eIiWkFssDsYzypKMNXj083TzPNpK3u0Ga3KpQMFVL+GMWoW2n3+ilicipjaNhO3r8XYZg+MtNSoWC4scUT+mJoNn5SQM1T9Q5PPIYzDRNykfHmgT2bXKG1ATU/tCt2m/lgLQsRabKTSELf7CxYObIDuzTORMZnw6Pb2RVJ2TFlB9jV8541E1Lh00x2W/nC7WwHduscnnWTxPTkdnYCzraMzTSNNde4rj/ArigvOJo6sdvsLN7Ka/nCSiFekCaYb7ATEZTGC/GhXbEL03z1xEzzNHOF65ZO7Gq4wKpxmeiMdnYaBvXRmVgru7Wcf/VoKTvRr4r0kdl5V49Ph1t1t91ZuIsEOtMduzggEpPF2HCT3Xp3aFWxnBvdyo7h8vVc9+w6685kNybTNNY8gOhLLrB6mCaMNXXXzDpze1nnxskHdPc1u0RBkqC16iPoboiYmFYoCcw+1pNqIJjaaULLxM7s4hSjVndgV8P79yoQ6qOzbew2u0NfVOYS07tit4bzby42tDJTd/HWmvWuHneQXcEuEhjdsPO0ZHD2YM1udIdWFcm50a01y3D5atqxeXou0Vqzpu4YpHpH5OJFAklpmzvVbEd2pu7K8skpJXnBsZ/hhAaHe0M7u44128YucKBm1daalTEyOyYTGdle+x3ZddadUxVKKoWU32S3hXatnyKmWmu2p+wQgnCju2BdQJEqumK3hQ/UMgARw7PxQTJJ6Js61WwGd4THZZta+7s2dsKoUjHt7qy7Lc7CHayhetrZre1QszW8LyLibLRjzbaza3Lwub2M66DuNjmLtjk1qcDs7zqz2+UMNGYQkCaaNQsh2ugp/rwju2aaq56UCU9r3SvXXbLZqWYPsqvm/KvGZlpmsIewi1eYKzsP1qwi0nUOdyJOsPvM/u5I7LY5C3ZTSKdMdl31d3FAxSeL0RHtNVvSzo52SPW8d3V7f2ey0zAoBhVpSAvN1p/5m+umHMYM7U8DeDtXawaa/YmrVQPN/sTAztWug/6kAbtmrdGrzdXmapUGrIrbn/otO1dr6svmag1X681S8xsOrC5dCQAYhBBawTDMRU8++WTmcCtunn/kg4mDhdQfCTlXwWGEkaKYOtpALocuB3IE1QwRwmiku6GBSIkiYrqBK35VrEiSdIO54tSjymV5gsjIAMtAhCEGaV5zb88cQTfSuuInVN2tEmQM4JhOG5qb0HVWJImoGcen5YckKKYeRwbp1NVCBcPFPCLSAAMYq6leFcfzeUBEOUMrxoFBSJBMAAwAXJMCHEJMlmSaDAB0ryoNShBMHUQGxRlawFzRJUE8DRCEvKEEREimZAJPujS5HAGoyxiZMg95oQ3dTWmqM0WyezEDkbyaL83Q7B4cIYoxNC+C0MhjWAYgc3WpPChLkBEDw0W3Kg1WMCwvAyJl5kMbmgfXDTpDMXWEobs4XW1lZ+6BSuiKn4I4EEk8bhhQ8avSIewkHM+auUKIIcbQPOb+fiY7Slf8tI44CcNTCMMMxlDdhGEwIklFzThuVRiaph212AF2MoaLEmqNAxld8X3NTi3CASLb2CFAGZqH0TU+Q9DNCELtEHZID8jIMDScipv7ELKGEpBwMpXH8JR5/+b1EiTT0GSnax5K1/hWdggQbjVfkqSYuq/ZYYaEYWmEMJVX80NEkm7SISZ6NJMdflh2GYJqxkzdGboHN1f4kXhc16Ea0KQhpu4gwJBblQYJEIoaQccBQIDSNZ+5c0QWpxvp/8/el4DJUVVt33url8lGpicBAUVccV8+t89930EWIWGHkExXTxIREfFDQDaRRUHASDJdNVkggEAAkV0FRWQT943FBUEiIEmmOmSZme6qe/7nbU7lrzTdXUtXQ0amnsdHzVTfvn23c+4573lfXZ3R49EU9BtjN4nc7Yz6untm7AruyMudbM8jSojsNLe645ihNmHshFQy545urzPZjaMy89Rk75mxG5GZYalEfezynjt1Y7bncVcIb0Zw3ZE305OqOiKMp8Fb+czY5ZwRQ63vdcd2qXpauZmetcGxezo3+RGhKeuPnSLKTdJeAfyuo8pY75J0+9zqLlh3rjI2FWojLw+OnXLHZvaQNNZn849kSU/DuvPHroe86ZiX4NhV6nv2mbEbMYwNVeyDwNhtzPSsznljM42a2+tl8k+Bm3TLustknvLomT279dgZm8ZIrSep5GRdK9SUGsXYTfLHzsgMgyMjU6vOmEx60oZM7gkgP/uqo7tu2bMYO6XGNpOxIaOEmOQ+M3ZjhlHZzh19qSapR1W2grHLec/MwYbc5EdIU3a76uZdKvlJ//DHzhMkqkbG0STd6e7YLhszuS1jN8brjhTJHs/rzWid88duqlebud7IPWFIIQ13bGZWGmLEMNZ5pGoz6785/xjOt+nu1mOX97wCxnBDJr8a6y7v0dQxlRlG0HcS8Z7lsevFns1NeVgJ2rLuxiiznqSUk6ja50pjZFRl/zPJre6cEZTdzGPXw+cUxg7IT6w7Jzv5YUkezrvtR4m8qso5iseuamQrY0bG+f9jZ1TA25zXtcDYedntamMvqeR6Hm42dtNqI7tuzvQ84RrGpum1kZe7CmexgbNZYOyyQucqxjPrDmP3dCb3uBJC5Ty3oAQZI0ZmnUeBPctjt0GKEZ2ZtAZ8uv7Ybcz2PJb3ajPynjdtlMeuh2rTs1r3PNGz3e2f++Z+h4WgRiccl+44LhPj2p1xnbjETYzrxBoYX2tgYr7G13xN2K7uzNd4GteJPdudNTAxrhPj2q018NwES0MulGF//rAQ4vawlxL8vRuHazfa7Nbkj6e+TozBxCE4sQbG1xqYmK/xNV/jyR5M9HVibU2cLxNrYGINPHPx6cZ52I02J/ranbmaGNfxNa4T8zW+5mviLOzOfI2ncZ0IliYIsrb7yHia/PHU1wnj0p3DamJcJ8a1W2ugW+2Op3Nroq/d2V8T49qdcZ3YsxPjOrEGxtcamJiv8TVfE7arO/M1nsZ1Ys92Zw1MjOvEuHZrDUwESyeCpSmPwMRm7dZmHU/OwERfu7MPxtO4TuyD7qyBiXGdGNdurYFutTuezq2JvnZnf02Ma3fGdWLPTozrxBoYX2tgYr7G13xN2K7uzNd4GtdtK1g6a9Yso6enp2flypWbAj3bJsvw0de+vr7XDA8PP7Rq1SqP+zueJn889XXCuHTnsJoY1214XBcsWDB18eLFOAtpWz9fBgYGXqa1dizLWh84u7txxnSjzY73QQvbtc32dcJ2NfV9ujFf3Wiz4/XaJkXajf52o81ujcFEX7tjE7fZcZ2ws8/ZWTixZ7uztybGdXyNa8fzZZrmZCnli8vl8t/Hw/2gyQnTsT049NBDp4yOjo4G4i8dj2sLv6jjvi5YsGBHtL148eInX4j3I/zm8WRno0IIZdQXU35PmqZ5ohDivSMjI/sFAqYdBUsXLlw4o1arjViWtbmhv51sAL+vRwshPmNZ1i9TCmbIUqn0OiJ6ueu6dyxbtmxDGu3OnTt3WiaT+aCUcnR4ePgXq1atqnbKczRnzpzefD4/t1ar2YF+dnxYmaY5k4g+JKX8q+M496cRiObA9mwi+rDWevnQ0NC9aYyraZrThRAlIcR0pdTiwcHBf6fQrr8G3moYxm+WLFnyUAptCu7rMUIIQyl1weDg4FMptCsHBgbeS0QHaa1vrVQq1/F8dbK3RGC9EhHdHti7idudNWtWrre3d77neauWLVv2eFoGC2urUChAEX1mtVq9a8WKFZUUxlUUi8X3SimXSSn39YcvZAAAIABJREFUL5fLf0ijTThY2Wx20oUXXrguxbPQ7+t1RPRd27ZPS2lsu3IWYh309fV9gIh6UjxjW9muxOsVYziebFdgXDc6jvPrNM5tjMF/ge3qaA10y3ax6OYCIQSSG+VAkiNxf/2zkIh2NQzjrpTsoSiVSjhfX10uly8PXAw79TXq54vW+nVSyrsty3oipTMWPsEL1s427Nl/lsvlB3jOEq8rnhd/vt5oGMZ9g4ODj6QxXy90O4s929vbu6dS6uNSyssGBwchxIvkbEfzNZ58OL+vWut169ev/y3fj9I4Xz5KRLh33Gjb9vVpjGuX7hy4H/j3rmHHce5Iw49/ju+IHa3XbtlZ0zR3chznqYaAXkdri+8ytpTyw0qp96ZlZ7vlwwFI4Xneu5RSf07LHsyfP/8VnuddK6U8oVwuY2/5T+J1gN8/Y8aM3sDduOM20QD39UdCiN9YlnVAGn2dsLMCZ1ZX7rNx4prPS7C0VCodSEQnGIax55IlSx4OdLijYGmxWDxXKbVbJpOZ0xAkSLyp/L4SEbI619m2vaxTx40PwMVSSjjviogQ4Pw4ZyIS97W/v//dSqmLhBC/k1LuSkTbE9GAbdv3CyGCQaM4awQLdSchxF1CiMdc1z0wEIBKpa9CiDcLIfJSykPK5fI9SZ030zSzRLRESlkQQtyrtf5FGsFSPgCvIKI7lFLTiOgjUsrPlsvlvyXtqxACQZevCSFwoP5TCPFOIcTBlmX9rIM2MVcvFUJcLaX8CRE9LYQYsixrbYdr1u/r3lLKy4loHhFdb9s2+o+1kWht+ePKn3+1EOJ+x3EO6jTAj6yW67o3CiGQ4dvPsqw/dfj7RXDPCiEwnh8moouklMdZltXb4RhcJ6X8Zrlc/n5axtU0zY8IIQallHN4T3XsDPB8IVB6L++DQyzLqnUytt06CxvWVo8Q4n+I6Bjbti/pZM22sV2Jz0KM33ixXYFx/Y8Q4k1EdJNt2wjEdXTp/i+xXY8mPQe6ZbsC44p1/1Ze+3uyTUi0ZhvOwo1CiN2klJ/s0B7Wj5FSqbQXEa0SQnzLcZzTUghmBO0s/KCPE9GduVxu3oUXXpjvYL5e8HY2sLYwrkhKfcO27Qs68V8a1tZjQoiPCiF+4LruV5YtWzYt6Xz5tuuFbmd5/98ppVwgpTypXC4v72S+xpMPF+yrlHIHInq1lNIsl8s/6MQnME3zeCHEJ4UQ8DnvtywL/91RkKxLdw7h71ki+qOU8p1EdHmnfjx+6HN8R9zm7Czb71VKqX8T0bENgK1EdpbviACVfZqINkkpz+T7YSprSwiRpg+3xc5KKf9IRO8XQvzZdV1z2bJ6yCTRHRFB+Fwud60Q4jbLsk5PK4FaKpVeTUQ3cAD26jQQu35fpZSrEXvxPO/ApUuXDnd6FkzY2fr5kvp9NlYQDJsx7gc6fZ+zuxcR0eG2bd9TKpXgDC0korE1a9Z89wc/+AGCZYmeYrF4gJRyEQ4BwzD2DSD1ckIIICxjPcG+KqV21lofIqWcxQGCRG2iA/39/R9QSh3pOM4h+P+FQuEqIrpCSvnTO++8c8P999+PC0isB4e1EGKllPJSzr74CKivua577LJlyxY3HDSR2+e2V0gpdyGiHYQQGAMEoJKOgSwWiyuUUlehr4xSMYUQpxLR0bZtXyWEGIvcQX7RNM03CSHO5KDjej5kjhBC/OOxxx5bfvPNN6+J2yYHMs6SUq6xLOtcNmAWET1s2za+K9EYzJs371WZTKZMRAg4PWGaJhAqCPJe+PDDD2++9dZbgyXOkbttmuYXgXy0LOskvngcJKXEReaGm2+++ZbVq1ePRG6MX2zsa7FYfKuU0hZC4NIN5GLsvdU4ruxsXay1PsbzvCeWL1+OQG/sNeD/NtM0z+YANIxiv23byPYlmit2Bv9XCHEcr63N8+bNA6LqYiGEt3bt2oOvueYaH60UeXgbHYF58+a91DCMY4loN631yqeffvqyJlnqSO1z0By/GQmTo2zbvoz3f6IxCPZVCIEg8RVCiMM4QII+JWq3G2dhkz2LIAwSdEuBiL3rrrtOT3LGtrNdGzduPOeyyy77TaTJafLSeLFdxWIRZ+E/Lcsqm6b5WiHEMq31QCd79r/FdtVqtWOXL1+OM8Gn0oi8HLphuxrHFdl5IcQPpZTfK5fLP+xwzx6LRJ9lWSOmaVpSyp8T0W1J/Rd/oHCJEUJgn+Lc+p3neSWuZkl0vixYsGCXWq22VEp5ONtZoEHLQog3joyMHLBy5co/R56kwIsvdDuLtSWlXE5EF1uW9WPTND8ppfwyES188sknN1533XW4iMd+2B74a2tzAKmzZu3atQdec801CJTEeibs7JY7x5ZxLZVKn4NfkMlk9l68eDH8t/96H65YLJ4kpdzk+/GlUukzRDQkhFhy0003nZPENx4YGNhBaw3faq5lWf8qFotIHC0UQmx8+umn7csvv9xHRcdas2xnU71zNNoD9uMRgDqqkz3L/jHun8/JHXFbs7OBOwcqrQYQJMxms7MCgK1EtiuYmHddF7GC6bZt456Y2N8O+Map+nCNd0Q+c+Fj7LJ58+b9Lrnkkt/G2gAIMjxTIYh7pqhUKsVCoTBJCPFVKeW7hRDXPvTQQytvv/12v7ovVvOM2kb/EDM433GcM/iulWiugn2VUmKOAHw5IxDcTtTuhJ19ZlrTvs/GWiz88vMaLFVK9RLRuVLKxVrrl0kpUcawv23bKA+J/cCBlVLOQBZGCHFkIEgSu625c+funMlkrpdSngPEFwdzriaiBbZt/z52g4EPFIvFfXHRsG179qxZs7K9vb0/kFK+i1+pGIbxqQbEbejXHXnkkduNjY0hQ7Jlg5qmiQDPCUKIVzTJqIe2GXyBx3YTEWWEECfje4QQH9NaHzk0NLQ6TmNstC+XUq4IwurZUb5MSvnVBpRdpOb7+/vfrpSC8UfQ/H1EdCER4SKH0j6UdH0m7rjyRgWa8lrbtlEaCBQY2t+7AWYfqY/+S9zXC4UQ+1iW9WSpVPoW1qsQAhQSPbx2kfGO9RSLxa9JKSdZlnVysVhcrJR6AwwL2iOiX8HoBNA6kdrmdQRHYDZKONnQXCmEOClASxGprYY1tVII8Xs4r/Pnz3+N53k/AXWAEAKX+juq1erhgVL3WO0Xi8XPCCE+JIT4uZQSl+9FUkqsj28ODg7+LlZjzxzWyGzBCGIM6jQfzCWENfbyarW6d9y+NgQg4bQDtQn08iO4yCAo2SSbGqnrHHw5nYiAYB8UQlzagNSK1A5e4mTGIiKawuunhgCJEOJBvnhEbqvxxW6chYE9+2O/EoBLkZcw2vj6JOPakDx7Qdou0zS3nIUcLL2N5xTjcVWS82XCdtWDGanbLoxrtVrFOX2qjy43TfM0InIbKDRi7V9Gf35BCLGX4zhub2/vlbC3SBwJIUallPuVy+Vfx2qUXz766KMnbdq0CcHM8zk59RJUSgghXuo4zpfjJo8YQYIL14F++T2fZ0CDHWwYxmeT+AQvdDvbuLYQLBVCwD+CbZzBfmgjEih0ScAeILAthNjXr1owTRP260VIJk/Y2dAhbPpC0M4imcOXz8uVUrMCpb2xGzdNc9z4cKjekFI+HvRZ2O/E+XJFEp8A90IkjgF6QEUbEaGqC2cuSt33IKL9ktxng3Y2rTsHV1yhnPkC3Lv6+/s/qpQCih97FkCN5Y7jHBP3fuAvmhfyHZF9ToBf7lRKvZuIPhYAFcXeV6VS6S0AUBHRXKwfDmwD8IRzMTYwo+HelboPx3fEsz3P+7yPpmTENYKRb2pSRRw6JsEAZK1WOyqbzV4qpVwHujYkJIjoz0n8TXwxkhye512CeAERnUdEDwUSs6F9a3zBNM0vCSH29u0Tg59ea1kWQGCxk+d++xN29pmRSPM+G3ty+QPPebAU3+tnTBiufLIfcCkWi4ci0DV16tT9zjvvvNgIONM0TSJaY9v2D4rF4j4IwhLRSbZtIxARe8FiQw0ODgKNWP8ssn2c3fHLDhONO7IwSqlzstnsgOu6U4QQRyCQgctGoVD4thBiimVZ4MeM9Zim+T0ERqvV6kErVqxAUMuUUgIOfrdS6qQkjmbAECLweoRlWfNLpRKcAJT1/dBxnCPiXmB846+UWpDJZPYJUiawAT8rk8ns2UCQHDoWfOmGM2CDC1VrfenQ0NAvGA2KAO9OCccVzvvn8/n87EWLFo2xQw90LUrogeD9bDabvbcJP2TLPge5aODA4QJbrVY/h4Ab9ofWemGtVtsjbgCOjdaFSqmjPM/7Uq1WK6INP9NHRGfZtn1z6GAGXuDPXq+1PnloaOinPM64GJ2KvQvHWyn1isHBwZ/H2WccfEJAGFxnrySi423bXhkIIi63LAu0ErEfRhSd3dPTM1Cr1V6ptUbi4+FarbZ7A+9upLbxm0dHR5GJvMi2bfSpfiZgHguFApya27kEMVJ7/kuB0vYHlFJ/KJfLuGDCOLySs5PzAjQCkdsulUqv11rPs237K6Zp7oJSxk4cAg6Q1/xAMSc2zk2yT4M/oltnYbFYRJkhsvx7MOLjUwjiCCGADr/Y87yDli5dCmqVWM8L3XbBRiul3jw8PHxcb28vkn7Ctu0r+/v7XySlvE4IcUrc84XX+4TtGhtL3XYxQilvWRY41+HDnMRzdhqfXZ8VQvy4Cc97y30RQI1sL4RwUXY3PDw8d9WqVUiioGzwLRyc9Ck64u4xtPHg8PDwdYVCARUCX5BSHlgul1FxEuvhxCzqAB91HOfkgK8CXsxvaa2nBmgkIrc9YWfrfjwqgZ6yLOtCXA6J6B5c7AcGBt6otYZ/eGhc21UsFt+Ac0RKeWy5XL6Gz5Uyo3XOQeI3iU8wYWfnvcowDKCdMCcPInnoed4VhmHsj2Bpf3//m5VSGcuyYiHAxpMPx3sWgXckTh4M+GBI1AO8AcoinzM+0lnA5ddDUsq/w4fnYGzdZ+3kPmuaZup3DvSJ/ZfvcRk+7qEHDA4O3sX742qt9Rf5zhTp9wdf4vF9Qd4R2YdBIhL0ZL82TfPLQogvdQDYgkbE9j6nJtux7xPRL5LcM4Lz1A0fDjy48COQMLMs69umaU6SUlqe530PVb5aa8+2bVTmxXoCpe0biAhVBUcjidbJfZbnCv09LZ/PH7dhwwaVy+WwZ3sbaAYj95WrdrI+HzzuNYZhIIl8RNwzpfFLJ+xs/dxK9T4beWIDLz4vwdIAF8c8pdT7/Mxmf3//yyFIU61WD4sSJBoYGPiw53n7w5Fq5uxzNBqoulWVSuWkKBmzNkSyfgDjWq31UQgaxRnwNmTdWzXDQYgvT5ky5aAIAeOtRHfGxsbumDRpEgKFyPKjlH8tMjqe56FU+vtKqROSoOrQQc7EWNls9sharXY6SvKZ6+gnUbKRjYTKgWDhq13X3c/nQW0MxIWNcaMwCjtvlwohRiBG5KOAYcillCcahnHg4sWLw2gOGsWM6hxE/voJBkvbcBg+q+uNBPsPPvjgL1//+tfPdF33ACLazkf7NDqyYWPQ8HeffgGB8t8Dqe3vDb4o15g+oG2zjfvgyCOPzC9atAilWhSco2q1+lAbTplnfUcjCToHIbGWvmUYhumfBcFLfdjvbyZccPTRR/ds3LhxqVLqbCLaEygoIvKklE9GRaw2kqD39vZiDeHCjiAxkJV+EgVoGD94HtbdZ/2d1yxQpSXbtoFy8NGcK7TWVhTnFSg/JIZyudyRzYL2LGywVAjxkuB+a9fZNiTofokMqDT+XS6XvxonSP5cnIWVSuWWvr6+M4moyMI2Qmv9+aGhIQT3vx+gK4k7X/7+esHYrjYCQVuNnWmaoCV5wrKs74YNauOeffrpp++fNm0aEOATtitF29XT03PTjBkzvFNOOcXFnATO1W9wYPNjUZKojXt23bp1awqFAhCEX0f5vX9u8YX55Hw+f8CiRYtApRL7QVUAOMENwzjP8zwE4H1OTFT1hFZbNNouDgTcTEQ/CPqBcfvaYLtSsbON+2B0dPQ3K1asAP1MR3a2cc/m83kaHR3tyM5GnUgWULlMa70iSeKEkcuwVVizKL0827KsM4vF4v5KqU+Vy2VQK7V9mtmulOxsK6HPen+S2Fnch1qIZ3ZkZxsHCKht/04R9DGllHnss6TVZ2n4cM3uXehvpz5ccB9Uq1UL/pEQYg5QYMFAPiM5V/nnWIhftJVQltYaqtdIpPdIKY/2q+X4u1GiD7qSWGhA7CFUWXV652j2O+bPn19wXRd6Gcfm8/nD/XM6zhg0E6Ts9I7YZB/c0tvbC979ju6IjbbL87xd4f91eEcMO4Jga2HHcI5tdV8I/WCLFwYGBt6ntR4yDGPvAMVgaHPt/PjGD8fx4Rr3LMQZgYYVQmzHFYLXOo4z0NfX93YiOm5kZOSggJh3y3432i7DMGZ4nvcjIloZrIhBX6WUD5TLZVAfdfRwPOI03OMaz4aEDcM/OJmI3lqpVGZHiT3539MuBhXsS1w727hn07CzzWwX35M7us+2ESDrxM4mnMpnPvZ8BUvrTsCMGTN2HhwcfHTWrFkKGX9kPKSU77EsC5wvoUhQDoaiDPCBVhkBlNMbhgH4+jdt2/5V2Gi1IZKtfzROcMz/rhCy7mCX6htMCLEhQnlrK9Gd44844ogZ2Ww24zjOOmxSlJq4rosy5IMCYj9hQ9H4d3wfMqgv01qvllLOh9p2rVZ7t2VZN4XNVzNCZUa2AOk1i4jMSqVyY6FQAOn6+USEDGWog9FMGIUDzldJKe+D2NdTTz1VKRQKQEFUI5QfthMzqq9JHDJa6/2FEN+TUvr8u22pI3zhgmYE+6VSaT+tNVCgdSQp7wOInQ0EBHQiz1egzBCZvFMdxzl3hx126K3VanDcIpXOt9sHKOfxPO/7nud9S0oJ6oA6p0yYQWhFgh5AbS7zkaX5fB6lIltQ561+fLtxZY4qlIca2Wx2/1qtBrT6Jx3HuSmsr62EbEqlEgw/Aqb3AvHkOI6DtSWEcCLs2XYOwsvWrVv3eKFQIMw5kKVSSpT4R9oHzJ0FZK9qELXa8p08Vl9XSm0sl8tAbLV92pCg1z/XRjSjZbvP8Vn4tfnz56M8fPKkSZOGcVHkDPjFIOG3bfsvYWPQ7O8vJNsVIhC0ZXg4038JEZ0YRlPTZs+uOOKII2ZO2C7VNduF8nEhRFYp9bcWIpvPWvLt9iwHX19bqVTmMLIUFwQdwc623HqoCnBdF0iP7YjoAoiymab5P1prd2ho6I9he7aZ7eKyYwhFbPA8b97SpUv/USwWDwf9URR/s5nt6tTOtrNd+I1J7WyrPZvP56tcHRHbzoaNefDvcW1Xs7YRKBsZGemTUm5esmSJwwCLs4Ausm0b/nwi2wW15qR2NqrtimlnQ/3NJHY2bHyYVgxl+Au11kD1NxNQCWtmy9878eHQSCt/sxMfrtk+qNVqe2Wz2cOEEMcT0dcrlcrQDjvsMK1Wq63kyqa2FGut9qxS6m7P85DIGeXy64f5fPlAUj8+OPhJ7hztJo/P2BuVUvOBLOVKpkGlVHFwcDCUZ7WFIGUnd8Sm+2D16tUn77LLLkCUJ7ojttqznuftCM2MhHfEyPsiwEW+ABVOkT/Y/EU/QRcpwek3EebH++/F8eFa7Vm+08+o1Wru8uXLIYRLpVJpntb6LbZtQ0+j7dPKdsFncV1344YNGzavWrVKz5kzZ3oul4vkb4Z9Z+Dv0FLpl1KiMqaOYI3x2We9GiJO1bLpsBiU/8G4drbZnu3Qzra0XQMDA7t2amdbCJBtGbeYdraTqax/9nkLlvo9Z64uoAfwAGaNLFykQwUOMAQ7pJRAMIDz0xceSjwwbYhk6236AT7w0+y0005zfMRGuy8MIeuGo3AQAm9saO+pVqvzwpC1IaI79SAjc4Yg8KyYazUUldHud3BQz6zVarPD+tfYThtCZRxQEAcAGmk3IcRTRHQYC/KEzmMrYRQ/SA6EihBCAxjquu6CsBLsiOMKSoIV4NaEGnoUftVG4YIgwb7ruugfeNX2YkTwg67rHuSjbUMHocULxWLx4wi4gZqB24VKIzKdURIRUPttJhBU/zZkoYUQrwFqLwoyKXDANyVBZ/oFBHPxYL2eEIU+o9241mo1ZM8XGYZxUFxeunZCNkRUy+VyCDaiVCqLbGonfDf+2DCnFM5CjCuBl4eFWEKXAO8vzC0UhPfroPxny3e12bNb3mG6k1OVUntGdLLbiaV17SwsFouzwT8thIAC9rcsy/pOlH3QbuD/221XmECQn9kG5QnzVZ5jWRa4JtueL+32rI/6n7BdBriGU7ddXBWBBGWNRTZD+eHb+S8ok1ZKAU2CC0YVKNMoZyFzKL63Uql8rTFxxYHJJVLKRxPyCDa1XcwxDREiCN0A/XJHnLI78L02E/BIamcj7oNYdjZszya1s2EGiG0FkuYvi2u72rWN4KbWGtUWLyaie2u12pwovmc725XUzob58WFj1OzvUfxNfC6unQ3rS4AnGqKtv4yS7A5rs5O11ereVSwW35nEh4uwD0A7AHq2t+PeRURf6tTfHB0dlYZhAEDgI5/vhjBPmB/PfZ3sl/A2G2dGwce6cwDlvGHDhrFWwAAEsYgIfhA0Prw4PmOre1fSO2LIPngy6R2x3Z5NekcM2wfd/DsH4JBI/J1lWadE+a52Z2FSH47vgC3viIHz5fVCiMeZa7VtXCdsz3JyEvdk+EXgR4/kb0YZo269w2jbi0CJNjQ0BIBN6NMuBtWJnW0jIovK4dh2Nsx2dWhnWwmQ1QPwoYPYhRee92ApArZAk0yaNMlYs2bNmjj8l2xA4PgiUwi+U6AawNMXi5MxOK5RiGQbSyTC5iWMrBvtbb/99tuPjIx4fjYmQpsI2LUV3fGzPPl8flPSkriwfkT9e9qEyv73pinqxQYgdFxhsLLZ7I+klDdEvcxFINhPvA84e3o5lOSjlGxHmbOwfcCcSsfHFc0yTbMlCbqf5cpmsxuirtcI4xrl5z7rnW4I2fhfwkZrfrVa3avx4gcno1arTfORkFE7z2V1yw3DOMTzvLenUf4Tdc8Gy/vC+vs8noX1M5aIxhipFNbVLX/nNbbetu1bGz6UeM+OB9sVRSCoW3t2wnZFXp5bXowixMdcWrBdJ0ZJ8rFNbCtwmMR/4ZKwVVCnRvVHHL7vsJEJs11hn2/193a2K0mbUWxXXDvbrT3r/z7Q8Tz55JPULACT1HbhDrBgwYIpreiRUDaMUvE494Mw25Wkr2G2K8kaiLJn/Xbj2NkofeFA0nua+SFRPt/snST2gM8YCMGkIkiJ9qLsgyS/Mcqejdsu3yfAbwjENATtwPuIoMCWJ8mdo1QqHQaRKa01StmhpP4ssEySfcDzlZqYctR7V9xxjWK7krTpfwb3Lq31J8vlMgQJ0wrgAK03T0r583K5/Ldm/TvllFMgsiyiALXwXthZ2K09ywHTKX6Fa9hYR9mzSfsa9t3d/HuQwi7K94T5L93as3HtbBTblaSv3bx7Rxn/Vu88J8FSkIcbhlHSWv/Itu3r0zpYONOwg1+uXSwWIeKBbOH5SZFD3SCS7QZZd7dEd7BQWCFyXyL6TaVS+VlYyXKUBcjlr6kRKvvfmbaoV9RxrdVqf3z66ac3Rh0bvqSmTrDPewCUAB9zHMeMk2xoN29h+wDBjJkzZ06JG3hiNea0SNBFt8a1GyTo7MTnq9UqEKDXQMAiyt6J+A6crB0tywJ/FtRucfmA0mkkTuFm39GNPTvezkKMC9ASQObn8/m9owbxw+ZsvNiubggEdWvPIuhSKpU+CjE+z/NWRs3kh81VN/YBX+RSFaSMartc131gaGjoqah+WDf2LP9+VGZ8m4jeLYSYbVnWP8LmIsrfw2xXlDZanIdpCnhEtV2TDMP4axw72409649HqVTCfO2WzWbnphXgZn/zGinlyeVyGSjSjgMP3diz3dgHUfdsXPFMDpK8WGt9MBH9G5ykjVVVjaIkUfYFc+x+EorfUJAvl8sQ5+x4vrqxZ7uxD7plu5jfcqUQ4qZWorkIZqxdu3ZT1DtHgD/3E+ACj0JDF2UNPJ+2K+4+6MaeDQRLEwuDtRnnjoQHnys/nv3i1EV3urFnua/QrEBQe5LWeo80QEWcwLCllPsIIa5i/l/wjXf0dOMsHE97tlt3744m5bkow+cyCqi4/U5KiZKKG1EGFUd9Nc6P9IMEUkoYcvB/dvQkJGzf6ju7RdadoujO7kBcATnlc7IiUIr5YmoAkKFHokaIOthdIFSuf3USUa/GPqc1ro3tdoNg3xctkFLeworEEGFK/UljHzTrVBok6N0Y13YDGIcEvbEdVjZEKSjESuAcd+1BmVEmk0GA/tF8Pl9ctGhRR4Y8jT27rZ+FzSaDUY5XAEleLpcR6O7Ksy3arkYUQ1KBoOfiLOSgNkS9fi+lfL8Q4jzwNaeVQPJ/Qxr7oNkC2lZtV5f2rDzyyCNzTz75pFsoFI4BGExrfVAal5jGsX2h2a5u7NnAxfB1QoipoPWBynEcoZFma55FJkCPskEI8UqUVjqOc8a2uGe7tA+AgkxFPDM4vuwXgoLpGiL6qJTy5VLK/crl8q+TGi+2g0ApTtFa/5P56r8fReA17nemsWe7sQ/wO7rhb/oCnVLKt0kpb0vrjmya5tellP9DRP8DzYpyuXxP3LmI8v4LzHZtGZJisXiUEAJz1t8px6Xf6IIFC3YE/y2oISzL+mWU8Y/zTrf8l211z5ZKpbcQ0WLDMOZmMplHIFQMnZyggFqc8eN3EdT+HhGtgb3CvyGJERdFGuV70xjX8eRvduvuHWWs273TdWSpaZrHSSn/AoVAv/QKHcpms7PSyky3cI5VOw6YOAOXNpFs2mTd+C1JxQDw2UDA6ltCiPcS0RkQ6Qgcqu9KE1UVGPtUCZX9duOKerVbC52Ma8im3wnlNmkQ7JdKpfcQEYJiKxzH+UbaF42GIEFkgaCoeyxNEvR5H+8OAAAgAElEQVS0hQsaf0NcEvTGzzOiEMGBL0kpDyiXy3dEHack70VVVozRdqp7dls7CwNnyLRsNrvj8PDww9hPKDmB8JxhGPssXrwY6N2uPOwYbbO2K4lAUNhApbVnTdNcTEQWbBej1a6WUv6KiBZ2ITmb6j4YT7YrjT3LQg4QaFgIfnLmZMT8nRSFOzBsTTU5d3O9vb0vSNuVxp5lxM+oZVkQM0RS2hRCnBiH57BxThiltxzq5EAVc3JvFUScovDexl0DAIekKeCRxj5o/A1p+ZulUgkiqT+0LOtn/LsPgfq5EGKPpMAH9tOORrEFAkN8n0N1zI8sy6oHDNJ80r53pbEPGn9fGrYLKGjwfiulHiAiIP6vxPfgjlyr1SREROP69OxnvkMIMXPTpk2/mDx58ueklOcR0dG1Wu3qSZMmTYqDVo8yr+Ph3pXCnkUF1y6O4zyJ4BjmTkp5jed5pwwNDf00yjg1ewdclLVaLbd8+fI1+Dvzye7hOM7+UZHEMb871bOwW3fENPYsqPqwDyzLOsnvp2ma8xHktiwLdiw2Mp4FdaGxMdc/T7ma4WoiOipM5DTmXNW1crrhv4yHPeuPVad377hj3vh+V4Ol7GBBvOhwNtpwsvzSqw8KIXZParg7/eHP5+eTkHVH6W9S0R12fv2y3elQDLcs60/875OJ6DKl1NndykpG+W3P5zudjGurfndKsN9IbQEDLoRANvKhLl00ns8piPzdnY5rsy/qhATdbw/BGyCniOg+x3F+0tvbuzs4qjoJDsDBklK+uFwu3x95gLaxF7fFsxBDxMGbRUII8ENdorW+0DCMBVrrDUmVvnGxgqJnmMjcNjZFW3UniUBQ2O/pdM8imz86OrpcSgmu3j18ri9c5l3XXUFEPfl8ft+0KBTCfs+29Pdu2K609mxjgNQ0zTcCCSelXFIulyE80vaB85zP5+fWajU7zT1lmuaWSpuwPkT9O1925nuet6qV4EuSfQABCSHEq8vlMoSgml760tizjXydTHmB4EuRiEzbtnFxjHXpbOQ8Y3/ztUKI24UQ93cTUBF13tq9l9Y+aPyOTvds4N4FtNuPuX0EeSwiuse27WVxf3+AKuGh4eHhA/wATrFYfKtS6lzXdWctXbp0OG67z+X7aeyDxv4m2bPBNhgBfLEQAvetn1uWdYFpmpOYnuRAiC8R0efjlNDjrOnr60PJ8WuJ6BHDME6AwCmDKrBPpyKQLqWcH4aGhO8L9fG4eztsXqO0m2AfSCAG2wWWO92zQAALIVAR9ioiAthlkdb6jVLKg4UQByZJygIB/fjjj/+fEOIrQoiHIbrled7PMpkMfJoLyuUyhPNekE8ae5ZFx75Uq9X28DUieB7P5NJ5CITHerDvR0dHfyiEWBasECwWixCq/rlt26CTecE9CfZs2zFK4+6d1iR0NVjKgdELiejNQU4qznq9x3Gc++JkTfC5GTNmzFi3bl0lzufSGqy02klC1h3lu+OKATS2GSjbRck9sseboVAnpQQCZNAPeEfpy3/TO52Oa6uxSEqwzw4WuFJ+QkT7IUiKUqhp06blM5kMyoSnZTKZWa0EE5r1h0usvkFEPwXSJ635YzXAfiHEl5M4Ekn6mnRcOXMFlfvv+ckC//s7IRZnagsgMq4VQhwghHCFEHsLIZCYiBwcCI4F+rN582YgENbmcrmBTkvs/baReRdC/G+5XD4hLQe53bh2cha2W1sp7VlcMF8BGmchBJzhOo2BlHKvcrn8hzh7xDf6Wuu7bdu+IM5n2707MDDwPiHEI4ODg/9Oq02er3cFLtpbmk4iEOR/uF1fk+5Zv9RyzZo1QGY8SzAIPggRvdW2bZQfxgrmpDWez2c7Ke2DrX5CJ3u28ZLcWL65ww47TMOXRak6CpSnvSiOqn3YfHClDQJLp6WFcg1U6eDcn9VoX/w+xd0HPH5A913hOM5pzfziTvasX3JcLBYXSClnV6vVvQMXTgiMYr721VrPiYqs8vfs448/3iuEuEVKea4vNgYlYCL6rpSSiEhWKpXZUX19oDIXL14MZe/U9jnmbccdd5TN7Gsn+6BdXzvds4F71yuy2ezn/b1ULBbPFUL8JUmwFOuzv7//A0qpy4joeNu2L8E4l0qlV2O+PM87eFsPlnayD9qdGXH3bNCn3LRp02Va60X+3uFA5x5EdJvW+lXZbHZjXKoLnF9AvFUqlYP9vQMeRCllQWv9ZynlOxA0j+KPcwXAwa7rnqmU2mloaOi3aewvpsx5XSaTWVGr1bazbfsvjWMcdx8weACI6rOJqE9K+fvG39jJng32jxHFRwgh5gkhckKIHiI60rZtJK0SPZj7GTNmvFdrjdJ+cK+vIaIne3p6Phs30Yv5VkqNIkieqDMtPsTB5n80CpB18h2Yk56enjcMDg7e1dhOGns2ENhcy3QJ68GLKaV8j2VZC5OuZ17D3+Vk4Y1z5syZnsvlECs5MW1kaSfj+1x+Nu6ejdK3Tu7eUdqP+k43gqVbiSysX7/+V8xJVZRSHpYUncgXuKsgZCOEeExKuX/StoKD0w3xKXZW5hHRjkqpCwYHB1FasdUTl6ybnZW2QllJRHcC5RqvhHHZvHnzo5MnTwYXxxuJaImUEmiP3fL5/EFxDmyocxPR/lprlFT9OC3kR5fEpyYjeEVEvYZh3DQ4OPhIcLKSjCs+H9bXJAT7/JlLlVLnaK3vE0IgK/1hKeWvoSr81FNPbZgxY8bOjb8h7ECAESSic6WUQIGnIrSB7ywWi8hk/7ZSqZwXt5SoVZ/D+ppkXLmv+yJJIKXEZXZ92JhF+TsO+k2bNpWllN8A4o3329eFEB8EtYXWOot2ogQHAt+HEpqDpJSHcFIjFT5hdiquklLalmXhrE3l0skKsi3HNclZGLa2ku5Z5tAD8maEiOb5iQNO1L1Za32ilHJduVwuxR0f5k5aopQ6KO7+bLHWsA4WK6U2lsvlr8btT6v1y/1cYRjGAc0uaihBGhwcRLlYnPXRtq9J96xpmqcIIT6CYFkmk6mkIRj0fPkEUc6TxnfC+ppwH4QKZUXds/DbMpnMK3HJBkfp2NjYpUT090qlcpJ/kWc7+VMi+lVPT89hcfwMTvKhvA4ih59vFYSMO7Y+fzARXRvsa9x2Gt73Sx9P4gvWzY3tJdkHgST3f1zXndfM10qyZwcGBl6mtYbGwPmrV6+++CUveYkF/kOt9ZcMw5gihDjedd1DDcOA6rYbFXEf3LOGYbxMSglbc5HW+mKl1FeklP9Bcp5pimZFSQQBRV6tVoGWuy5NnmIuhx1AkrOZXxR1HwTnOayvCfcsVK9f5nneu5RS64aHh+8uFApHCiGO4AqWaVLKTxuGMTsOjQwH7z6gtZ5hGMZ9WmsD8yKEeEBKeSsRAf14o2VZ34uzNxorbaIGxNt9B+8dJCNeopS6spmNTbIPwvqaZM/id3DADVQxh/vVEHx3vEZrfYFt2886H6KMMZcuz7RtG3RP9adUKn1Oaz0wderU/c4777yRKO3gHb53X4Q7hhDii5Zl4X93/CApApCHEGIX5tJ9Fh1Vgn2A5PaXhRCwBxDKOrzZukqyZxF8ZIEg8Crf43nel5cuXfooBoLPydlCiFsty0IwOdLDtgtoUviSNSI6vVKprMQ9if/2CVQNOI6zOO7+ALe8lPLVXCZei9ShkJcAnAKSkoj+FvWsj/K9HICFH7tvWnt2YGDgw0QE/voXCSF+qLU+1zAMBDY/Cb5tIcSDruse1KrKo1m/OTmLBOFesFFSyq8R0XQiAkAJABhFRCfETbAG+jqmlJqTxt2A1w/Of6ytG/L5/NfSANTwPjhPCLET349+FRyrBHu2TjHAtirVvkZZe3HeST1Yyiiqr0op7yaiWUKIsy3LOq9UKn2eiBaBMyVJ9oV5J3bYeeedT3niiScQ2EJbHfFbdUN8CgcKgoxKqTcQEeDdu6VBrN2NvvrlGkS0PQ4P2EYiuqhSqXytUCh8SQjxNSHEyY7jDIYd1sFysGKx+B4EXKSUvwNpPxHtlJRcPlgSl5b4VLB8D85fNpu9Uko5ypd/CIOcYVkWygDjBAPg/KQulMWZ0PdXKpWbYUQRhNZarxBCHIaLCyguarXa0ZlM5nohxAw+bFHGFvlpVWIVuYEWL7YoB+uo2S729UNSysvwn7QCT4HyYAilfc6yLOyxOhUJ81KdmxCt7QdLcaH8lmVZp8ddq42T0KqvHU3WM8Hy1McVferG2uIzFmVVJqv94gw4xrIsyx/fI444YvtcLnc5k+/XqUpiPHWlU7yf1hpjRx3rdn5ctGu7frOQ0062bS/odG3539ONvrKjBcQULhazHMe5PyAYNGtoaOjeGPODdQURylQFKceTT4CxSlMoq1gsfgpnqhDifAghTJs27UUsOlepVquHA6U4b968PsMwzoTPUC6XfxNnvTHycZS5KKFWD+E8XMITPz7y8V//+tcOjX1N3GhAGIbHZAhjksTPaOhDXShr06ZNOcMwkJR7jRBin7TorRi9v0oIcanjON/s6+uD742AxLCU8mhcnIloSEr506iBlMY963ne00opCNEAJT/kOM6iQqEAQZozxsbG9vWRrK3GnvsInwhBICT9f9gpTzH38SxwfPL3TtVa79+pAFk3+sp79kBc1KWU4MyDOjOqIPbEmGJ+gDzO5/PHxklEsO8J3xgc3Qi4IBB5UjabvZzpTd6htZ49NDR0Z5w926rSppM1y0E98Pb7iWNUXCXy44PrLMW+wva/Tmv9YSQ3pZR3aK1RDYLgk65UKsUAtQHuj7eUy2WU+bZ9EMDJZrMfJaJdoQ0yPDz8C+wdIQRs2CG2bd/NPuebpJSnIrERp+KMP4vKMAReES9oiYoP62vj39mHwzz9O63KAC6vBoBkl07jA35/EdiFYLQQ4ttKqd97nocg1N4AVXQimGaa5vFCiLcahnGc1hr3ZNA+/SQNwbS0uFQb54zvX5cYhnFIXMRzm/WRql8c9OMzmYzWWiMZt9SyrG8DELJx48b88uXL18Y5s3wfTgjxhJTyHPCSIq6jtf74+vXrn9h+++23z+fz6+MkIvgeA38T+/0oInLK5fIDcfrVakz9taW1PjmTyTwdJeEYtn+D+wDxouHh4b+HxYXC2uTzpb4P0uxrlO+N+06qwVJkyqSUy+GoVKvVdblcDof9a9iAH4uyAnRwaGjoj3E6WiwWPw5UKgBYvjpcgH8FTlzT8qOw7+iG+BSCWZ7nncF8MCOMAKsTayfhdQoc2KkLZQXLNWbOnPkSz/Pg9AKpM314ePhHXBLwcBQnJlhOp5TqE0JcD1EvGFgWAwDcPTa5fDfEp4LqcnBWmOi5DscPKFKfWC6XcchGfrrRV9M0kcX5opTyYuwr7sxXtdZXGIYBBPDxlmXdVyqV8N4lw8PDf0xygPEFDllj7LGOg2/oJ8aZL3BvNwzjM2mVhHSjrwHxh7OklF/wywIjT36LFwOidnCMU6W24DMQjqGdBpomgFAS1Wp1r7BLasSx8dFUqY5rN9aWaZqLpJQ/LpfLN5imiYsyMunIIt/iq9OapglkwZUIqA4NDSGw0/YBygPIESizV6vVK3K53HYIPPAai1XK739RE5XfVBRZgyq/aSmydquvcF4DfGu+jTmZs903m6aJpNe/otiu4AS+0H0Cdl5TFcoK+Aa/BJ82voPtwusZyf8JIno5QDphHHrBuQoiH4Hm6O/vfz/KhIUQizo5D5uglZ9FJRW27xv/3tjX+fPn7+Z5HlBlP+9E+ToolFWpVG4tFAq4eMztJEHfSJXAdgG+0Gofuco+FCob3i+lrA4PD5fC/I6wPctr7/1E9AFUjnHgux7safVw4hvjeBLKONOiZkA5oZTyE8PDw3Pxu9KgZuhWX4GWhMCnUmrB2rVr/9nX1/c9rfVfDcOA8j2C2UAB+QHvyHclAFSklLsgsQcAhFIKNE3HSil3GB4e/mmhUNiSpIqK6A6rtIkTzA2uCb7LfMi27ePw7wGBv1Pi+vF+u2n1NUCL8GnwGRLRS6SU7wRSMZPJXOh5Hs6sJwBOAWWMlNJkGq22QpJMi3AFET0spVzN6E9wnNZLjMGBKaU80fO8u5VSpxPRHXEpgHBuERHK9gF8+bgQAmugZNv2tWH8oK32rI9WBhJv48aNv5w8efLxEDtlQM1vkrbLyGrwlv9eCAFAAmivgDA9plAoUFTb0nj+FYvFuUKINwSQuvA3UGH0rsmTJ8+OGiALnn+cIIQf+EUfVTx//vxXeJ53HZJQ5XL5J3FtDO4wwbErFosHKKUORoVnFMqFNvO1FW9tWon04HikmUg3TRNJ00ds215eKpVOICKDhT6B/i1GXQcNfiGQ0Is9zzssl8v1ep53oRACVGVf0lrbSZNozahRTNP8FhH9KciFGmctNFtbfA9d5nneMUuXLv17nPb8d5vsA1+I7BWWZWEsYj/d6mvsjkT4QEfB0mCJFQea/lcIAWOFDYqy+52FEFC7vE0I8R8hxEE+uipC37a8wkEBZHYudhznZL+cl6H858AoxL0UdUN8yke9EdH9cFb9TekHdqWUg+VyGZyIsZ60+sqO9ac441qDIhwRvapWq30jm80iM/8tKSVI2lcqpfaOm40IBFtgXPcLlJH45PK3JUQVpy4+FSjf+woRLbdtG7yE9YdLVg60bRs8hXHRpan2lUtiAfPvEUKs8zOwAwMDKIfDgb0vLppwlCdPnlyMarjxO8HxwxnjDa7rDubz+Z1TuMA1o+Ho+ALXpb6Ch2sraoukF252dE4loltqtdqNwUBjQNTuXQFqCxjfw+I4MVwCAZTIG1Ba4rrucZlMZhKCd1LKPyZB08Ax7O3t/SQjKa8I0HBsxTMd68B6pjQJCGjYgX/DAVRKQQiio0BGY18feuihv+62225Av8cODvD+P1EIsSogZgfi/l8ppX6jtT4hn88fMDo6uh8nkMDZfObcuXN3MgzjHbZtIxEUejY08FChBOgeKSVI/Hscx+kPCzA0G3fTNM+Ek4Y1AIEBwzAerNVql2utz4zKG9jYLnPPQQwEYg7gVAU3HbjP9gxyn8VdB2n11TTNt2Wz2UdBV8F2FpfErwVLFblkFugMJJDOj9vXtOxs8Hu3dZ8g2NduCmUFEzGwYRs2bPgPV6/gMnOH53kL4pTEBWw1fI0tgaBCoQChQ3A5350UodMGrQyf9sCkaKIGlOZp4GdlhJ72UbZx1yzebxDKWspVXEjQfzEJyhaXNSHEy4Il/az0Cy5zUkqB17oGbj0p5d+J6IowOxZxz15QLBY/J4T4EAtnPIvHsHF82M5g/lEmX0cVAv2fzWYRbADadp8kCCguY800KCgj0A+f61SgpOPSCnWrr4HSyIOllKAMEGNjY+dks1mIjECA5Gref5dAEZ1BDKFLzTRNJON/m8lkbkdwwDCMhZ7nAfByLAvmbWAgxO4jIyMHrly5EnyxLZ9uVdq0ql6BH09Ec3htxCpFTrGvddQcKNn8ZDnfMVDWjQqV37mu+5VsNotybCCC74VfF3YWBoLBC8rlcr2Enc8tCAVBSG5WJpPBneF4ItoBKO12InDNJo1RtSg7/jMRXYJ1FEDFP0hEmUwm8/klS5Y4oYuJX2AEMDiWMR+rq9XqMStWrACHZL+U0v+uNT09PUfEKRtu1teAzYGPnGOV8p+36yvTZF0AzlNfKJerWt8UVE7n2AMEniLRhPA9Dj7Vl0HtxGrqEORdGOS35EBfZEqT4G9hXmmc3TdAkLlarf49m82CE/fSJPduXlNGoVD4No5VJPmR9BdCbJZSXsPVVb+MOvfB9wYGBt4IihdoLgghzpoyZcoNGzduhDL925hXNNZ+DbaNMRRC5Inoz0qpDwwPD3+B0dYnw6dPkpDh+YZfAWAC9tTZQG2z8OGqpIJOCJYqpXSw0ozPrdmWZR2aZGwRgFRKXQdkdeA+4Mdgbumgr0ga4D6whUecBf6+kcvlDk4yrt3qa5JxC/tMR8HSxhIrQJFd1x3QWl+DS5xS6nCttUNE31BKIVCYGGLsI3qSBgUaByJt8Sm/fZ8EvRHdMG/evF2VUnnbtv8aNind6Gsga/XNAJk+gtsIkqIs5Dv4d1yatdaWYRj7N+NaDet7APH14jTJ5bskPrWFQwxqhr7TYZrmR+B0oowlSRYq7b6y4w6FzO2ICJy9oLf4B0pDiOiDIAJHZjbOJS5YYiWlRPZ4KkpLstnspk4ucCE0HIkucN3qayuhrCQX7lKp9FkiQuIGXI5QKH6IyxOvBBk6O2EoZQKf0pmO43w7TqCML6tIYpw8Njb2z1wu903MvWEYnx0ZGRnOZrOgvbjUsixk0yM97FwPSimnaK3/CScF5VuO43yVOWQSBQd4XHGphEP1USnly4EaQJlJ0kBGq74+9thjX3npS1+KS1GstdXf3/9RpdQNcPyAxEDQjTnE8P+/q5S6CpdKOMrM0RSLP6wZlySLvHxOSokyLpTfoIwrkdIpr4eDhBBfYJEVoCkynai+My/ruz3PWyil3F1K+QcimgnUVlJ0DhZip32FGIrrukC9v84PfjQrZca5DfSLUmpxzERfvZR5bGwMCIQ0BSkh/OBNnz79vc0SBQl9gq72dYcddujtllBWAxp8zyRBLP8CF1RobkQ+Tpo0KVer1d5tWRb2VmhCwz8sQ5CPtwwMDHxIax2p0sZvMwylmclkPCHEJx3HuSmOPQgTyioUCriMunGruNDvwDxtKennMkQo/V5eqVTuidNXfyy6sWczmYyC0CER3edXxHBidSkS/0SEkuTPRBUkwRmNPdvX14fS5vMMw8A6rYukAKmFtqSU75ZSfqtcLiOJHeWp79mU+lov50aCvFqt3oWkrC9gopQywAfsOM4AkHSYK/ggUbgvGZELX/JfoDJBIBi/F2c/K7IfxcEBnLFfmjJlygFxEvP+IHWp0sanJUL1Smp+fBp9XbBgwS6e5yHIAr2OvzUEdVClcoOU8pi4fgCj+6YHeUm5bQRFTsYaJSJwOG+OskAb3wmilf1zmkv+P8UoUySoLy2Xy/fHaT+IVvbPZlSBaK3XoZJHKbW/67oXhgWLGwJvW5DVTfr6E1Slaq3/Y9s2kiqh9gDzzneg7ZgLPYN54qq7OiUT+48DU6ZMOTziPsC+BbBlC32gaZpI9O/uuu4s/F5G3CJhP5QQWfosXwtaFlprBMt3j3oGNptPRhgfgcod5GKICLoWm+MI8DW26/Oyckk7YhEQeHqN1roYJekf4HxFggAc2uBUHjAMA+qAN0spH3Vdd3cIzyGRzsK1oVoDnHxCXOTtQghHSnn+5s2bz+vp6TmHq8Tmg3KG/VrQXRybVNCJg+jXM9dpXTTPNM0SzncfJR9nfwVsLRKZC9h+PcRjdQmLyf0iSZuoNnNd91YhxFWO43wDNsI0zU9ifxHREUliJWxXU+9rkt8X9pmOgqV8EQKS7loiqpdYgVyekXlHSinB67GX1hpInC1k02Gdwt+5ZAV8LuAMusJ13QXgl8zlcrg09SbhOGkUXlq3bt26NMSnGlFvmUxmB0Z73dtBiVVqQll+sEkptbyhvBiGFQc25uZkpdRdnuedLqW8y7KsM6LMk/9OE3J5ZEpRDgLjAMVUzOOW7H+UtpuQyz/Fl9mOxKdwyBERuBRHXde9g1FvKHNHxvMvSqmi1vqcOBmYbgll+cEGKSVU9oDQRCnMl2C0KpXKj5NypZimiTmfZlnWqaZpguIC2TgNRDQRoTw49gUujIZDCPHaJBe4LvUVZTothbIw7nEu3GyMELy+ferUqdamTZuw3iHkBBQoHAsIIKwiIly0UOYamW+Z98FsInqvZVngkMRTLwUSQrxFCHFgEkPF5bFHM+KhxpcD7IEfAUWZJDiAjpVKJSiS/pD5WHGROURKeSzOAATj44yrf06E9PUMIA/jrC0mqwdy5kVSyvcyt/Z3TNOEYwwBi0eJ6F4pZZHHFxnwSE+rIHwwwMDBdThumLvQCw2vASBUMP93uq57iH+hCDiyyMwfF5U7kOcKyDxUbcxkflYEACggMID1MbVarX46Ki1DN/rKgebTpJTg1T4c6AyfMoWd7POBnkmComhSyoyzsSNBStAPPPHEEyu01gp+UUo+AZDw71ZKwRYs5LLrbvTVS0Moq9lmCQjc4XK0b5S1j3aCwixRkI9RguVBYZaIyMdIaOVu9xWot7SEsgBCAGVW494OVN4ArfhFUDNprQ/r6enZLwxBwkGVHYeHhx9uRF92Y89mMpm/eZ53M5/XSFhCqPE12Wz2C7VaDdUMJ/n0Xe0O8OCe3bx5MwIhQBFBqBUUWEgmnu95HvQYXoy7jWVZCJ6GPsE920lfA0FslHOPSCkhvrUQtp+/A/ewH4FTj8fgPfl8flbYfHEQGxWACCQhELK/bdu/8hOUUOb2xwB+jJTy7DjJsxa+MWxZR5U2jX58NpvFvQA0cECs+X78aVGCxf4kpt1XFq9piWgDskxKOdWyrDo9SdSnHaKNq0Tgx6G6MS6ver0L/f39KGeHiOy+CDbxPaRO58AUc4naNU1zJRH9zLZt0J/VH/bvd4s7Bv7nu9HXQDUY9hriGEAqwi+Er/ZPphc8JA5Ahf2t94AyA21VKpXT+/r6QI+A+xcQrxBk+lncigimKcSex732eiklfMD1nPwHIvQDcYVg24hPadM0XwH0shDipfl8vj/sfAmu6VZCWUx5gTtTP8T9IlRE+PcfzA8CpJs8z4Ovjn59w/O8vxiGgYAnxLVBcQFqQPgbbcVwfVCZEMJSSl3tuu5rlFKw+24mkzm4VquBWxsJszuJ6LVCCFScRdY3aRAzGoPP6rruvw3DQHXgP4moIoQoCCGALI0s3BuoLnidEOL2Wq12QjabBaoecRhomOyKCp5KpfKVOInORqEsVB2D7o/n9CHW5IFAHShfIj1NhLJO0FqDr7yjvkb68g5e6jhYiu9uLLHq6enRruvegitcUtMAACAASURBVM3EgYLQRRr8DT6ZrpTycaXUMq01MnOu67r7bdiwYW1fX98pWuth27ZxQER6fDEjrTUWopBSghtmPwgKBDI+scWnIqDeJlWr1f2iXjT9H5OWUBb3b4WU8jd+5p0PhCHDMOYvWbLkr6VS6aNCCBzaUzso12hFLg8Rmotd1z25mUprq8lrRS4PsSkOcEcWnwp+hx/IQKYQzhpQlVrrvZRSKCFCMAvGcG4cBHDaQlkQRlNKLQmq4kF0A1lIcIP19vYC9VX2AzxRsqUIqKxbt+5x/6CE0yKlvNIwjF+5rovD7wtSSlwMEIw5a+eddz7zlFNOgcJfy4cPPTh6MEZwelKh4YCRd113o79e0ugrl0Pv7I9pN4SygqqOo6OjFRYOu4qINkkpIYqxoVqt7p3L5UA+P6SUMqOI8vT3979IKYWAFgRHPuqr2TLhNgIn4CSqz0HUp5VQFpdVnItst+8kR20T77UQXvJLQO4JOslR2+1WX7ndC3H5g4Pmc5My0hr7C6ivec1UkFv1nQMwLYPwKCPnvQLbGLmMiwnb4Zwhi47AOxBTewUvQ1h/UUVR/D6wcAGC7hAmhBNfDqp/sy2OJeDSjb7yePuVAEBV11VHFy5c2Fer1YD2AOLpHMdxzonjDPrz2KKUObEgJdoNKAnXk7uTJk0aY8RKIp/guewrl8kjEHuk1jq2UFa7vc3nJPyCz0Y5t7gEDoiGH+EiOW3atHyjmFES5GOpVDqRiFD+CT/w12kgH5+rvgZ87sRCWf39/aDv+akQAiXCj/kJvcCcIGG/DxGhSuAxJCqiIMlM0/ymEAL2ziMicPAtdhznPn9fclIu1T0LNHQul4NPuKcQ4hbXdU/K5XIztNYXeZ43LypPW3DPjo6OHjRp0iScuUhST4b68eDg4O2M6pscB/kTPF8S9rVpOTcnTbezLOvpefPmvdQwjG+AR5Zpek4K87mblXNj7yJ4gf9evXp1ta+vD+JR/yelRAVafQyi2u4IvnGiSpswPx72jMWnUM0Y6elGXzlw6dNE1AU+gw9Xjb04bqCQy3eNcrmMZOZWaEn2ba+DCYoTLEUSZtGiRVW0B7Ty2NgYgs4/9u+NHNC6SGt9dhS+dvxOBJ9BUR0Qr6qjlQ3D2COA2EbwCcJRKPON9HSjr02+GH4rzrH/A09rpVK5sa+v7wNa614pJZTv10fqbMNLbCNQAfYY6Fd6enrAgYnEwT+GhoZ+G+U+F/AFtggEua47DF5hIQT4vzsS+euG+FSKQln+vHwmm83u7/vUfP/AWkJVwRdrtdqPMpnMBwGKgvBZmF/o909rvdi27TrKE236PNgQwmYAICjG3mgYxn1xlet93zibzR4N1CsRwVbuNWXKlAc2b96Mc1tH6WtwSQX6jUDuX7ji9CGuMADqGpVND8St7G4llOU4zgXTp09/m1IKCOw7wmxMQ1/rAujNhLKUUvAXEvU1yT6M+5lUgqX+ggqIuewJovHtt9++b82aNcNhi7SRmJizz0BlzTEMA2UMKP95RAgBZVVwRt0T94cy2nU/qA5Onz79f5VSEEbpQUlkuVy+ur+/HwjZ2OJT7VBvw8PDv+nt7f10pVK5JcIYbPlJYQi9OEJZpVLpy0C3sorhnewM4qC+LQ0hnzByea31i+IgvvxBaEcuXy6XwfkSuySOjT04XBYNDQ39DOTPKFEgIqAP1ufz+aeSoN7SEspihDLKfcEXCacFmaYzKpUK+BFFX18fsjoXoWQHmSQQ7UdxXPnQQ7t3+dxopVLpMM/zVkspwaO42bbt07jsCuX44HFs6wgwMg8Bpc8Dgo9MIMP0O6LhYEcCfGMIXgO98a9O+4qxYyOFoNDXkQk0TROXgbSFshDMWcx8TNPB55Zgj9VL9hr5mgKokinZbHYuHIQEpUBbHZs+ZQgQy75zwM79dz3POzhJsDRAb/KKNGk4utFXdq5QArIzzgSlFAj3n85kMnOCDlg7W8NJnfdXKpWbgaKKGoRnfs33waEJsw3Mb2Ujg85rCxlzXLwOQ6kN7BeX7+BiH5lvmrm4IJR0LvcHXIGvklKuC4wBLunncXIS6PO2T7f62nDBhB+ACpNBvxworF/N/h5Wyjx9+nSMZ1yfYCuRhQAiFtQpezuO81ASn+D56Csu2kmFshrHm/0OVKv8HnzmSKLbto3EXGhZJJ/fKFkFqunfWJtPPfXUhkKhgEBLbOSj37cANQqEUOr7yDTNN+J7OkErM2VU1/s6d+7cqR0KZWFvQwwI5eo/U0qBHgQ8xRAjXKGUWhn3Moix5dLCxUop2FecKSiBfLEQAj4I1O5/EnbmtdrPYfsA7cI3EkJ8mogO9OmlQs6HtnsW+8Cv7tBavwsVMrVabXYYACLNvqKcu1arXYUyUNZ9wNx9hogQdMbYPhAMQEU9DxGsgyCrH3RjHxQ+zP7cBlC54MiOtE8bv7edbwx+d1QOxq20CfPjXdd9IkkFYjf6yn4yUJT5IAcwxsmvRkJlZpxqED4PAUxAchOcl1tRBLFfeBIS82FrlIVNUfkDXsoXcYLjBvARZzKZ7RlJ+hNU2qFKlAPxodUwSOYYhrFYSgm0IAKm/wE6uVKpXFEoFMCriaDW0Z7nARCFqpAzI1AR+FVKqfaVA+8IjqGq6M8I5BARxDv/k8lkwCn7Hh6f86MKBwZQ2dAIGWZKI5yroDZ6JJPJQH/ibCklkuYIFKP6LPbTKBDE/gYouTZYlgWKpthPl8SnAKRIRSiLgWSnglqgkdqC7Q9AP3Py+fzuUVGv7J9AkPxOy7JwT9zqvOOSe5T2x0LVBwcfZysRXaSUOnZsbGwNdGJA+QXxY631H5MKOjE9zDtRvY2x0Vp/TEqJNfB/Y2NjcyOcAU3XyHgSyoq9yBN8ILVgKR/+IANGkDNWiZVpmgjmgbvjIJQWAlYPpW/DMGbXajUoc9+stf6xYRggRO7JZDIHhilrB0us0DfO4CEAg6j2SojjGIbxchZcWbF58+ajwwjK0U6wxIqNVscIvca+poXQ4/UQzI4dLaWEE6kRNE7isDI9wseHh4ev8x1TcDvxpaUpuXyUdcnZkTeWy2UYfvB2hJHLPx2hXRjXz3me92usKz7wLkcZCfNKfmRsbOyL+Xz+rKjBAJ7zl0opg31NTSgrwL9WISJkyNDXt0FwRUqJICK+C1yqkcuC+XfDEIAeYoNvnA899NApkyZNukZK+b2xsbFfgPdSCHGKbduhwgoBo4QLK3i+zvMdiU5oONjYoyQBJSlT/ORIp31lBxLiSOB+BZfmsSgBTUMoK7gOGanxUyK6NckeM01zb8w1QB3MJ7zcR/rw5R4oF5QrYP2jxCQUPRBSFokgBMqLHkC2HBdMIcSNlmUBvdj24cCgbkSHBYIQR/BFaBrOHZznPiq2VcPsZL7CcRyUcCJhsOXhIESivgJN77ruxVJKiJQs8fcPO0lA557qed6DfvBBa73H0NAQ5qDtY5omzj6oBoPGYyG/3FEQnpH/Rdd1z0DWlsupfghKACIC0gt0GWciySOlhFBEEXxyXNqPcjYINDVebmEHFjL/KsYANvFrQNFC2A+BR6YfASoB++SnjuMs3HHHHXtGR0dPhmpvM5vbpb6GDXtQ7firES5Z9faCdjbNUub58+cX1q5du4lVs0HvAiQeLpR+qaKPCsP8HWLbNvjP2j7YBzNnzpwC8Yxtva9hvwV/x5nACLVjpJRXE9F3opbg++0HuOQQHMIF8+EkyMeG/vpccggQAZl8LvO2doR8fK76it/SiVAW2yv4RECN/oHtJJKg4N6G3/EUEaHSBsjeqE99vWutpyIgPmfOnHwul0MwAsEYnC+g/Fg1MjIyEMXn9r806j4YGRl5vVLqQKXUlYODg3eHBfpYIKjtnvU87+eZTAb+Le5M5bBkctp9DSIUwSvKNBkHoWJleHj40kKhcBb8pU4QiqVSCTyXqGD5i+d5A9lsdprWGvN2aByEYoPNDvWNAY6JU2kTxY8PJKmmOo5zVBQxriiCt3H7ynYHATEAVDb4KGe2RSeDuzyfz+8dNagTGFv/Xgexma9XKpUh2B/QEfFd4cQoVAmlUgmoSQTG+y3L+t3AwMCuCIwiKKq13puInlBKAbEGPtsbgdgOQ5Ix4OEHQojrXdc9d8OGDWOFQgEJMpQrQ51+YV9fH9r+spTSjYpW7kZfMZ4BlP5uvK925bMKY7mdEGJ7IYQC9QX7hUDjhz1+FQxKuIHy/TURvZn9LZyBM4BW50auZ7qMsZBGca6ChujXAVFSnNV/RcLb/ywEpUGrl8vlZkdZV/DhtNafHB4eXoY1lJL4VLO+gs6lI6Es3k8Atl0FwEAzYcS44lvsn+Q4+Yrzqr8ZDUAn4lvcbwgqw/dBsB/Vo7eBFpErFQQAS2GLqtnfGeQ0C3ctrfWRtVptTk9PzxTP865g7RkE6WM/40koK/aPS/CBVIOlvCAQKI1cYsWH1TS+pOJwmgX0xYwZM4D2gXN1HAJx4EySUp44efLkr0QhVG5SYgXhh52JCOS/EB1B+dU7tNafwCKLEnxqLLHiYGFHCD38/sa+poHQa1wLyJpKKYFMfBKZh6Ghof/EXS9+1gqf8wNBaZDLN0O7pkEuzxmoE3yS/kCWFwGCjdVq9UBkXZg36FHLsoBgbvs06ysHt1MTymoQWJjtuu5TmUwGYi4IksGQf8GyLFzmIj8IpGitTaXU34DsATcpENqmaSL7eDYjOc+Ow7/CDh/W1J1YxlLK2xCEzGQyIEZPTMPByBQEcMDjA+7jOvobwZ6kfcUlBygaIkKAEfu/jiCs1Wrg/koslNXCeCGA/LYk5Oe4vLquu1QpZWmtP83ZfJCMLyWiiy3L+qevdozMvI8qbLcQopRFcnkwzsPZQ0NDmM+2SBJkSbls/a1CiHWB/kEMA5/1gxAIvF2Rz+ePjeK4FYtFIMXwGU1Ed0EocPLkybf6Z34gCBG5r3zGAmEPZBvK8rCHfgvhwUqlcmdfXx+y/4cPDw9DfdKbOXPmq0BPEjYG3O5bkNRAlQLGwefS7iQIzwFYqN3fA+qZZcuWPcE8UTUWDTscSHgiOtcwjJOjCPGZpgmUJJx8cDcdhfMDJez4DdVqFYJOmxhhCrGsl1iWhaRi6NONvoZ+Kb/AvG1/sG0byKfQp9HOplHKzEgsXIb8cugtyr6gNPGdbqAqpJSTs9ns96Oglk3TBBJ1CQfCf7At9zV04FN8gZMpuBjOwmV+aGjo3jSaZ6V6XMCQJAhFe0f5zvHSVwYSvNowjNM9z7uIFZvvZj/kTZVK5ddxE+ug/dFaX621XqiUgo/9ClAIrVq1qgaBIqXUaBjgodkYp7EPmrTrBzZO62TPNrabZl/Zd0VAH3ysdaVn+HA+Io395cg8qn5fAUxRSqFyKcs27DTHcb7D4h243IMCLRLnq8/3CSHSyZMn3wmbnYZvjOColPJ9+M1IkDCvONCaif149k+2EspKo6+tzgW2E/BpYbtBb4XxviGbzZpR7EGLdrFuIbCCewuS3qMs1guUPIKVbX24efPmvcowjMsMwzi0QWzP54MEpUVkcTS/j6BigthYUOEbf+PEKtB5ccTR6s12q69+nwMVUe80DGPfRvFBoJkrlcrU5cuXA6QSGWXNFVFIQCxxHOeMhqC9POKII2b29vZujBLTCIAQ6poVQBRz1eBlRPRFH2GMKiGt9Vts20ZwMvTxKyGEEH/30c9ciZdYfKpZXzl+0qlQVv33BMTXehuRuSw6dOLY2NieMVGVvlAc9tPZQRQxVxYg0HlVRBS4HBgYeC94vuEbGoaxDGuqWCyikg337XOBYJ01a1a2t7cXtF0XQ1A2bLL4HAG/McQXb0MShu/bSGaCKuZTQNty0hN3COjEhGkiNO0r38MTC2VhDfT29u7J6PJ/KKUuGhwcfBzVl2kLZYWNWxp/TyVY2mmJFX5IgFAe6Is52Ph80FhEhICJCVRQVAXKZiVWOORKpRIIwP/sOM6ivr6+uuhKHOW5xhIrGLpOUW9t+vo5ZAo6EcoKLhKfXJ+IfuuLccVYRHUDSkQo04Qa3JYN2Am5fIAn6NFgSWWn5PJcWvEdwzAODxo+NtjgK11NREBWvQ1rKwr5c6u+Mm9UKkJZ/nwE9sNcrfX+Q0NDULCT/f39uISsDcvuNs5rgLMXyF0EusD7B47ey+bPnw+DI4BiirEe6q8ODAy8T2sNJN1xSikkSbxsNjsLZZIxaDgavxZrDQFHBId+I6WE+EDd2Zg5cyYyvYn6ir0L1JeU8iue5x0vpXwzHKO1a9f+PalQVrPx4mQHSszOsm0bSMhYj395RdLbcRzZ29t7JivV54UQcNYu1VrfioCqEGJZEydsq++LUhaJDxQKBQQhPsHORyiBPxt+KEZiTAegvsrCE/jNFjhySqXS21HKhT47jnNa2KWbxw7vQ9l2RyhlouxRCHE3Edme513HSIVYfeVyMyBxgARFBhfJIlQ0AKUGBDfUo6/sYL6AWN6OiD6G8UOZcdIgPJxKLteB2MZrfU5FvjD8EEFepRTGFaheJBMjOe9wgInofVJKZOZ/6AsJ4HKDMUZJkJTytEwmMy+qUnm3+tpqwxSLRQQLwNMFZDUCkPtG4f1lHwOVL+Dh3FJ2nUIpc91x52SDj3j8R4D/EmsLZY0oNTwmitAM//ZnIR6nTZs2ucOy6271Ndb5lsLLsA+w2UcppT6bpFS8WR/8qg6UBydFeTRpd5vvK5+5NwFNBdvYIAKaeLrYPpxARL+PUrYe/KJ2FQaBZDLK7ZGk/QTUg+GOhAkdtqqGwHd3smdbCWV10tcmPhzOLwQIheM4j/iBF7+cG+KStm2jqiDWA8BDrVZ7ZTab/UcwockX7rMymcyeYRUhgcAw5gR+2yJOYnUiIusHsf1kPtDOdWqmTvz4NkJZblqCt60mgOdqxpQpUypRAmRRJxLVDaOjo5k4wbxSqQTxZVT/AKVfC34X0wv9SCn17SgIVf+zCxYsmOp5Hnj6Abz4WWP/TdNEsLg/Tok02uhGX1vsrzpPN6ML6xU4nT4cM7iSiB5KcO9+1tcz//EWzYpSqbQnfGMi+iuS3lHFjBrnm6krdmG6oCf7+vogwtap+NQ+QX0Nvg90LJSFvgdEuKDhUadn5HV7A4tZA8QQ+wEyF/z9LKBXr0AsFosQqwZYZ48IwDo/2TCPhaCAIv4gQBW1Wg1c2gA9gWv4DiEExjuSqBefebDTj0op1xAREMTQ3zmEiDYy2hZUEgCEIE4TRYCsZV8hFEZEH2DKq1hCWQE6iHcS0a+QzOF7x+nVatXOZrMImCYWyoo9qSl8IJVgaRolVvxbgpH9Mx577LHv7bLLLji8oOpVdhzn/CjlFIFxedaFo7e3F5k4bFYYh+/HVZ5D280uR50g9PzfzkJTW8rBEMDpBKHXbH0EnJoso5Yej7CO6g4/Ee3rO71s9E9WSl01ODj4u3nz5u0al1zeL5VRSr2IUQdVLvM/BeUQ69atw4Edm1yeg8IIiiPbhjIsOML7guMTiClGxZ1KRMicQln6OF9Zup2T09vbe1qrviJj0qlQVpPv9vfDeb6gSZTACAdGP0VE9wQPdgTNkDFDKajWGugOZDwRbAsNYrHDAp7Uwrp16+4N7MM6YpORejAwF/IhDgcsNODGgeZPKKX+Grz08gXuEsMw6qXNnuchq/fHqM4GcyYBFfOzYICOL3A777zzzic8/vjjCHCj7AKcq6k4Rv4cMgfkuxzHWRDzzBL8269DABrk5OBdMwzjoLVr167u7e39nFJqSrlcXmmaJoSi3m3bNoKL7QJmkcoiHceZXygUgOLffWRk5MCwEkkuh4OAx+kohWb0IvgzEYhEhcEIKgNc170pk8lcgkBllOwpjx3KtiAMCHQKLksIQk4DmkRK+YuxsbGDc7kcOLQi9TUwL3CEQHNQD94WCgUE30F1gXV2X8RyqK22KiNfUMoPioSPCyHqmf9KpfLjpEF4Rge8Q0r5RyEE+JmAFrmGkbegukGG/sQIWeMtffX7qbW+QEqJ0ro6N+nIyEg+k8ksQoksHMK4nODd6GurczhgZ14O1NrQ0BDGJ87zLJ8AH+6klLmV486XJCDvQffz1aBoQNQONzrujuOgpBGIAQSh7vA8b0GY7Wr8rmaXjDT6GvU3pfEeV7Tg4nCebds4c1J5OBh/dE9Pz2ejIOGjfOl46CufueCUg+hWIuGSJusM6swQifmubduXRhkr/52wCgMGGMTaBxGqIXABB0Iv1p4NE8pK0tewsYJ/k8vlclprXJLhf+0YkaOyZdNAr4LWZfLkyX/duHEj0MBIgoLm5Pvt+hPg3vxDA+ABwV0IgD6dxDfmYC2qJw4IJu8QkFuzZk21UCggQRnLj2dEKYJAEDUrBewn7jgQytpQKpUgFphY8DZs7raVvyMACd9n8uTJ+zQL3HLlxv1xEkeYG9d1r0XVSyOXKttJ+IUQN/304OBg5PLgbvS1xTz4/gHEHU+CiGSUO1fYnAZiBqi6OzCuzW5ytiLhfa0vSuq6rsFiRoSkSRy/0G87QF0BEa568BEVAknFp/x2+T6+pa+O47hpCGWh/QDQDHQSx0opP9IJzWCgz3WOdKBCiQiJ7nOJ6HA/ntBmvuu8ukqpBSy8W1e05zFAEuFeVOWichrjqpT6cxThJUbS4r5+s1/92QAw3AcVIBhXUFVGFF6K1FcIasYRyuI5+ToRvRWUAD66l5OR0Bq40LKsb5ZKpdcmFcoK22/d+HsqwdK0O8YXBPCxnVYul4Eq6+hpLLECD9vGjRvzcbJwjR1oVmKF7B7eS4LQ89tv7Cv+vQOEXtNxY3W3QSBso5QwgoMSWRGl1GwWFPKzER/rxEEzTRPOLv7zaZDWNyvzjzvxHAz+MRHdYNs2gmHEKFOUl0U57Jp+ZTf6GvW38X5YBLX6KCgq5gBGyTHUvO/0y40RtAvyo+BiAOQesl1h5Qr9/f0vUUoB6g8jAnQjgvp17kc2qJZhGOa6dese6+3tRWn/6iiXWObo9NGXf/EFrZj/D0YbSEfwZ8HJ+LpS6rth5Xu+wyaEgLgELhN1dXIEY1nlE993qmVZ9zHn3Utb8DxGnaLU3+PLK5Q4gdJAOW896J/06VZZJJOLA91zOPOOLcflivfyOzzP+1NcFLRP7YEEmVJKAv3gJ2nwO1zX3S5BkGzL0DUrO2pUbW01znw+g29oSTC4XyqVENzdHUmf3t5eZLq3ZP6TONs+xQW4taWUuMTCaV8UVWCgTf8/i1LATCazoFqt4kxBOc/spAID7AiCe6vOA55mX5Ou9Sif60bZNSd+sGeB4IXwRmxUebO+B9Rzh6vV6n5hZ3WU39+tvkb87sSvDQwMfFhrDeqUFxPRKZ7nfT6q0nmrL+UE7ae01r8TQkCdFuJTQGx39Iynvvrq1ygzTIJObDVQXB5+XCaT+XQYOjHYRpQKg7h2Be1HqYZIcF53RSir3eJjShEIkQBJtNR13a8kGY/gd7BdRPk2AjEPQwE8ClctytcBbqhWq/suX758DV+W+5kLG8nI2xKcW7jIQ3Dx55ZlwZaiFBuADNwH4deNcilyrDO2W0JZHR0Uz9OHuVLlRq31/KGhoa14OBE4R0UQI/SgdxD58StVmtFQmab5EQjPGIax3+LFi+GbR3q61dcQPw+CahcNDw8DTIK7VEdPIGYA3ZDdbdsG1VPbh20/3kfQ7k+5XM5Zs2bNGvTHBz7FFSXlhME+QgiI+T4hpbw/m81u4OTgFkoSn/4s6nnYpb6GDVH974y2xdnwh2r1/7V3/7GRnPUdx59nxud1LjmO3ImIJm3pH/mjUBK1qgrXpuo/bQOEBigkBKWl5YjtHCgWHJECVRpwUELVVBCkk1Lv2nci/aPKL34VqSKh0FYqaSg/1EpVggS0SUPTUpHLXTkqr8+ep/psnsc8t7f2zOzM2Lv2eyVEzjv7zDOvWa9nv/N8v9+VN9dxjeQzphXcU0PRw3k3jTSP/tJ/8eSj1fAfLXNtmNOUO8Rirh5itbYWoq2XKaxjrv66Un+XBsaGomZqqun/tUInd0Q2GslgqX/zK1DynomJiTeW+VDdyHW3pljV8T6LGsvcohIJSZK8dKNfsjL7i+rE/Ia1Vl3VtdKzUgBW+/flGx52zn3KWqtaovqjd3eRD7uN5t/UXIt66eIlL8UsjBXdxVRhcq2iU+rLpQpwZln2SJqmSkX+YJHAazS/9TuuajzkU47VDKhX+9Faq3ThK9vttgKlhdKCNXa0yulqBYOMMXoP9IrUp2l6LMsypUzfX7SJS5hvuOFijHnMN6tQR97nfN3K//Np7WpckFfPpegpqnW7sBrJWqs7ifoCX/lRJS1ys98LFS03xlypWtWdTkcN+Qqf/43G9c2KVJfsv9M0fWtegLwsTnQh1Es7Umpf3hi+XpDKWOhY1Xzq30NwX689cOCAViT13qvqyKyV7P7m0qZDK6CQJMn71Fjh1KlTXwgroUOJi1ar9c5ut6s6q7rT/XdqkJB38R4aVxljng43CjSJUI5DzRrUpM8XtT+cJMnvKEMgz6CJuebts6nnG7om0IW70otCw5haLgj9DU6llakJxLuL/i3Is2tirnn7rPB83A35x0WDOXn7izo3qxP8p+oIPPV1mR71ufaI/GfuPRMTE2+47777ns1zK/K8//v+mSzL/r7Ijfl4zCIZBmtrazeWqb9fNBui0+no5lThR0ONsgrvfzs39AGwj62srLxp7969mS9JolreM8vLy/9wwQUXaGXq3xTpCRCOw9do1XWFmk12fNadGpB+xhij+uOHdE3vy3AoRbTQo6lGWYV2PoIb+dqUR5VuHa8E9UGfOV2PF0g7PufIfNBMzWj/JdTA1AYh6KPeGUXL6cUDNzHXzU6Jb3Q0VeTasMSpVSm1K06fPv3tvJJU/jNZ73XVutXf/VO+8VTq/62yFPqfylSpV4CyAnKvY/3CF13H/Jk8hgAAElRJREFUqmSGXq/yXr1SbH4hjMqxKTakTKPb2+22MrtyHzfffHPtc83dabSB3neqhV2khn/RcXW9vH///p9fWlpSluSm32v8Ih1do6vXjjIrv9e/n9nZWWVK/2Kn01F/hEIPrap2zum70Dl1VKPPyp8yxnzWZ1p9s8igTc01vLestU8ra21APWYFd1Va89/KXg8UOa4mtxmpYKm/8/Izl1566TPPPffcvN50nU5Htakqf/kW4m5NsarpDRSCZbpgWUuS5M0LCwtfrTp2tIxenSH/S3dxqqxyij5AwjL6VxtjPtbpdO6s+j5qaq5VDQe9PgpCvl7BIP9HUHf71dFVf2x1MVP6S3dIC3XOPbC2tnb35OTkL2dZpjtJavSjP+hvLXvHqL8Y+NmzZ/9xcnJSHTpV20VNBp5qtVrXlk2LjFcQ6tc/SRJ1ffygT5VWuspcmTt8TZynzcb0X15VT1J1cnIvgvLmpy+Kw6ZFbja2T5c7lqbptXUFNf3K1IeUht7pdFS/tvaHDxzenmXZU0XfByHA5tNzVI9SKfyhA61+p1TW4feLfsGILloOqRaRMUadc//SBzifCSUu9OVCwdokSS4qkr7mL7B0o0QX0ZdopXcI7B44cOCVoRxHp9N5Xs2jXnjhhWfzLt6bmmvtJ7bEgE1cE2j3w6Qw5k3bNyApncJYYNwHnHOl0i3zxuT58RMo88WwzNEN+yW2qQyDJrIh/PeLD1tra22UVcZ5u7b1q5IV2PwlY8yFzrlHJycnbwpflIftIu1LZ+n7RvZiaT47ExoXDdPx2n8uq7FS7Y2ytsu+hv0qeKHsvnmtXFSH7izLVP5HN3uvb7fb3xhmH76W+cPWWt3k/Zz/bqC0/y8MU/rOz6GRuQ5zfFv4mvPKAqgp0MUXX3zQOaca0wp46rvuWd+YTTfxcx+DygIoM3ZtbU2lrq7Q2L4u/vFOp/Ot3AFf3KCRuRbc90hsNqjEUTyx2dlZNd36lTLBUr1+UB3VMK6C+s65z6+trd2ytLRUKFjqPwvVEOrPtMo5lF2oY66DylT2jdt2zj1NsLTCW3Z6evrKJEl051Dpwf/kC09XChKQYlXhhAx46Wa/tBX2dF4dubyVU0X2lfdLW2SMAds0Mtch55L3Ml1cKC1U9VyUUvVZ36Hu19M0tUVWvQ3aQZQW+uzKysofKuXB10O8ptvt/tWwKRD9hcu1b92FTdP08iLdPQfNddAKQl/gX38gHq8jCJl3EoZ9PgQMkyT5Tn9n0WHHHDYtcrP9+VUgJ1RkfHFx8b1Vb0qEffngkGqdXldyFfSwPIVeFzWI6KWwr66u/s/ExMSNPrivLwe3aDVMocF+srq6V+s3y7L3JklylYL7/q6/ytFcoxIcZRvZRJ1Y77fWfiXLMtV00k0NdThuWWufabfbWglc+BGtsK91roUnUMOGTV0T+OuXlydJ8uMsy9o+vVGN+YZ++ID+27Is+2aSJGp+qUY2SmE6pyFH2R00Mdeyc2B7BPIEmsgw8CVOas+GaKpRVp7RKDwfGnKphurS0pJqUfYWuPSv5C0718OHD79sz549L7/wwgu/G9fV7Ft1XCo7yN+cr71RVtljG6Xt/Y30t1tr1TjyK2qkWbWsg5wPHjx4KMuyt6tsglLai9RnzHNpYq55+9zu56NMuUKNUovMNwrs9ZqSFuwxkTt0E3PN3ekIbdBXR1V9U7RowYW/D9baPy6bKek/S9frqKqJcrgZ5TMGtShKPR6G+SzUalfFCOqcawjE6tr1et+gWkFfZRyovMrvjdJ3uiJvn5FaWaoJ64120UUXHThz5szJOgJmpFgVeRuU2yYKlp2Kf2nLjXL+1qGOnLX2b1Xzrewv/qD999WWXf+lHcW5Vp3TRq/3qZZK4fxk1ZqHYR9RWujlG6UcDHM8/cXA63oPqDmXtXa9cPkwc9uO18hDd3mL1A4rMr8qaZGbje//CD6UZZnSIgvf3cyZs9Ju70uSZOrkyZPTdfw9KGJUZJuouPq7syy7wV8MKMXq57Is+2HZLxrRBVboxPqYbhQkSaKmUVqR8b4yAdhwDP2dWPVzH9i9zRjzoz179vzmgFSZTQmammsR9zq2aeiaQJkrv+XT77WC+/3DNHTqPz4fmL/HWqsml19eXV2drdocQvtoYq51nBvGQCAWaCrDoIlsCM27iUZZ4/aO8KnuL6ytrb00TdPjWkWkpiZ5mQubHaeuW7Isu3zfvn3fOXPmjDq4/5EaqFSt5d5Eo6xxO1/MdzwEou/d343LG1ScfVhQc6uvAaz0/MqPhuZaeV5bOYBf/KNyLn++urr6p2maqhGfqfJZGC3+UemF65xz+3QToko/Fn89+Lu+L0Jtc+2ri/+hLMs+naapFkN+ua5ybVt5PkcuWLqVB8++hheIfmlXW63WjceOHVMKduVH9CGrGkf6Ql/HI/xBeE+apm+MO2tWGbyhuVaZ0oav9UFIpcV02u32J+rYSRQwelOSJG8okh5cZL+hcLlSQy+77LK5+fn51SKvy9kmFC5XF+m3LC4u/nMNY47lEMOmReb5lqnFVBSuobpRRXeft53eUzdaa+9VDecaOqfGq9bv8MFRp98zlT4ZNlgcrbA/uLq6ep0Pttm5ubnJCp/bjcw1D5znEUBgdwk0kWHQVDZEU42yxuWMz83NtZaXl9XoTzd3utbaPzl58uQ9VQKlOvbp6elDSZKo+ZS62H/LWvvOdrv9ZFWXJhplVZ0Tr0dgI4G+RSqFau0X0YwW1Hw8dFsv8rrNtmlqrlXntZWvD4t/jDG6hv9elYbYYd7+BqIW/9xsjFGzy1ur9GMJ4zYxV43t31vqHbOiVetVgsVbee7690WwdDv1x3zfRTtIlz3M+fl5dfg0NQXJ1nd/9OjRC+JUnrLzGrR9U3OtY279Y/gGNWfrWK0ZjW2PHDnysjqLamtsnyqnplan67RQ8G1hYUFFzWupg1zn3BhrPAV82pE6y99UR2pJ1Km9Sn2vczCjFfbX+rIGQ9Ui6z9DTcx1PN8FzBoBBBoSaCTDoKFsiEYaZTXkyrAIIDBmAj5Y9iFjzLcXFxdVUqmWhw+WvX9lZeXWYUup9U+kqbnWcsBbNIhf/HNXmqZ31dXTwa/aVNPi/XUFt8XR0Fz1ff4KY0yt760tOn3ruyFYutXi7A8BBBBAYEcJaKVS1TqSMYi/aFHqzkfqvMCamZmZTpLkQLvdVofVWm4YNDTXHfX+4GAQQGB4gYYyDEp1pi46+6YaZRXdP9shgAACCCCAQH0CBEvrs2QkBBBAAAEEEEAAAQQQQAABBBBAAAEEEBhjAYKlY3zymDoCCCCAAAIIIIAAAggggAACCCCAAAII1CdAsLQ+S0ZCAAEEEEAAAQQQQAABBBBAAAEEEEAAgTEWIFg6xiePqSOAAAIIIIAAAggggAACCCCAAAIIIIBAfQIES+uzZCQEEEAAAQQQQAABBBBAAAEEEEAAAQQQGGMBgqVjfPKYOgIIIIAAAggggAACCCCAAAIIIIAAAgjUJ0CwtD5LRkIAAQQQQAABBBBAAAEEEEAAAQQQQACBMRYgWDrGJ4+pI4AAAggggAACCCCAAAIIIIAAAggggEB9AgRL67NkJAQQQAABBBBAAAEEEEAAAQQQQAABBBAYYwGCpWN88pg6AggggAACCCCAAAIIIIAAAggggAACCNQnQLC0PktGQgABBBBAAAEEEEAAAQQQQAABBBBAAIExFiBYOsYnj6kjgAACCCCAAAIIIIAAAggggAACCCCAQH0CBEvrs2QkBBBAAAEEENhBAu6mu24zzu0d9UOyJ+6YH/U51jm/19z/g5E/Xufsk19/1yUP1XncjIUAAggggAACCCCwNQIES7fGmb0ggAACCCCAwJgJ9IKlxrzKONMd2akn9rRdul3zPOcxMzPzYWPM1VNTU9ccO3bsf8OT4edJkixkWXak//l4kNnZ2Qecc08uLi5+NP7v7bZ47V/88JHMuOe3ex4b7d8a9wqXmRODgqVy1Os6nc47+q3Dv4P5oPHn5uZesry8/NfGmHvTNH0iy7IvGmOmO53O10bVg3khgAACCCCAAALjJkCwdNzOGPNFAAEEEEAAgS0RWA+W2uzYluyw7E6y5A9MYruDgqWzs7OvNcY8bIy5PgTSokDbYwqAltndyAVLXfaNxNkvlTmGrdrWJe7ujYKlMzMzb7PWfiJJkl9bWFj4T83pyJEjl2VZ9rhz7gOLi4ufLjpP/zqCpUXB2A4BBBBAAAEEECgoQLC0IBSbIYAAAggggMDuEhjnYOmgwGgcQHXO/bQx5qhWlna73VcaYx41xuw3xpw2xrxOAdYQINVZt9beqf93zn0krDQ1xtwQ/yxe9aigXxzM0/6stfcaY17inPvXNE1vWFtbe9Bae1U8RpF3WG9l6ZgGSwcFRuMAapZlHw8rS/3PH/Em/6EA6549e36klaVhZbD3652zVqv1lJ6LTK8LwVe/orV3vowxD/avbC3izjYIIIAAAggggMBuESBYulvONMeJAAIIIIAAAqUExjlYqgPtT8XXv621r1KgTIE4BUtD0FJp3Qqs+QCdVqO+Y6M0/HjcEGh1zt00NTX1pZAivkGw9HgIxMZzUQBRgVPNJay23OxEjXOwVMfVn4o/yDlN0+Nxir03N1NTU5/cKA0/Htefx553HBjX/rvdrkoB3EnqfqmPAzZGAAEEEEAAgV0kQLB0F51sDhUBBBBAAAEEiguMe7DUryRdSpLk9WFFYhwUHRQsjXUGBfGiYN16Kn/YLg7kbRAsXU8/j4Olxc/Ii1uOe7A0BKq1qvfs2bP74qBosOwPlgajjWqWJkny/TiVP97Ov7a3ijiuX1vWne0RQAABBBBAAIHdIkCwdLecaY4TAQQQQAABBEoJjHuwtD9gFtfKHBCwe9wY87PGmF66t1Z4bhYsDaneEeiDrVZrdrOVpSHtPwTs4tRw59x6ynjeSRr3YGlfeYLXxY24+sxVd7ZXHsE591UFO2UzaGVpCJb6c7hOGMom+OD0OaUU8px5HgEEEEAAAQQQ2K0CBEt365nnuBFAAAEEEEBgU4FxD5bq4EJqtv477rIeB0vj1Ybxz7vdbie8ZqPVozFgf83SjWqk9q9uLNuoaNyDpcHJWvuEc+5QWO0bzld8noJvWIkbB6TTNH0irEr1wdLcZk/954iPAAQQQAABBBBAAIHzBQiW8q5AAAEEEEAAAQQGCOyEYGnUJGi9cZMONQRFrbXTxpiHjTHTqmFZtmapTyNXJ/fjIQ3fWvt9XxdVNVI/0F83U8HSeAXlbqtZ6v1lo5We6yt542CptVYrSnslFLTKt2zNUh+oflS1ZI0xvxBq1SpYSs1SPu4QQAABBBBAAIHNBQiW8g5BAAEEEEAAAQR2aLA06r7+bFyzMl5Bury8/NvW2nO6rven4Yc07pDWvVF39RCkU+q4tXbROferCsTGTYYULA3zCmnjuykN3wdFQ4r9F+PO9HEQuS91/rw0/NBQy1r7agWkW63WU0rRDyUSwrmKVrJepX2Hn/NLjwACCCCAAAIIIDBYgGAp7wwEEEAAAQQQQGCHBkt34okd9zT8nXhOOCYEEEAAAQQQQGAnCRAs3Ulnk2NBAAEEEEAAgdoEdkIafm0YIzQQwdIROhlMBQEEEEAAAQQQ2IECBEt34EnlkBBAAAEEEECgusB6sNSZbvXRGhohsaft0u23NTT6SA7bC5Ya9/xITs4YY417hcvMia+/65KHRnWOzAsBBBBAAAEEEEBgYwGCpbw7EEAAAQQQQACBAQK9YKlze3/yVOKMyQZcO/X/fNB2+pkeg15fjd+euGO+2gjj9erX3P+DeZN4z2yAp56Lf97/bx3uZq+vgcM5+yTB0hogGQIBBBBAAAEEENgGAYKl24DOLhFAAAEEEEAAAQQQQAABBBBAAAEEEEBg9AQIlo7eOWFGCCCAAAIIIIAAAggggAACCCCAAAIIILANAgRLtwGdXSKAAAIIIIAAAggggAACCCCAAAIIIIDA6AkQLB29c8KMEEAAAQQQQAABBBBAAAEEEEAAAQQQQGAbBAiWbgM6u0QAAQQQQAABBBBAAAEEEEAAAQQQQACB0RMgWDp654QZIYAAAggggAACCCCAAAIIIIAAAggggMA2CBAs3QZ0dokAAggggAACCCCAAAIIIIAAAggggAACoydAsHT0zgkzQgABBBBAAAEEEEAAAQQQQAABBBBAAIFtECBYug3o7BIBBBBAAAEEEEAAAQQQQAABBBBAAAEERk/g/wEqJZ4MrcKdi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12" descr="data:image/png;base64,iVBORw0KGgoAAAANSUhEUgAABUsAAAFpCAYAAAClCnkhAAAAAXNSR0IArs4c6QAAIABJREFUeF7snQmYU+XVx895MwOICChJUGyt2tZdK8Lc4FKXVurW1rauReYGFxCtW91ad6rWutSlRfspqJg7aF1qaze1WpdaFZOB8mld2q9V6y7JoIILA0ze8z13mKEhk5ncG3IGLv7zPH2eSt6cnPs7/3PeN2fe+14mvEAABEAABEAABEAABEAABEAABEAABEAABEAABEAABIjBAARAAARAAARAAARAAARAAARAAARAAARAAARAAARAgNAshQhAAARAAARAAARAAARAAARAAARAAARAAARAAARAwCeAnaXQAQiAAAiAAAiAAAiAAAiAAAiAAAiAAAiAAAiAAAigWQoNgAAIgAAIgAAIgAAIgAAIgAAIgAAIgAAIgAAIgMAKAthZCiWAAAiAAAiAAAiAAAiAAAiAAAiAAAiAAAiAAAiAAJql0AAIgAAIgAAIgAAIgAAIgAAIgAAIgAAIgAAIgAAIrCCAnaVQAgiAAAiAAAiAAAiAAAiAAAiAAAiAAAiAAAiAAAigWQoNgAAIgAAIgAAIgAAIgAAIgAAIgAAIgAAIgAAIgMAKAthZCiWAAAiAAAiAAAiAAAiAAAiAAAiAAAiAAAiAAAiAAJql0AAIgAAIgAAIgAAIgAAIgAAIgAAIgAAIgAAIgAAIrCCAnaVQAgiAAAiAAAiAAAiAAAiAAAiAAAiAAAiAAAiAAAigWQoNgAAIgAAIgAAIgEBPApMnT76QmX8kIofOnDnz3u4RU6ZMuZOI9iei/WbMmJHtL3aTJ08+hJl/Ve6PxveffPLJQ9vb2+/3bQ8aNOjA6dOnL67n90ydOnVTa+3TRDRnxowZR9bLtrbf3X52a6Prv183xux24403vuX/95QpU1JE9CciGkZEK98r+3d/6KJyDfWX//XiDTsgAAIgAAIgAAIgsK4SwM7SdTWyuC4QAAEQAAEQAIGaCZQ0tx7sbuh1N/lE5A2NJmJfzqJZWnMo6/rBbl2IyDWxWOyW0qZvyXvHxmKxZ0rf64rfLf3dZK/rxcMYCIAACIAACIAACHxKCKBZ+ikJNC4TBEAABEAABEAgOIHuXX7M/NnunYOljTJm9ncP/slvms2cOfPi8mZmye7JzfxvLd0R2tfOxFIPy8bdRURHdNsp36koIhf5fnT/OzPfLSL7EZH//Xd1N3wrfG6VnbP+95fvcPT/zd9pysy7d11L53f5/z+IvfJxIvKUz7V7Z2kJ61Xsl/y7v0vTf31WRE5n5msqXV9QvyvZ9ZuYPi9/N3HXd62yY7SScsp3yHbF69jSnabdn+vrve4xlXaW9sa3VIvl+hs0aNDDXfFaya2W6wueLRgJAiAAAiAAAiAAAusWATRL16144mpAAARAAARAAATqRKD8Vvyu/z7dbzx1fUXFZml3s8of4+9AbW9vP42Ze3yufGdiqdvlO1u7bv/vbJaW2L/WPyKg9GiAEr+eL//ugQMHvlR6e/3SpUtnENGu5c298qZd6bhisTiu+ziA8uusZq+78dxto7uJ2+V/px+V7DPzDt07MkuahKGuL4TdHjtGK8mpvFnpj+m6ju27xu/gN4W7dyB3x6/bVndzu9R2Be7bljXk/aMhAuuvF26Brq9OKQQzIAACIAACIAACIBBJAmiWRjJscBoEQAAEQAAEQECbQGnDcuDAgVPKGo3ljayVZ4oy85ulTa7S27O73/PPtKzUMOu+ptLGrH82aqXb8Mt2HXaegdndLCWizuMDSj9XsuNw99JGXjnH0qYdMx/XdQZn5/miJUcR3DJo0KDrunec9mWvvLFYuiPTGHNG6e3qlex3N539s1PLm8iVrs8fH8TvXuz2GZcqzU2/+dzZ0C69Db/8Gns7D7e8WVraZPc1UMqNiK7tbWdzeRO7jFvg69POL9gHARAAARAAARAAgbWVAJqla2tk4BcIgAAIgAAIgMAaJVDavDLG+A97uqf7tvu+boPuatb9qtz5klvl/YdEHdH9fqWmaV/N0pJGnH+bdfft41V3HPq7ULubiyXfvXL3Y/e/lV53LBa70Fr7664HFpVeUuet/UHs9dUs7W76VbJf3qAubfpVOv6gtEnYl9+V7PoXFmT3Z3lMy3Ybf797p25jY+OHXY3klcc4dH+20q5U/72+dvT6D5BanWZprde3RhMQXw4CIAACIAACIAACa4gAmqVrCDy+FgRAAARAAARAYO0nUNIM85/evluF28F7nFlavrO0t6ssaTT2eDJ6hSMAVu5c7W7Gdp9fGvR4AL9Z2u1L6Zmq5c3avnaW9nYtfdkr3w3a187SUvt9neFZrVlavrO0mt3S9/uKS/n1lx0hcCwzrzyztPQ9v9kZtllaz52ltV7f2p+h8BAEQAAEQAAEQAAE6k8AzdL6M4VFEAABEAABEACBdYRA6a3upbealz/cp5czRXucWSoin+k+87PkvNEe54b2dWZpaTO25NzTzl2mXdgrnqXayxPaf1X68Cn/80HPLA1rr9YzS32fSs7+TAW9/TzoWav+jtXyYw56a3SWjiu//tIdo6Xn0fZyG37nTmD/9vruVAlzZqkx5s3S4wv60l+Y61tH0haXAQIgAAIgAAIgAAKrRQDN0tXChw+DAAiAAAiAAAisywRKn9RevgOzr6fVl+609PmUNiTLPrfKe6Usy25xv6v7PMySJmv3rfwvENH2/neU72qt0ATsbDaW3PbeeTt96fcGfaq8/5nyp7V3P7SpXBNlO0+f8hunRNR5Dmop4y5WF/lPeF+dnaV+c9W31X2majW7/vtB41J6u375Wa2lMSt9r8JxBYeW7vSt1KQuP2uUiFbZgdyb/iqdWRrm+tblfMa1gQAIgAAIgAAIgEAQAmiWBqGEMSAAAiAAAiAAAiAAAiCgSKBSc1jx62AaBEAABEAABEAABECgFwJolkIaIAACIAACIAACIAACILAGCZQd99Bj1+kadA1fDQIgAAIgAAIgAAKfOgJoln7qQo4LBgEQAAEQAAEQAAEQAAEQAAEQAAEQAAEQAAEQqEQAzVLoAgRAAARAAARAAARAAARAAARAAARAAARAAARAAASICM1SyAAEQAAEQAAEQAAEQAAEQAAEQAAEQAAEQAAEQAAE0CyFBkAABEAABEAABEAABEAABEAABEAABEAABEAABEBgBQHsLIUSQAAEQAAEQAAEQAAEQAAEQAAEQAAEQAAEQAAEQADNUmgABEAABEAABEAABEAABEAABEAABEAABEAABEAABFYQCLSzdMqUKXeKyIszZ868uBzc5MmTLySirw0aNOjA6dOnL546deqm1tqniWgzEXmq+98BHARAAARAAARAAARAAARAAARAAARAAARAAARAAATWZgJVm6V+o5SIjhCRi8qbpVOmTEkR0Z9E5Hm/KepfaHt7+/1E9JA/tuuzNGPGjCPXZgjwDQRAAARAAARAAARAAARAAARAAARAAARAAARAAAR6bZaefPLJQ/3GJzO/6WMq31nqv7906VK/keq/N9Rvli5fvnwDa+2DRHTcjBkzspMnTz6Ema8xxux24403vgXcIAACIAACIAACIAACIAACIAACIAACIAACIAACILC2Eqi6s9R3vNJt+P7t98y8nd9E7b4Nf+nSpdsS0c3GmP395mjXztN7iOgwv3m6tkKAXyAAAiAAAiAAAiAAAiAAAiAAAiAAAiAAAiAAAiBQU7PUP5e0WCzeFYvFjigWi8d2N0vb29vHl+4kRbMUAgMBEAABEAABEAABEAABEAABEAABEAABEAABEIgKgZqapV07Te+ZOXPmvaUPeOptZ+mSJUsmtLS0vBIAypZEFGRcAFOrDBlKRIvDfqjKeA2b/ldq2NWwqeWrlt0oMYCvyIMoaQA5q6NXcAVXLQ1o2Y1S3YKvOvkFrjpckbPgCg1ESwOIV7TihblLJ15rO9cPicj/X6+v0M3S0qfdl1r1n3zPzMcRkX/bfa1nlh5CRPfWuanpmxtFRG/X2a6GTfi6IkgabDVswledWIFrtLgiXtGKF2qhTryixBU5q6MBcAVXLQ1o2Y1S3YKvOvkFrjpckbPgCg1ESwMVW4Whm6XlVkp3lvrv+Q+FIqKHZs6cebG/A9X/txkzZhwZsFGJZqmOqKI0EaKw6GgAXMFVSwNadqNUt+CrTn6Bqw5X5Cy4QgPR0gDiFa14Ye7SiVeUuCJndTQAruCqpQH9Zun06dMXl+489XebDho06ED/39EsDUhAJwEwuehw1UrWKMULvupoK0pckQc6GgBXcNXSgJbdKNUt+KqTX+CqwxU5C67QQLQ0gHhFK16Yu3TiFSWutTdLA7f5Vn8gdpZCqJhcdDQAruCqpQEtu1GaYOGrTn6Bqw5X5Cy4QgPR0gDiFa14Ye7SiVeUuCJndTQAruCqpQE0S1e/l7uKhSgV7Cj5qpUAUWIAX3UmAnDV4YqcBVdoIFoaQLyiFS/MXTrxihJX5KyOBsAVXLU0oGU3SnULvurkF7jqcEWzFM3SOhPQE6pGEdCwiYkQGoAGVpQVjfzSsAlfdWIFrtHiinhFK16ohTrxihJX5KyOBsAVXLU0oGU3SnULvurkF7jqcEWztM6tQghVT6gabDVsYiKEBqABNEu1NKBlF7VQp25FiSu0paMBcAVXLQ1o2Y1S3YKvOvkFrjpckbPgCg1ESwNolqJZWmcC0UoALAZ04gWu4IrFgI4GwBVctTSgZRfzgY5mwRVckbM6GgBXcNXSgJZdzAc6mgVXcEWztM6tQiSVTlJhcgFXaCBaGkC8ohUvzF068YoSV+SsjgbAFVy1NKBlN0p1C77q5Be46nBFzoIrNBAtDaBZimZpnQlEKwGwGNCJF7iCKxYDOhoAV3DV0oCWXcwHOpoFV3BFzupoAFzBVUsDWnYxH+hoFlzBFc3SOrcKkVQ6SYXJBVyhgWhpAPGKVrwwd+nEK0pckbM6GgBXcNXSgJbdKNUt+KqTX+CqwxU5C67QQLQ0gGYpmqV1JhCtBMBiQCde4AquWAzoaABcwVVLA1p2MR/oaBZcwRU5q6MBcAVXLQ1o2cV8oKNZcAVXNEvr3CpEUukkFSYXcIUGoqUBxCta8cLcpROvKHFFzupoAFzBVUsDWnajVLfgq05+gasOV+QsuEID0dIAmqVoltaZQLQSAIsBnXiBK7hiMaCjAXAFVy0NaNnFfKCjWXAFV+SsjgbAFVy1NKBlF/OBjmbBFVzRLK1zqxBJpZNUmFzAFRqIlgYQr2jFC3OXTryixBU5q6MBcAVXLQ1o2Y1S3YKvOvkFrjpckbPgCg1ESwNolqJZWmcC0UoALAZ04gWu4IrFgI4GwBVctTSgZRfzgY5mwRVckbM6GgBXcNXSgJZdzAc6mgVXcEWztM6tQiSVTlJhcgFXaCBaGkC8ohUvzF068YoSV+SsjgbAFVy1NKBlN0p1C77q5Be46nBFzoIrNBAtDaBZimZpnQlEKwGwGNCJF7iCKxYDOhoAV3DV0oCWXcwHOpoFV3BFzupoAFzBVUsDWnYxH+hoFlzBFc3SOrcKkVQ6SYXJBVyhgWhpAPGKVrwwd+nEK0pckbM6GgBXcNXSgJbdKNUt+KqTX+CqwxU5C67QQLQ0gGYpmqV1JhCtBMBiQCde4AquWAzoaABcwVVLA1p2MR/oaBZcwRU5q6MBcAVXLQ1o2cV8oKNZcAVXNEvr3CpEUukkFSYXcIUGoqUBxCta8cLcpROvKHFFzupoAFzBVUsDWnajVLfgq05+gasOV+QsuEID0dIAmqVoltaZQLQSAIsBnXiBK7hiMaCjAXAFVy0NaNnFfKCjWXAFV+SsjgbAFVy1NKBlF/OBjmbBFVzRLK1zqxBJpZNUmFzAFRqIlgYQr2jFC3OXTryixBU5q6MBcAVXLQ1o2Y1S3YKvOvkFrjpckbPgCg1ESwNolqJZWmcC0UoALAZ04gWu4IrFgI4GwBVctTQQyG6TV9ir1U38JcTKAfOBjmbBFVwD5WyIXO0eCm1BW9CAjgaQs+AKDURLA2iW1rCI6OsjmFyilQCIl068wBVcsRjQ0QC4gquWBgLZbcq07duajv85xNoJ84GOZsEVXAPlbIhcRbP0v7A08kvDJjSgUwe0uGrZhbZ0dACu4IpmaQ2LCDRL+4aGwoLCAg1AA1gQ6mgAXMFVSwOB7I6bnT/gmYnJB0KsnTAf6GgWXME1UM6GyFU0S9EshQZ0NYCc1anb4AquWhpAs7SGRQSapWiWVpONxo8YDZtahQW+6kxaUeIKbeloAFzBVUsDgeyOayl8s2js861HjXyl2kTY9X6U6hZ81ckvcNXhGihnA+Zp6TDESyde4AquyFkdDYAruGppAM3SGhYRaJaiWVpNNhoLIg2bWoUFvupMWlHiCm3paABcwVVLA4HsploWHCLCprjk9fvmHT92ebXJkBCvQFwDcCwfEqX5AL4iD5AH0AA0sKKKa9RDDZvwVSdW4BotrmiW1rBARbMUzdJqstGYtDRsomBHq2BHSQPQFrQFDURLA1XjlZq9cJy19mcstIkQvW7YPJZ1R1xQZUKMUt2CrzqaBVcdrlVzttpitZf3ES+deIEruCJndTQAruCqpYHam6VTpky5U0RenDlz5sW+lSlTpqSI6E9ENMz/bxG5qPu9qVOnbmqtfZqINhORpwYNGnTg9OnTFwecxA8honsDjg0zTGPS0rCpFfwo+QoGKILQQLQ0gHhFK15Rmg/g6xrQVur2whhbpJ+y0CfMPECk+Avm2AlE8p+sm5jSx+IL8dKJF7iCK+ZZHQ2AK7hqaUDLLuYDHc2CK7jW1iz1G6VEdER3Q/Tkk08eunTpUv/ffjRjxoxsV+P0HiI6bODAgS+1t7ffT0QP+c3Trs/SjBkzjgzY2USzFELF5KKjAXAFVy0NaNnFwkVHs+AKrn3mrOO9ex6R+TKJPEMcO4xEnmehK8XI9KLQ2fPSySexS63XVa1GfmnYRN3WqQNaXLXsQls6OgBXcEXO6mgAXMFVSwPhmqV+U9RvfDLzm127R1fuLC211D3Ob5DGYrFbrLUPEtFxfiN18uTJhzDzNcaY3W688ca3AjRM0SzVSYAoTdpaCRAlBvAVeRAlDSBndfQKruCqpYEqzdLC7WzkfbLmfSL6HhE9RlYuE8NXstCsbDo+G81SNEuhgX7VgFYtiNJaA77qzIngqsMVOQuu0EC0NBCuWVo6uvw2/NL3um+7F5HTuxqrNxtj9vebo6W7Tv3mKZqlAQjoiCpKEyEKi44GwBVctTSgZTdKdQu+6uQXuOpw7TNnx3lt51uyuzOZ+VbsnoZ4MQldYGPyMzJ0butRySfQKOvXRhnyQCcPosQV86yOBsAVXLU0oGU3SnULvurkF7jqcNVplpbeal++kxTN0kDN0fJBGgmgYVNrEtCyGyUG8FWnCIKrDlfkLLhCA9HSQJ/x2mXWu+MaYrErmXkJFelxNvR1EfrIkn2nNZ2c1MfKBjVWRwfgCq6osToaAFdw1dKAll3MBzqaBVdwrX+ztGvH6We6H+LU1RzFztKaeqQrP6SRrBo2tSYBLbtRYgBfUbCjpAHkrI5ewRVctTRQ1W6TV9iLSK43xMtE6PNszIzsyxudS9O4A83SPhd5GrVbw2ZVDdS4lIWvqFvQFjQADawooBr1UMMmfNWJFbhGi2v9mqWl55mWPryp65b8HmeWLl68eK8777xzWYCF165ENCfAuLBDRhLRgrAfqjJew6b/lRp2NWxq+aplN0oM4CvyIEoaQM7q6BVcwVVLA4Hsjv7Zc1OXvJp9dMhOB14795hNDwqwhopS3YKvOvkFrjpcA+VsgBwtH4J46cQLXMEVOaujAXAF13pq4EMi8v/X64uDTKzlZ5b29pT70oc9zZw58+LexvXxnXjAk04HPkp/hcJfYXQ0AK7gqqUBLbtRqlvwVSe/wFWHa6Ccbcrkf8jM3yOhtlw6MTrAehHx0okXuIJroJwNkKPlQ6AtaAsa0NEAchZcoYFoaaDiFBq6Wdr9QCci2qzUoohc5DdIS98Xkae6b9EPOIGjWaojqihNhCgsOhoAV3DV0oCW3SjVLfiqk1/gqsM1UM46Xtt5QjTRkFDWTWwbYB2HeOnEC1zBNVDOBshRNEt7QtLILw2b0IBOHdDiqmUX2tLRAbiCa+3N0hom31o/gmYphIrJRUcD4AquWhrQsouFi45mwRVcA+Ws01K4iImTInRgzo1vEWBhB21BW9CAjgYC5WyAHEWzFM1SaKB/NICcRS2EBqKlATRLa1hE9PURLAijlQCIl068wBVcsRjQ0QC4gquWBgLZTbUULhahgUTk5tzEJgHWUJgPdDQLruAaKGcD5CgaZf3TKEPOImeRszoaAFdw1dIAmqU1LCLQLO0bGhYDOgULXME1ShrQmrSixAC+ImejpIFAOdvk5S9j4WXEdGrOTWwYYA0VJQbwFTkbJQ0EytkAOYpmKZql0ED/aAA5qzPHgCu4amkAzdIaFhFolqJZWk02GottDZtahQW+6kxaUeIKbeloAFzBVUsDgew6XuEKIfmQic8hMfvm0iPmVJkQo1S34KtOfoGrDtdAOVttwVrhfcRLJ17gCq7IWR0NgCu4amkAzdIaFhFolqJZWk02GgsiDZtahQW+6kxaUeIKbelooP+4TptmUlucMNUanmDE/EtYnso1J26uVvzK3tfQrIbN/uMaEmAvw9cYg5RX+KkleoeZLmcr+2TTySfRLK0aVI14adhEHkSrbiNe0YoXclYnXlHiipzV0QC4gquWBtAsrbrEDTcgSgU7Sr5qJUCUGMBXnYkAXHW4ImcjztXxCp6wxLkoG3JD7DEq2jEi/EpuUuKEENOiRn5p2IReVwS1KlunpXA6Ce9MJEcJ0Vda3cRf0CytmhFVuVa10HOAhs1AGoCvNRAIkFs1WdWxC22BKzSgowHUWHCFBqKlATRLa1yc9PYxTC7RSgDESyde4AquWAzoaKBfuI7z2r5jxZ7KwqeLoafZ0m7+F4uha5ntJdnmkQ8HnDs1aoGGzX7hGpBZkGFrjEFTpu2HhmlrITmSqHhQzt34UTRLq4ZMI14aNpEH0arbiFe04oWc1YlXlLgiZ3U0AK7gqqUBNEurLnHDDYhSwY6Sr1oJECUG8FVnIgBXHa7I2Qhzdbz8eSy8PQldLYZyJPQYC/2AjJxLxH/NuonrAk6NGvmlYRN6XRHQqmxTLQsvEGs3I6YjRPg7ren4n9EsrZoNVblWtdBzgIbNQBqArzUQCJBbNVnVsQttreNcndlt385NjP+mD81BAzoaQI0FV2ggWhpAs7TGxUlvH8PkEq0EQLx04gWu4IrFgI4G+oVrysv/RIi3ZUuXiKG5JDSPhY4XIxeToadzE5M/Djh3atQCDZv9wjUgsyDD1hiDlNd2iRCNIJIjiOyEnDvyT2iWVg2ZRrw0bCIPolW3Ea9oxWutydmUVzgy6yburFezdGwmP3puOjm/aiXUiddawzXA9SNndTQAruCqpQE0SwMWtqDDolSwo+SrVgJEiQF81ZkIwFWHK3I2wlzHeW3bWqIMCb9KbA9jkdeIzeNCsm1jI33nqe8m3g44KWrkl4ZN6HVFQKuydVraLiexg4n4cCty9Nx08gE0S6tmQ1WuVS30HKBhM5AG4GsNBALkVk1WdexCW+s4V+e2BW5u0kivXs3Sptvye7ZOSj4RQMMa2tKwqVULtexGiQF8XcfryxqqA1q5hWZpgICGGYICoFMAtBIA8dKJF7iCK3JWRwP9xjV1e1uzFO0JJLwLMRkh+nssxj9+5qj4r0NMihq1QMNmv3ENwa6voWuMgeMVriGyRGQOJ44dn2ve6I9ollaNqka8NGwiD6JVtxGvaMVrrclZJ1M4LpdO3FyvZmnKyx+YdZP3V62EOvFaa7gGuH7krI4GwBVctTSAZmnAwhZ0WJQKdpR81UqAKDGArzoTAbjqcEXOrgNcv3RzmzOwUX5FTJ8lsvsHuOW6fK7UyC8Nm9DrishVZeu0tE0nkU+I6Ahr6ZS5kxK/Q7O06hKxKteqFnoO0LAZSAPwtQYCAXKrJqs6dqGtdZnrNDFNW7Z5zPQ2ES83QrOfceMvlekvlAaaMvkjWtPJuwJoOJTdAPa0albU7Gpw1WIAX9fl+hIsaaOkATRLg8U08KgoBT9KvqJg6xRWcAVXLQ1o2Y1S3Yq8r00tC/dnKZ5HxNsbpknPNFdtjKFZuiqBKGkgUM42eYWbWKSNmI4XMRe2puO/QLO06hpRQwcaNgNpoOrVorFbCRHipbPeAtcQXLe/+Y2N1m8cdD0xNZFQjphHMBU3JOGrsunkr0qEG4qr4+WfyrnJ3QPUhlB2A9jTqllRs6vBVYsBfA2RswFzQCtWWnajpAE0S0OIMMjQKAU/Sr4iWXUKK7iCq5YGtOxGqW5F3tdxsxceYaV4DAl/Uaz8sHVS8u4gE2GtP7gC2o4814DX2dewNcbA8QoeCb0iJBNNsfjN7DGbvIhmadWIasRLwybqdrTWBIhXtOK1xnO2KbPgYhbehonesczLjNCdQvJtjvEu2ebEgbXM3U2ZBScym+NzbuJLVSuhTrzWONcA1106RMNfDZuoLzp6BddocUWzNGSBqzYcxSpaCYB46cQLXMEViwEdDfQr11QmfwwxHURsvkhSvCrrjmypNgmWva9RCzRs9ivXkAwrDV9jDFJe4U5r5Xk2PJHFHp5Nj3wuaLN0zE3SOO94Xl6H60e81oH6UgcdaOSBhk0tvWrZjRID+BqiFqS8hXeK2HlMsrkwn8gk95LlnwjTNRwzP8hOHPFMV14G5up4ef/uk6NzbuILAXI6sN0AtrqHaNjUyi0tu1FiAF9D5Ow6mgdR0gCapSFEGGRolIIfJV8xuegUVnAFVy0NaNmNUt2KvK9OS9tJLLKHEH+WiG/NuSNuCTIRlozRYKBhE3pdEbSqbJ1M/tdClGPmZsPU/Exz4m9BmqVOS9uPWeRwYcmTpfeoaK/NHbP5R8TTAAAgAElEQVTxoyH1VDq8qq812NawGYjrp9VXJ7N4RC49dGEN1w+uAXO2BrbIgwC1MIpcHa/wOyYzl8huKkJHsdhpROYxMXQts70k2zzy4bDN0lTLwqss2QmtzYlNAzDR0JaGTa36omU3Sgzg6zpaXwLkf/eQKGkAzdIQgQ0yNErBj5KvmFx0Ciu4gquWBrTsRqluRd5Xp6XtB2TttmTMJmLptwHOpyyfJzUYaNiEXgM2Xhyv8HsmelyIXCs8eW46nqvWLG26rXARkWxFhnYwlve3hg8xxF+2tnhe66TkE0EWVxXGaOhAwya01cc869eYXHP8CmigRgI6axjkwTrK1fEWnM3Me4s17xDLOBH6NxuTJyqOyDUnv1OiwkAa2HuWDP8kVpgtbPZobY4PD6DiQHYD2CkdomFTq25r2Y0SA/i6jtaXEHkbJQ2gWRoisEGGRin4UfIVk4tOYQVXcNXSgJbdKNWtyPvaeb4ZmwSJjGTmJ7Ju4rogE2HYH1xrgU3oNXCztO1BFvuAMKeF7UmtzSOf7it+W51xzwHDd97nfC7KKcL0Fzb8FBXlXGK6hAzNzTYnLgwZ/+7hGvmlYRPa6qtZ6hVuz7mJo6CBGgnorGGQB+swV8dr+zkxfZtElhFxI5G8xiLnZNPJJ8PM3eO8trMt0beI5ItMvKEV+ePm68UPu+dwXtaHmjW0pWFTq25r2Y0SA/i6DteXgDNZlDSAZmnAoAYdFqXgR8lXTC46hRVcwVVLA1p2o1S3Iu9rqiV/vwgXmekDEf57zo1fGXQy7BqnwUDDJvQauFlaeISF7xWWo8XKGdV2hu542ROTB39m2wlk6Uwx9AxZ+j8mcoXpCDa8ZbY5fmhITaFZGjBWUeCaaik8mW1O7BEFX2v0UVOvqFtYw9WkgSav7V5mGkLWDv3ceom9KjQ4+5xnnZYFLpE5VizPZJLTiGlHZnlchAs5NzERzdI+q4XGGkbDZk3aClAn4atO3QJXHa5olgZI6jBDIFQ9oWqw1bCJyQUagAb0fswjZ3XyqyJXp6XtF2ztIks0kpheaXWTl4aZEIOcgRnSnlZuadmNkl4DMXC8trlM/o9i2Z3YnJdz432eO7rVWfcdOHzHPc5jK6eI4aeJxBgyZxelOJ4Mz23FztIaUqDzI1HSVq++Ol7hnzk3sXWNEDQYaNhcZ+JVY5w0G8ZRitda42uT13a9IXpLWHbONSeOqBDXPn1tyuTvZDL/YZF7hOVOYt6cLY0jQ9cZUzxxzsSN/96LVjQYaNhEzmIdDw1AA71Oebyak2G9P34IEd1bb6NKC80oFewo+apVsKLEAL7q/DgEVx2uyNl1gKuTKdzObP4p1m4ihvKtbuKikHOxRn5p2IReAy6KHS/v33Z/iwgdbUQuzk4a+VAVTYxKZRZMEzZfMMSbFEW2IqE/mhhtZE3Dua1HbYgzS0MmVdfwdSIPHK/wTs5NbFIbApWGcZS4om6tA/Nsjdov/VhozTZ5hZsM0UtCtF/OTRwQtlmaamn7LRWX30fU8BzF6HdiZTgL7ykxuYatnJxNj3wOzdJeIxs6XgE0omET9aUf68uYWe/tGGu0B5Cl7ZnoH0bsg3PSyfkBYq/5xyhooJcAoFkaQpllQ1Gs+rGw1B6mlZ9EvHTiBa7giglWRwP9ytXxCvcRde4G3IGZnss2J34asu5q1AINm/3KNSTDSsPXGAPHK+SE5BdMPIlJrsy6yfurNUuJ6O1UZuFVQvZ0IvpYyL7GLKfm3I373JUaxG4dWK5W0yHg92vES8Nmv+eB4xUW+c33nJvwtRH2pcFAw6YWVy27UWIAX2tYa6S8/CVC/CUiHpFz47uHbZY6mbZbiGUQW7pGDM0loZfZmOkickTOje/WRyJrxEvDplZuadmNEgP4WpazjvfBWJLllxNxUVj+QyLbM3OHWLmw2lFHJbkGrjXUwrCLju7xaJbWSk4vSBoJoGFTaxLQshslBvBVJ7/AVYcrcnYd4Nrk5R8iS39gwzsJyX9wG37oxUGU6kugnE15hXlEfJ2QTLKWfjZ3UuJ3QZqaYzL5PWLMtzHJs5b46VY3cXVomqt+QIOths1AXGtgEXlfmzILLmA205j4DUvym0Edgy776zEbFEKw0GCgYVNLA1p2o8QAvtaw1kh5hZ8K0ygS2SbnJncJ3Sxtee/LRNY/w/xjEvkqEX/o13YRmp1LJ25Cs7TPKqahWQ2bqC815FbA+WuVeDle4W5D9k2x5nYysZEkxTGWZbAh2irrJv07rIO8oAG9ePXgj2ZpEElWHgOh6glVg62GTUwu0AA0sKI+auSXhk342kusHK/wV0PkWaLRTLww68YvCDk9asRLwyY0EDBnHa/wLBFdQcxpkeJNre7IXwdplo5rKexdtHSFYXrWCr3Rmk5cElJL5cM1dKBhE9qqUF/824DZ/3ehA4Tlb4bMC0KyfnHD5ZPmfWPUJwG1oRGvutvcyXt3/Xd/9ZPPb3zoOS8/5278ccBrCzqs7v4qzd3IA501UU1cUy35G8TSAGLes5czg6vqateWBbsVxZxFRF8jogKJ/X4uPfI3QeaDoOIOOK6qrwHt9MccU1O8AvgfJQbwtcfO0sITxsTOkY5iOxm6hYheIks/FSM/H/zZxFcf34fboYEABPRqLJqlgfAHG4QCoCdUDbYaNjERQgPQQMDGS7Cyusoo5KxOflXk6niFvzGZ+0hkI0uyvDWd8H8YhXlpxEvDJnI2YM46XuEFEbnYGE5bkttam5N3B/lxnMq0HSwkJwvT34lkSaubPDeMkCqM1dCBhk1oq/yHYUvhICI5l4t8ihjKkdBjLPQDMXy1Ybrrmeb4/wTUhka86moz5eV/ImKabMfS4WbAwEUiMr/VTZwZ8PqCDKurv11fqGETeaAzd9fE1fEKnhAtNMyHZ5vjm9ZaX51M4evEdCmRbJ1zk+sFEKyGtjRs1sQ1wPVr2Y0SA/haUgvG3DS3Mbbe5x41ZK+1FNuXRHYk5o1ilk4psr10QMOAA588avj7AbQFrno1Fs3SAAIMOgRC1ROqBlsNm5gIoQFoIGDjJWhhLRmHnNXJr96apc8bkUss8RhiHpRz46eEjJlGvDRsImcD5qz/9HJmc65YO4mYfplzE3cEaZY6mXyamL8tRM8y0QY1nlFZ+lUaOtCwCW2V1awmr3CGId6PrJwjMWoloVfZ0uESozNYuJB146cGrDMa8aqbTSdTmEYsXyNrb1n07KNvDR89fpKQbEbEf825iR8EvMZqw+rmL+bZVVCv01ybvPyvjMiLwubUnJsYVnOztKXwXRKaTMR7fPTyu0Ne/NEOy4LMB9VEHfJ9jVhp1W0tu1FiAF977CzNX0pkxhLJ+tRBv+aY/bqYWAeJvBBirQSuOr+PKpYj3IYfskpjgaG+wMDkolcANIqrhk1oIFoaQLyiFa/emqX/IuGziWkMkySzbmJKyOlRoxZo2IRegzdL/03MZ5KI3/z8Ta457gX5cdzk5U8xQrsJ8zISGpVLJ/YNqaXy4Ro60LAJbfW85XCqEB1hLJ25YmepPMnCpwvTFWT44Vxz/IqA2tCIV91sOi2F38XIPGKL9smO9g9/2DB4g/eIzTNii0cOfvWFgx6ftk9HwOvsa1jd/MVvGfXfMhqxqqm+OC2FP0jRPs4mdnnOjTfU3CzNFI4npv2JeM9iw7Kt500Y1RZkPqiD7ktNrDVcA16Xhr8aNmvSVgAG8LXC7wPHy99MbJqpKM8S0zbCNM8uee2gecePXZPH0kADvQg6ULN0ypQpd4rIizNnzry4287kyZMvZOYf+f8tIofOnDnzXv//T506dVNr7dNEtJmIPDVo0KADp0+fvjhAQvlD/INtO+3U+aWRrBo2IdSAP+Jq0AfipdPQAVdwRd3S0UC/cnW8wptk6Xg2NEaIts65iaNC1lmNWqBhs1+5hmRYafgaY+B4hdcM0Un+A55I6I/ZdPLWID+O/R8CTLQhCb9CLAOybjLo7sHezGsw0LAJbVX6YZjJ/4nZLBARf43/lli5n2OxMUX78aR5kzZ7OWCOaMSrbjadTH5OA8VOLxJtW2xffHBsvfXfI8vXS4xuGPzy83s/Pm2fIOfQVUNRN39LvkjDJvJgLVoTOF7hESb+tZBc2jgsvtlTB/OHZUILpAF/lzgT+Q+I2qNo7VfmTRpZLXcD2a0m+lp8DWlTS69adjW4wtd+zNlUJn+oMM8ipqtJ5HAmk8268aND6BYa0ItXjzBUbZb6jVIiOkJELupulk6ePPkQZr7GGLObtfYzRHQPER02cODAl9rb2+8noof8sV2fpRkzZhwZUABoluoEP0pJhYKtowFwBVctDWjZjVLdiryvjlcocNFOIMN+s9TJpZPfCThvdw/TYKBhE3oN+EfJVKbwFrFMFqHjmPnBrJuYEaRZ6j99mUQaROgjNlzLLuXyr9HQgYZNaKvCPNs0K78zxfgsZvouWVlGzA9YkRlz08kHQtQYjXjVzaZzW+E3Yvh5Q/SudCw7gWKNzxLxc8Sy5+BXnj8YO0tDRLr3oXWLVz804NYaXx0v/zQJ30pM17Axn8lOHFG+gSmQr06mcBEzbSrMu1trJ85NJ+cHmQ/qEvn/Ggnkaw3fGSW78FXn91y/cU3NXvg1sTKNrX+2u+xHxozONccPC6HbfvM1hE+9DY2SrxWvoddm6cknnzzUb3wy85v+J0t3lnbtKt3Ob4J2j/MbpLFY7BZr7YNEdNyMGTOypU3VG2+88a0AwNEsjXgBCBDjIEM0EkvDJn4Y6egVXKPFFfGKVrwq1kLHKywWom+w0Bhi+mrOTRwUpFiXjNGosRo2odeAzVLHyy8gEpfJXGaF/tWaTlT7w3dnvByvcDNZeVeI2pl5x1w6cURILaFZuiqByOeB4xUmELEnJO2tbmJIDXrQYFA3m04mfzIZ00wib9vi0i1MbOByJuoQsr/OuSOvrOF6K32kbv4q123U2LVoTdD58Ebha4TpumLDgG3mTRhafvt8IF05mcKVItRoDO1XJJox101cV0mkTbPbvmqKxf07li3dMdY4eC4x/zGXHjFnLc4BLb1q2Q0Urxp4a9jVsBl5rk5L4XSyNJaFriZjtxMyZ+TcxM4hYgauejW2Rxiq7iz1P1F+G36l/+6yfC0R3WyM2d9vjk6ZMiXVvevUb54GEAGapTrBj1JSRb4IBtB5tSFRihd8Rc4iZ3U00K9cHa+wlMTuTf4Dnoi/VcM5kxq1QMNmv3KtVuwDvL/GGDheW5sROlJYjvOPVcqlk9Or+LuiWdqS/zWRyXJRimJoz5yb+GaA6+xriAYDDZvQVi+1cLsb8kOGbMCvEvPwXHO8sQY9aMSrrjabMgtOZIo1C9lt2PB7bOXn2XTyZzVca28fqau/XV+iYRN5sBatCZq8wj/YylX+k+xjZMbOScfLNy8F0kCTl7+eyXwgJLsz009zzYk/lgt1bEvhmzGSc0jM0OWL2x5qGDpiKyLZgG3s0uykEQ/VIRcC+VrD90TJLnzVya9+4+p4hd8T8atsJSNEGzPTVdl0YrsQuu03X0P41J/zltYcU/EaQjdLS3eSdt+W3327vYjc0317PpqlNctLIwE0bGoKVcNfDZtaDOBrxCfCmrP/vx+MkgaQBzp67T+u08Q0bdH2hhHym1pjxFBzzk18OaSONTSrYbP/uIYE2MvwNcbAyRQ+YCL/qfaT2ZhstnlEtcbPimZp9xl5QsxMB2fd+PjVRKHBQMMmtNVLLRxzx9vxWEfj/5HQkI/Wiw958XCu9iTtcsloxKvuNp1M4Xi77ONvmkFD2nLN8fRq6j6SDBSbsHWP16fBV8fLv0xsziCRn0mH3af1mJGvlAkrENemTP5WJvIf+re7sMm0No+4u1ygTV7hYUP2r0T0meInH42IDRp6mRhOE8vIXPNq32GgVV+jZjdQvGqoPRp2NWxqxavffHW8wuNi+S5DkvMvRgw90NhIOz/13cTbAePWb74G9KevYVHytT7NUt9K2J2lS5YsmdDS0lJenCs5tCsR1Wurfqn9kUS0oA4B17bp2/+0+woGOhoAV3DV0oCWXY1aCF8r5MGwHfcYtNWZ9760+H8fOXjgplvvMnDEJhNajx71tZBzpka8NGxCAysCW5Wtk8n/3+J/zHGHbL7TUR2fLP77/37/S9XOLO202XTLG79d/smHf7VLPnp7YHzU4a3HfOZbIbVUPryqrzXY17AZiOun0dfNJly8ycZfO/5+Yl7vjZYzUu/8uWVRSA4a8aq7zbE3vTqdiLcSlpfnTdnixJDXWG143f0NUgeqOdXL+/C1ht+dO/z4L/s/f95e/nF2vb1Cc2267d15S1574ezBm213yftzf+v+64ap/y4zHsjm2JtevbHjk8XzGtYfllq+aMGfnz0r5T/TZOVr5NembrTZEeffsvj5Jy4ass24Y0zDoD0XP//4pIYhGw5f73PbnzT3uM0Or1FLUf3tjfkgwDqjRk0E0mxI2xo2K2qgadY7T7S/++8rl+XfeN0fsMEOe13x0avzf/SPS7/+TECf+83XgP70NWxt99V/4F35Q+9WuZ7QO0v9T+PM0k6GUeqUR8lXLbZRYgBfdfILXHW4ImcjznXnWe8PHxDreI0tfUUMbU1EZ4c8PwkaiJYGAsXL8fJLYhz7alHsVBL791x65FVVFs7dO0tf9B9eYJi3FkPfyDUnnNVccGvUbg2bgbjWwCLyvu7akv9CUfgRIhoQE650K3A1LBoM6m6zKVO4wC5ZtG3D4KEDs27SP1qsnq+6+4vfMmq/52qKVWr2wmOyE0fc2odoQtt1vHyBOTaBxP5c2B6Zax75bJn9QDYdL/8HIv4DE+1d6ViW1B0LRspyvq+BzXlFou9Jx7JtKNbwiP+gM2Y5POsmw/4BthKGQL7WkHRRsgtfddZb/cbV8QqLDNPBUlzRpBOW84jpjzk3eUtA7fabrwH96WtYlHyteB21NksP6b7d3lr7me5zSQcOHPiS/1Ao/2FP/i363bfn+w+CCggbZ5ZGvAAEjHO1YRqJpWETP4x09Aqu0eKKeCnHa2xLYesGio0VKa6fbY7fTMy2WhEN82OraVZ+Y47xc2zpAEvyeY6Zi3LN8e1DfodGjdWwCb2uCGxVto7XtswQfdmKPYGMeSnXHL8iULM0U/B3S5xoSNa3bC7IufEdQmqpfHhVX2uwr2EzENdPo69jvXd3MBL7NTGtRywTcs1J/1bdMC+NeNXdppPJX97x8QfJhiEbJnJu4hthLjDA2Lr7G6QOBPCr0hD4ShT0ltqV/FIthTOzzYmfhpm/q8WnszFTpINtTK4kY27ITYxnyj4TKFYpr/CwJbndkNnLiv1nazp5efl3pzJt1wnLTizU3vHx+/mGIcP9w1g2F+IHA8wf1S5Fq75GzW6geAWBWYsOQtqFr2Vrra7zu/NsaeVRV2LoIiF5vdVNnhSQL7gGWMMGZFl1WE3NUt9q1+7SH/n/X0QOnTlz5r3+/586deqm1tqniWgz/y9PgwYNOnD69OmLq3qyYgCapTrBj1JSaU1aUWIAX5EHUdIAclZHr51cU17bCSL2q2xi74uVBjayviW5tLU52deten1NuT20tdvt73+uo9jxFFs6WJg3I5Yrc27iiwHn7e5hGprVsAm9rohYVbaOV/Cb8g4Rn0BsX841Jy+roolOm06msFCED48ZGmZJrqhBS+VfU9XXkFoNdP012NSyq3H9/eqr4xXGEsksJm7oZXdbNdwaDOpu08nkpy//8L3YgKEjvph1E6t7Vi/yYFUCdY9Xl3kNuzXZdLzCGzk38dk+kiG0XccrLBE2X2WxP2eR07Lp5JNl9gPZdLzCE0z0C7G0Fxtuy7rxCyr5Oc4r3G5J9rPFjoKJNW5E1t6emzTy9GoJHvD9QL4GtFU6LEp24WuA9cvaqoHUrAXjKWZ+Rpaau30Upm8Q05Y5N+EG9Bsa0NFARfyBmqUBA1ePYWiW6gQ/SknVrwv4OohWg62GTXDVyS1wDdh4qSHXPvV5sMMlfzl2/c22PXo58eWNQu+IofNJ5E0i3j6XTnylBqYV9ervXDVCD7Clw6yhUUw0PecmNg9pXyNeGjaRswFydpqIub+lbTlbcoRpqhC93ppOXFJFEyuapf6P8w77VWIzgmN0fc5NfC6kltAkWseaRKlMfg9hvo6IDIn5Xi49IuzzCTRqQd1tNmXabl3+Qf6DARsmdsm5ib1XU/fIg3UsD/rSQyrz1h7CAx5mwz8VkpdyExN3VBgfWrOO11aU4vJxHGv0H9B3fs6NP1pLszTlFbIifDmxdO6Iy7mJXhugTZn835Z/8M5vB2w0qinXnPh6HfMg9PUH/O4o2YWvOr/n+oVr0+3v78nFjqvZ0tSV2mSbEjaHh5gz+sXXgLlTbViUfEWztFo0Q74fpeBHyVf8kNWZBMAVXLU0oGU3SnVLxdexN736G/+pyix0Ixm6iUjeI8vnEMtlVujO1knJWSHnrYqxSmXe20m4eDdbOopZkpb5lpyb8K8pzEuDgYZN6DVAs3S7u2XAkPaFH7KV3cjQFGF6O9ec6LybqI/XqMPulgWvtS9cylZSViTBDXxbrjmxcRgh1aNBEOD7oC2dObEiV8dbcDaROZJI2sWYC1onxv3zS8O8NOJVd5spr+1XyxYX3howLD4m25zYI8wFBhhbd3+D7DAP4FelIfA1xG34qZaFp4rYo4hoNIm8SkxvC5s3WpvjK3efdUEOxXXMTdIYW2/hx2xlV2G6xpJcPjedfKAsYIFsOi2F+VSk84l5N2GJt7qJ43vThuPln140/88XDxs9/uScmzioRg31l6601gRadgPFqwbmGnY1bEaaa8orHClEzWzpwpUxipnNxdqf5NKJrQLGDVx11i8V8WNnaUBV9tPiPdIFoHaUPT6pUQQ0bCJeesVKI14aNqGBFemrwVbDZqR83eUX/3dr4+BhC8mYd4X4FBF5wwidKjG6lNnckp044lc11N0eXMdm2hzDMpMtHcPMG1qWX+bcRCKkbY14adiMlAaUcqsqgzG/f3tw7P3GNv9cLTF0HDMVss2J/y7uK4tjVNOtC2PcYF9kS3uL4WFE8qucm9gopJbKh2voQMNmVa41coi8r+Nmv3eAtcUfEFHRWvrZ3EmJ34VkocGg7jYdr3DfsoVvPz9gxKb75tz4uJDXWG143f1dU/Wl2oX28r7G9a/xnN3J+zA5SJb8ljh2M5H9BRHNYUtnWMOXE8ndrW5iZgmPUAz2vjs/5JN2fpct7UWGLxemG3LN8fvK+Aay6XiFF7hoTrOxYoqEdmhNJ3t9HomTKcxf9L8PnzN8l/Hn1/mPBr36Oua2BZ+fN2nky9BWjQSwjg+UBzXQXcWukymcTkxj2NI13bbE2DiRuSfnJoYGtN8vvgb0pdqwKPla8VrQLK0W4t7fj1Lwo+TrGl+4hJSEBlsNm+CqsxAA1xUJo6FZDZuR8nXnq+ee05jY/CtUtI+w4fP9W5yZ7MVE/D1D5tA56fhbIetVxet3WtpOEpFmY+lEFtrANtB9uebE8JC2NeKlYTNSGlDKraoMUrMXDhVr32RL+xDLMUL0QS6dPK+KJkbt/ssCLV9Of2NLB0lMBpPwAzk3MSSklsqHa+hAw2ZVrjVyiLyvqUzbwUJyMjG1M9HsrJu4MyQLDQZ1t+l4hT92fLjwPw0bjNgn5ya2C3mN1YbX3d81VV+qXWgv72tc/xrP2bG3LTzExOzRXKSLhCnLTM+SpSmWi4cabhicdeOnlvAIxcDJLB5BvPRfbGm8ZfGPUcm0ppN3lfENZNPxCi8a4vOFZAsh2ruvB5ilvMJLH8x/+PvDdt73ilw6+aUa413pY7366p+LnHMTc2v8rkAMarCtYVfD5hrPg5BsNRho2OzB1fHyDxCxf8TRKnfqiKFHB8QaN3/yqOHvB2DRL74G8CPIkCj5WvF60CwNEubKY6IU/Cj5ioKt03gCV3DV0oCW3SjVLR1f19voM85N/7yGiXewIlsTEzFxlph+uxpPlu3ha6plwXgRnsaWT6GirCeN/Kecm1g/5PSowUDDJvS6IrB9sh1z0382ia23vr9DdF9hmcRsPsq68XOqaGJU6vb8+lLkh9nSISSmUWL2iZybGBBSS+XDNXSgYbMq1xo5RN5Xx8sfRkTHELEV5j+0Nsf/JyQLDQZ1t5ny2h5a/mHbKw1DRozNpRNjQ15jteF197daHajmUB/vw9eAt+E7mXePIzbfYssXiaEsEf2780icGE8qCg1pdeNHl3AOxXX3XxZGrfzjlaELmPjerBtvKYtbIJuOV3jN2OLJls14Yd6t1U2M6S3+jld485NX5v9w8JY7/yjnJj+/GjoKPBeM8wo3P+MmjqvxuwIxqMG2hl0Nm5i7+uk3Ysprm2VJXjeWVrm7Qph+WbTFQ+YdvfHfA+gMGtCLVw/8aJYGUGQvQyBUPaFqsNWwickFGoAGAjReaiyzyNmu/HJa8reR0GFEPJjI7p9zR/6pRqYV9epkCl8XpjOMpTPZcIMl+WsNDS6NeGnYRM4GyNndvHeTHRR7gS3tTzFuFpJluebE2dWapU23v5/kYvEOttJ51p7EqDXXnDCroVfEax2YZx2vMIGIjiThpczycNZNzAipCY1aUHebKa/w2LJFbX9vHDpirzrvqEMerAN5UFHz06TB2bLtz8TyDFlzBrF8ELPFI4ux2IUkcn3OTd5Ta7PU8d7dgij2BFv6ljVyDgs/mEsnbq6pWZopvGOo8y6DTYR5Ss5N9HrMhOMV3vno3387c8gXRl+Tc5MjQ+Z6X8N7zVnHK/wh59b8MKm614Kui9Cwq2ET9aWf6ot/9wEJPcJCfykVujBlmPn2rBv/SYB8gQb04oVmaQABBh0CoeoJVYOthk1MLtAANBCg8RK0qNaygK/BtkYt0LC5UltOS+E4snQ2MTfm3PgWNVxz6Ud6+JpqWXCIWJ7Cwud2NsPcY0wAACAASURBVLgMzc25nQ0uCfFdGgw0bCJnA+Ts6FsKoxobu26nN3QUMUmuOXFGtWbpuNnvbVG0xZ8bS1O6tPTUex98MOzfp3xxaQgtlQ/V0IGGTWirlzVBk9c2iUS+zUTtzPxE1o3fEFIPGvGqu81US+HJZYvyzzQOTR6I2/Dp7ZAxrja87vFaWxpaTqbt20TWn+N3FqKBRPIC+0eYpHv8gSoUg7Gz8gey4auN0ESJ8Xlk7aO5dPL6WtZajpdvM2KO7HxwX4zPyTbHd+otYE6m8MHH/3rmuPW3GndbHY5h6XP90v2m/1CpnJvcrZqIenk/FNcQ36FhV8Mm5q5++j3reG1PE/EtbO3/dq6RYrw9kxwtlncStoUYmzc7rL1jbjp5ax86gwb04tUDO3aWhqh4tUwuNZjXSAANm1qFVctulBjAV50iCK46XJGzylybbltwAhszmUhG5dxk3Z8s3rXr67tsadqKBhfP+WjQu0NePHyHZSHmMI380rAJvQZolo7JvLWZoQFzjNA3ydB3rUhDazp5WrVmqeMt2JHInM+WVow19NuGRnKe+m5idRonGjrQsAlt9VILU15hChHvJyTtRJ1/jLk2RG2JDNeUV8gue//dRxo32vjQXHPgJxsHRaGhWQ2bkYnX2tIs9f3Ye9b7w5eY5e8IsRDTeb3kSKh4OS0LvsQSu5OsTLSGziSSOa1u8ue1/J51vMKiGNE3i0XekGL26r5ur3e8QvviF/5y2NDt9/pt1x9eg2q82rher99/AFXOTWxfzQCapb0SCqWtgJw1bEa6vjhe4R9UlAuY+RX/QqyhGYboXSERIvMKUfFNEv42Uez0XHrEHOi1X/Va8cvQLA2Y7RWGoQAoNwhqD03FTyJeOvECV3CN9MKlTnVGNQ+cTN5/MMphRGbHnBvfcDV9rrCzNH+0iDmYbecDIPydpU+0Uzz5nMsfh/guDQYaNqHXFUHtk23TrQu25IbY42zl28J0BDEPyrnxU6roYVSTt2AcEU81ljvPNxXDDxUbBmw9b8LQthBaKh+qoQMNm1W51shgrfZ1zE2FTcwgTrem45f3pquU1/Y9EdmTDC8hoRdzbvzKkCw0GNTdpuMV/rZs4du/GzBi03Qd7gJAHqxKoO7x6jKvYbcmm45XWEoibxPHzs65I0pvv+8mEcru2Mw7DlPsZiN8NMXoNCv0v61u4uoyYQWy6Xj5JcbKvtY0DCG2mVxzovIfbqeJcbZsW75o/sMHDd153/u4aA/MHbPxoyHzvbfhvfqaamn7T7Y5vnmN3xOIQQ22Nexq2PxUzl215MHqasDxCs8YNtdI0b5Mhr8lYg9gMtcJ0QHEImzpWjJ0gSV5rdVNlj7crfSroQGd394Vw4tmaQ2qV5xcUawC/IirMWQoLDqFBVzBFXVLRwMruTpe4ftE8jUi2ivnJgfXWAN7/bHleIWpQrKvsdx5VpLE6JEBpnGLgE/lrOlHXMBrQH1R1lZvcXAyha2I+U9s5VBhOYwNbZBtTn6vStxGNXn5c0loNyM8uVNLhv4QEx47Jx1/K2DMKw3T0IGGzU9VLWzyCnsRyXeYeH8hfm3J0mLz85NHxqjCg21W1DDyHwjTLiT/aXWTl4bUg0a86m7T8fL/6FhU+H3j8OSEbHNi05DXWG143f2t9keTag718T58DfiAp26GTV7bd5jkbhJ5gdn8tMKDmELXF2dW/stk+FoWOl5YTiZjXqrwcMhAsXK8QkdMeLcOsYPYsH8+6NBK8d/uhvyQIRvwu4vmP3zosNHj7yg2LN9q3oRRq/PHskBNIscrLBAhrzWdOKsG3QZisJbYha8666J+4ernkeko7i4m1iEs32HmfUl4OpFtJuLhJHQisZ+v9FHOTZzei+b6xdca9N5f67fQtXB1rgXN0trpQag6xUorARAvnXiBK7giZ3U08N9maWbBWcw8TogPzrmJhtqnrc5P9sjZVEv+VLGcYqHOHScSowcbZND2T7sb5EN8l0Yt0LAJva4Iap9sx3lt21qS37OlI6yRQ1h4o1w6MbWKHkY5XuGbTLwvWVnReDf0G6LGvXLu8FdDaKl8qIYONGxW5Vojg7XO17G3LXCNiR0vQhsQ09ZG7NvC9I/8o7N+9J/bfvBM+XU6mfwPiGhbIm4XpgWtbuKikCw0GNTdpn+L5dL8azMHJj/3g5ybSIa8xmrD6+5vtTpQzaE+3oevIZule9+dH/LxEv4nM71MbLxc84jyBzGFri9Ns9u+ytZewpZPFkMn9PKHiqqxOuzuu2Ovte+zjC05toENW5nT21rky3d/mFjavuSlRfP/PHHozuNvsRTbdV56o9dXQ0ulH+3VV/+cVGK6I+cmTqzhu6oyqMFm6HgF/I6eazgvf2DWTd4f8PO9DeuTgePlj825yVtCfkekuYa81qpcx9z03rDYesU32NI+K9bavD2JPYPYXE1F2Z4M7cOWThCmq4jkN7l0cnovRsFV73dXD+RoltaeCRCqnlA12GrY7LeJsHaZrvJJDQYaNsE1WrmFeCnHqynT9kNjaHtrZQIZOai1OfngatSEHjnreG1nE9nt2XLnWWZi6PdsjJOdOOLNEN+jUQs0bEKvK4LaJ9tdZ7+3Y9EW72FLR/m3ihHJyKyb6HxoUx+vUU5L4UgmHk1FuW7FjwG6u9jBB807Ov6PEFoqH6qhAw2bVbnWyGCt89XJ5B8V4fvZ0JZEdAIJ30piN1j+yXtt80/cpkezoslrO59ZPkeW25ntR1k32XlMQ4iXBoO623S8wstL3/73dQNHfeHinJtY3SNTkAerEqh7vLrMa9gNbXP0rR8mGhuWvkQkWRJ5oMKDmELXl5T33oFCxbPZ0hnCNLmXP1RU9XXvWTLoY1P4wAjv3rVGeGpw8aPhjx+9hX8G8Sqv3W5/+3MdxcanFs1/+Lhhu4y/oQ71v9R+RV+bvMIZJHQlG36bRR6gWONN2aOGz1vD9SV0vAL628mg6bb8KWz4ACKxRDwoxuaCOc0jng5oo9KwnmvDlsJxYmk8Mw8TaxNC/KO5kxK/C/EdVbUVwlZVHdRoq/tj6r463rtbEMWeYEvf6v7Szh3fxNsT0zvMPNaKnWPYGFNYMmHO6Z9d0ss1qfu6mixDxWrsrHf2Ng2Nk8TapDG8nEQeyrrJag+B1GLQ49LRLK1dDVpB0rCrYVNrEtCyGyUG8FWn+QSuOlyRs8pcm7z8+Sz8OWJKU5EPzx0dv6/2qaviztIbRMym/z2zlH9D1BB2N6BGfmnYhF5XiKdPtmMz+dGGeTZbcq0hf7foZ3Ju/NgquhuVaikcK5Y2Y6Ebu35U384SOzyb3ui5emp2NWz12w+jOvi4Vvqayry1h+UBlxhLZ5Kh463wl5ltjoSftUs/3GvulC0PLr/2VEvhYhFK+LtLmUmyzYnOnTUhXhq1oO42Ha/w5pLX/3Hx4M22uTrrJjYIcX1Bhtbd32p1IIhT/fhjXuP6q9bCGhmE9nVM5r3NGkxxjlh5UphzFc4WDe2rM7vt22LtCf4Z0tbw0UR2caubPLfsmqr6mpq9cKhY++bKHXGGHiYZ+MVceujCcj673tG2TbFD/rBo/sMnDRs9/mrD1PxMc+JvNXIs/1ilht7VJDSahPYkkb+RYX+u2bRo7UnzJo18OeD3VmUQ0E5Vf2u0U/qxUSkvfzKRGWdJ/sBFGikxamJmy7Hi97MTRtY6167CoOuP6N8wQk9Yw/555S+TUDsJXZpLJ/4Q8DoixbXSETIBr7OvYSsZpG4vjJEiZ9hKuvQD/lFHxPwVItlRiK/s6Bh0/fxjNij0YXSd4bprps0pGrmKLf+byT5UJLMFs+wvQk+0phMXrgEGPb4SzdLas2CdEWrtCPr+sbWW2UW8dBo64AquoRfwAWsDtNWlLaelcBEJ+Q9TmMjGbJqdOGJxQIaVhvX8seG1XcpMG1JRbu38gOHZEuPTckeN+FOI79GIl4ZN6HVFUPtk2zS7rYmK9hb/wSDC9HVi2TLnJldZ4FfQxignkz+F2AxmK5nO92M8yzId2zox3hpCS/3yg1P7h9FqXG9/XH9VDfTm/7hZhb1tjC5hS6eJ8X/U8EQmekuEc9Lx8bi5x33uK+Wfdby2R4ilQSzlmGVgzk1We1hYfzCoe31xvPyCj19/4ezBn93+ptZ0clAdNVBzvKr4UHcGXd+nYVfD5lrDdWxLYWvj74ok8xgT/TvrxjuPMil7hWLQ5BUms3Qeo3IexbhZSJblmhNnh7U55o7F8VjH0n+yJf/sdCJDt4qYqZWe1u3MLkxgS6d+MP/hi4aNHn8pi5yWTSefrFMurHL9/gOsDDf+nK18T5iyZDjLRTlFTOdtzI/k3OSPA35vKK4Bbapo6wsnzdx7o9S3fyJMp5gOsWLoUhL/2mVXFpPLuvELQvhXOnQlg8Pufn7Aa+0bPy6GfsFFGU1Mp7PIXcRmWaeG3MRxAb8jMlyrrYkCXm+lYf9tlmbafkhGDqMi9bhLxzDHitx5vIV/7ne11zrD1WkpXElC27GlFUfzsJxlxM4scsOlxA0T+jjCSYtBD/ZollaTY+/vawVJw66GTZVJAIusTgJRihd81YlXlLhqaTZKDFR97dyVZXlDYjmqt90cIaayHr6mWhZeRbbYSMItvh0xdIel4iFz3Y2fXx27IT7b21BVrnXwr+IPjXXBrpNZuCtR8RcsfBwxHUhM22XdxHerXJvfLD2HiJew0F3+WGtoRszETnlm4kZPrQYXDR1o2PzU1EInU7iL/UrB9G8RnlQs2hmxmNm7ve3V3z93hvPT8lg7LQV/9xezf2YpyYY5N3FCSD1oxKvuNh2vbeGHr8z73gZb7jK7DudLlyOqu79Yb6qtuUPHqun2/M5c5DuE6K8s9E4unZhWIUdC2W3y8pOY+Dts6UfCNEGYTKub8B+2Fmru2v2XhVHLl9Pf2NJBK9YIcqfY2LdaJ414oUeu+3MH2xsWzX/43KE7jz/fiL04O2nkQyHzPdCaIOW1+Q3go9nSWWIoxyLPk/AxxHIMsdkg68bdgN8bimtAmyrzwQ6X/OXY9TffbiIV6UxiOkuYvmqEZxT92ZZ589bq83RVtqnMgp2IG64na/2Hi7pi+CQmepCZ7hChCVk30amDAK/IcNWuhdvd/fyQIZ8kLiDD+7HlinfpiOGHig0Dtp43YWi1B6KtM1ydlrZ7pNjxrH+Aq4nRsUL0d7Y0TQxdLWwub20e0duxY1oMesgazdIAmd7LEK0gadjVsKkyCXSx1vBXw6YWA/iKBmSUNIA80NHrSq5OS9uPycogYppYZNp5XnPindqnrp5/jHEy+emlDS4x5FlpmDg3veH8EN+jodlQNlOZ/DHZdHLF7ti+X6HsVjOmOG9p5VZVu2NnLRhvYuYnbOl4f/cgEX8p5yYOr8bVaclfJsKvGUud55pJjK8nofNybvzRgBwrDfu0x0vj+qtqoK94dT0A7AYi3oxJNhGSvJCZ3erG/6fSjl0n0zadmD5hkaXCsmnOTVY70qH86zUY1N2m4xUWL34pO2notql7cq/EG2ka29XQfSQZKNbDusdrbfK1+w9UQvQXP1cq3C4fOmedTOF4ZvkaWb6MjPkucXG9bHPye2XCqso1lXlvD+Liz8iu2BEnhm4xxMc/48az5SId11LY2wpfvmj+Q9OGj/6af1bqDbnm1To6qPQrVvG16baFh7OxJ3aeyWr4aSJ5mS01i6FpRPxszo2fHzD/qjIIaEc9Z3f40UPNgzcffRwLnS5GfkzCbxDR+2T4Cyz8StYdcebq+rp7S2Hr5SK3UrHjh2Qatyam/yGSHBszV2znH7vWuSa0ZrPUaVnwDRJzFAlvRCxxInqdhO5kob+Uxkpi9Espdny7ddImPf4IETZnV1cDNX4+9PrN8fL+sxI2Jkv/R4bPYqGnSOgsidG1JMVpOXfj3taOWjnb4xrQLK1dDVpB0rCrYTP0pB0CtYa/Gja1GMBXneYTuOpwRR4oc015C08Tsk0itHcdnizbIw9SXmGGEOfZym+q/RDqo45r5FdVm51P6V2y90Rms40l2Z6KMqX16OS7VeabqnZDzFfdQzVsauVWVbupTGEfYfKbpd8jkq+RMWOybvzQalwdr+3XbO2rRNy5u1AMXStsLutjd0AQ1BpsNWxW5RrkYiuMWWt9dbzCfURmJxH5XWs6flpvPzibvMJNLNLGFGsXlq1zbnxiSBYaDOpu0/EKSz564a9HDtlhzx+OGDFivwcO5NU5MkW98aLZIFA45qLu8eoCrGE3tE3Ha/sKif0xEz1OzI1ZN1Gp6RXKblMmfyoxjzOWfirM3yEjI3LNialhGy+7tuS/UBT+M1s6ZEVdl+kicmFreuSfy0XqeAv3Iyqev2j+n388bPR4vzH7y5ybuCNkvvc2vMf1O17b70REmKmJiIlJbhSRA4pFe9q8Yzbu0cztxXAoriGuRcPuKMfL3+hrhC1tRMSXCckUYt5QSM5pdROrNOBq9dXx2m4nkU2YOh4TapjIhthayrPhGbnmuBfQrsb1R2qe3fr7d+w/bPT4i0XkdiO0pTB9gZkXWpGdTUPjqbS8Y+UcIYZvYJFzsunEY9XWWgr1dY1w3dVbsF+RYheSSIFYdiTL7xHze0zSnk0nepx/XsJFS1s90KNZGjDbo7R4jbivayRZa5eByi3zWgVAw66GTWhAufm2GnoPvICtw3dAW/89s/QsEt6BiPYu2uJXQjy0oFIYKvzYKMwmoX+xUOeh/WL4Rhbz/Wx6ozDnjGnEq0+bkx6TQS+93jZTWD7HRHkh3oWE3hApXtw6aeNH+tBgv/u6Gvmg4WvVGptqWTieyF5ERTpV2E5gju2UdePjqy3gHa9wCxP9iSz9tVNLMbqCLU/PpuO/XcsYrBGuNTJYa331d4UI0Y5EZk6rG/cfHFPRV8dr80jkFWZeSkRBGu/lqDQY1N2mk8m/+vELfz11/R2+fGc72cRz7sYf1xjzQLW7DrbrzqDLJw27Gjar1sIaGYf21WkpHCRCZxqix4h4RNaNn7q6v+e6HtKzPVv+ObE9WJgr7equ6uuYWW3bxGLyR7a04u4CQ5cLc8Udo+NaCt+0Qqcumv/wVcNH7ztZhB/IpRM318ixah34ckthk6VWLiXmZt8zEXnGUONV2fSGYeacqgxq9F/D7qh9737v4w/bi1dZkQnE3MBEbxDJuTk3eU+NflbMg5TXNotI9hDiOIldj8icmUvHrw/xHRrXv9bkbBAOu/zPv2Y0rj9shL+7W5hPZJYNSPh3wnSCCLUakc7jr/yXZbmEiDKt6WTnMUZ9vNYprk0thaNY5GISM5xYBgiZO9Z/5blTH5+2T/saYNDjK9EsDaL0ymPWKaHWiAEMdJpa4AquUdJApBYuSjtpVOPltLSdS0KfJ5K9Yw180JwJ8X/UWLN7WxD/isjOI8ud54oJy/XEJuyt0xoM+rTpeIUrhGizFbtm5DIiM1aoeKch3jibTnbugOnl1e++1jNeq2Gr9KN9Mhg3+70DbLH4Q/9WP4rRPiK0Z85NfLPaAt5pKfySxP6Srel8oJMYuZQodmvOHVHXH3F1YKChgU9dLUx5+VnEPNKKvNLqJk/qtVmaKdwlIn/3m6VsaI9sc587RiqFVyNedbfpeAVZNP/hA4aNHn9PHR7GV86h7v4qzYefujyoINjQsUp5bT+xIvszyZ3+2ZO9nOvb95zYkj8p15xc2cxKtSy8QKzdjOX/2bsOMCmKtP1+1ZuIC+z0LKBgzgFW2B4MqIdgPj0TdyrbAyKKYM7pzBkjKBIUmF4MoKeeGE4WT08PYXqJBjwVA4LATg9hyRumvv/p2eCyOzszPWyL6z/1PDwKU/3WV299Vd39dtX3YQIEzmDgIFNXL25kb0Jb+xprDxesvEGMaNxqSbhLkHw9qOfXCz11mJqx7gIgckn54jnPdCoY5JfgeaW61z5q2xKlWVsLDWsrAVkgHmAWeaMf6xyUhBw4wEr6PrurmP0Ma0UEXAqmpaV+1RbadqXE/tA1ff0DHIn0IsJpKcRhbpW87gqJja/t/cyyJ7NzPXkAjWXIh4gyqgF+hYkvJfA8SHq97hoWuM5OUmYO8YxL9Kz1R9lZWtfPQiNkh8woEERHBIvUA5MYA7d8q0nTabE0idFopopbg+QGrhuYbj0MuYXbmjhI25oWS1uTD6TnrDv+Ws+rVmzdTYzuDJxALAcH/fmfp37rihGz1LBmRY/+SXxs49pHpwHxoKnnfeCgHTd8NpFY+jYjMkdIZa6dlIrscZA4EYRnIhQZGSdB1W9uqwMeG1d1w9aEc7bvtLVnCaFcQxI3M+EEEAaYunpmogd4zbD+CaZno4k27GLvQGJ+2/R7Ez38x4N2gwM3MBPymqIf/G5t1YpDbxCLLQ0yJMd+4S4OvwEgSEwVjMgppu49zSEXbnDQopgXzGRlxY5wRfnikjNzC05+Rancvt+8S3usd9jP9DxonoEWHa8GzbiB6xhTM6yLAPyNWHzIJI9oJuN482LhtNDxJEQ/U/c8Vtc3LRCyj/V3AtMUJjoFxL1jxJ5OaKtWvKEXy+pXBSMaPoMVupWBf5cWRWMU71R808NDWPLg8sUl4zsVnPxXyfim1O95pIXmQbO2akboOwCdSfJFKSSUSshBiva7gVuPqRlWCIRiZmwp1dWabOKpl9hrtxF6AKAuAM7hTKGVXphnx0hNtrjR/1Z1nz3s4fmj2u653wXCTsil0EMc4e8VEgsikFcReJwtdNeRycJO/CTXm7o3UazdPxyvPiN0P0BtGDjX1NV9k3Awtzho0nRaLE1iNJqp4tYguYHrBqZbi5VbuK2Jg7St7ohPaV7d4TU9Z13mVTPCDxChMzOfQBL+4FB1Yeq3rqZiaaERmg2JdwQomrGcCWOY8FSprs5y0I4b8ysups+w3mXmf7FEO1LoQVuaI4m+9s5YzsAVpRd7l9TZ32ciZy68nKpq//6b2+qAx8ZV3bA14ZwtNMrOBWikkHQbBPozOBmBq7tmhEuY6F4Rkd/X+BLfwUTvl+rq5N8ZB7uF1xQ5+N3a6jPCsyXwLRHyzSLPBc0fww+9w6CPbLEU4L+YfnWgQy7c4KBFMfcfy9ldOoU3lS8uOTu34OTp2TnZh3w6uIPlsJ/xqreovS6uhQnXlxQ5caP/vxtbC6eFhpGgs4ixnYEDTb/aNwZPTTgoNEJXAzieQH8mou9Z8lTTr46xr/UZ1uMSUITEdCYeaMcvNXX1nEa4CXn1vWT14QhNI8lDo+u6oKuByFemnl8vzNZhasa64WD55/IlJRNyCwbZx8RXm0WeW1Mc86Tuh30mLshU2uy1DeCVguja+UVqNMGgg5KQAwdYDau6gRvFLCxedwyx/JA48jRIaS7GrROzY9rqKw49x1JsBvHJxHx10O/d3eGZfjdzNklyu2uGNQaELojwgQz8LIRoC+bvwXiiIQYTn0tAt6Dfe0kCbDf8arfyap8UA2M7BEaaRWrXJLh1i4MmTafF0iRGo5kqbg2SG7huYLo1qdzCbU0cpG11R3xK8+oOr+k56zKv9kMEgXKY+HgicUVwSN781G9dMXaWBkL/AdErJFFzdJr4ISYxsVT32LvBki1uzK+4mNFdMyQOBvAtA2eB5SYm+oIYuaZf/Wud4X0DoQKAhizwqzfU/ttvbmuyJMao54atCedsYXFosAANRQR/l+BjSRFnmEWeUxI9wGtG+DMh+WoGfrHrSoEbAbLjWe7KMUw3OHADMyGvKfqB67YWvhTqzVUZ7RYM7RL9YJJs0YzwXLD8GITepu49I84x/P8Q0SdMKAPz+aaunphsG61lzh5prG2XAyVUvrjkvNyCQYEIoffCInWNw37Gq+6GH7iB2Wrnwe4cK63YupyYBgH8FYP2NHXP8ET3A1/xumuY5cWIREqgKDfbGcuZOYME/dMs8j6kGdbHBFRB4lYpcCIBJ5q6+udGuAl9oJ8R9knwRJKI2sSEESQQChapdzW20Tc9PIoln1i+uGRKbsHJp4OwzW2x1Dd9XUeWchUz/wSBB0qLvDMdjmVCDhzi1VV3AzeK2a/YOlGCSsD8JjN9XOr3jE/Rxri2+gzrVQZ9AZYnE4kXgrqnSeiFOO260f/Wt77cw2t9+4RGMom7APqeQB9Ayncb8yYF2ycuepfq3oTJNP94x/Ctp4jt2Lu4x/SrHZPwZbd8q0nTabE0idFopopbg+QGrhuYbi1WbuG2Jg7StrojPqV5dYfX9Jx1mVfNsJ60U7yCcTxLvqF0qPeT1G9dMcTS4vA8kjQZLKPHgVjgXgKmB3X1VQftuDG/EmJqRvhFgE8CoADoCNAChejv84ryPusXCP01QhguSGSCuZcE3iNk/t3UO9lJZlY76FsyVRPamgxIopfjFDFiXRZfiK47EipxLxMfDVAyuwHtLL1LiZSLEJHR48dMfBWE+Nos8jy6C7a7wa0bmK1uLfQFwoVMPBxEKqQEEa2Qgp4oHeKJfjhJVLRiazGk8jIoYsezG9D8zlLr38zydYVElQR0U1f7J8Ju9Lsb49WimHWCTfniksG5BYOmkBBacEjeKof9jFe9Re2tbcgNzFY3D34P94OaHaJ0tGAsA3BY0K/+LdH9QDPK3hQsljJjFisoJclvMmguAQPb/PjlWdv2Ofx5IloLyW+BxHFM8lRTVxuHwEjoA32nlR1LQowVEpfVPiNE456aunp9Yxs1Y911gOxTvrhkeqeCQQMlU0ap33NtC82DmLYWTg11JQE7PNFyCJ5gFuUnm629zqyEHKRovxu4UUw7CaO9pgKYBcIis0h9MkUb43KgGaH3BcT7krkfCKWmrj7loB03+t9q1xfNsJax5HsEKHrypmnhfizIPoZuP9P+1veC3cqrvYOZmJZI4DlTV7OS8DG3fKtJ02mxNInRaKaKW4PkBq4bmG5NKrdwWxMHaVvdEZ/SvLrDa3rOusyrFgiNA4ltDB4IQU+VbAC8NQAAIABJREFUDvFMT/3WFTNm6SKKyKdAwn5Js8XSvxPoH7+DHQRJzVktYNnhAtqBcOiWHN5/2WDvlugRNRl5HCTeBWNfJv4zMf+XQB2CftX/e3g5TnIMk+IgSayG1eKLpcVhHSzPJ0n3SoU0Ylxg6h5bDIv7AK8FrNnE4npArrMrSoHLiLHG9Kv3pGBj3Je4XcBza81yC9cVH9jnirH91X5/ewygTwncjiFymKUgQT2TeFmL0q8Z1jcCsI/6Djd1tV9zYqmv2PqvZAQEc4SBEabfe7TD8XODgxbFPPqF8i6RrMrvyxeXXJhbMGiyiFT3nz+s208O+/lbvyC3KAcNjHcD1w3MpOesZqw7xUEcb8e2+oqtG5lxJDEtA6EwqHtiJSncCVcLhD7LgHJDhGUlCywAYxvZH1UFjWv7wxcDtu57+NSo+Mp4L85Hr4S2FhrWCQSMIYkros8IxPdBKO3NorwTGjusb3r4Vkh50MbFc2Z0LBh4PDF1Mf3qyBaaBzFt1YyN+wBVnzD4a4BeSyHsS0IOUrTfDdwopjbNOgOEF0D0HiB/MHWvHYpoV0oz3IbmEuNFkOjFRBVmUd7NDhpxo/9Jz1kHdrqFuROuZlirBfNwZgrFso2JDgfxlaauFiZ61qp7htVeWncKpNwboO1mkcfpR4LGzbgxXklhagFrMggfAXYMXjql1O+ZkywHDsfZcfW0WOqYsvoLkhr8FODdwHUD8zdZWFLgr7lLWhMHaVvdEZ/SvLrDq1trQXq8asdLK7YmMPN6AvoD/ICp5ztJvJTwYUgzrCVMmC4i0QeVqFgK8CxT977oYA12Y7ySwozuLmV8AvD9pl/tadusFVuPCUn7M/ODLPhBQAykCN8oM3B25epvZiy95bgJDvqWTNWkbE0GqFGd3YLrC6y7hInPIsn3M6EvBC4yi9QmL8aNbdWKrVWohEYKOOpLxH4IsavHMN3gwA3MVrUW9h731Zisjt4CYtzCAraYfQZJFLLAGPtoZ6KkXLVxAn8AcIv9x9TVXnF2lpoc4fEkBENgtFnk0RzOBTfGq0UxjzHWeqshlpUvnjMkt2DQxIiUAxYOzW9mB5HD3tdUb1F7ay1wA/MPaatmWO+aumqHmkimOOZVM0J3ALQPAV9z7OPyTXj1BeyEeviUBa8AaCaYP5EsXxIkzm3741dnbtvnsJmACBLzHBbyJIDONnXvsU7vMZoRHgCWDxLTlbXr+ikQoqA2TvFOcFrAuocI3TYuLnkzt/egfkS0V1D3DEuGtCTqxOS1cNqaw0gobwH0JZj/nWjtitGO4/FKwlZX54FWXPYXSHoKTP8iQeGg7vl7kjY1V605sfQLlrhfEB3EwCGmX7UTkSVbWh2vyXbMQb16DrRAaCskTiWibTGvJ96HiR40dfWgBPjdD53Jm9pvD00k0F4g2s5k3x+4tPchP4+Y1LdvXXx+B2bu3ntMYSD8tCCuZuBKKTF4wdCEcYfd8q0mnKXFUqdu9Gt9twbJDVw3MN26CbiF25o4SNuafiloTT6QnrPu+Gs9r75AeAoQWcUkjicojwX1Lu+lfuuKubN0OYhupAhHs5xKwbcRaI6pq04ERTd8NilMLRB6AySeBfgfpq52tvtQ85Va2U4yEoDAJAaOAst7QUr/itXfvbX01qN3JTt7LPqTsjWFcdstuD7DugygUyD5IRI4Kpmj07l9TtvvoGuMz0ni+Lp+SsLfBFFWUPdck0Lf6y5xgwM3MFvVWthn/DcvKO06tSEWT0LQbWA+EsAqEEWY+P1ExzoPfS7Uvn17WsEkRxDEo6auHhBHLF3CEmMEETHx9aauHuXQH9wYrxbF7FNsdVOAxeWLSobm9h74vKyuOnXB8D2+cdjPeNVb1N7ahtzAbFXzIFkRWguE5jnYEe2Y18JA2X1EQhWgryXLM0y/N1aM6J1wC43QnYLEGcw8D8B1YHwLQeuZ5Ueluvd2W+AFMIck7HjBBSQwNFikHtfIyRLa6pu+7mSW8u8kUXOcPpr0D6fEONIPLRD+gCHbbVoy54Hc3gOPak5UTXFeNCPoWX0BngrQ5wwsKtXVnRLnJNFWQg6SwPitnguitvqmrztfRuT9AvSBBFeV+tWbUrQx7n1WM6wVkBjFkD1JiL86jDfd6njdRQ6b9YHox8W2e2+jCNsnMGIWoQg1IqWdoK1bAju6F04L3USC9qNoqCQMYEY+CToI4GWmrtofMFMpboxXUphawJrAxOuJaVRWRuY+/72404ZEHLhwQixmk2mxNBVXqrkmqcFPAd4NXDcw0xy45wetabzStrqzFrQmXt1aC1oTB67aWmhYr4ia3SYnCMIzKWR6bXgramKrL2D9AuIRkFRW+yJ0owTPK9W9TpLyuMFBUpg+w/oIEjeyoHmm7onGOupnhO6UoAEkcRMT5gAEYmlIon4bP//Xnd89UVSSwv053iVJ2ZpCm7sF12eERtv+RpIeZcG9ET1m7T0mnv17nnXNkd0vuPNDiuDUunoMPocEeYO6Go11l2JxgwM3MFvVWtjriUW3ZKk9ThMSN7CAHYduHRhHgXgVE+4vLfL+K954aYFVeaDsnyHlFRDi7wnE0misNgIpTHxbqd9rC7NOihvj1aKYhVPW9RCZcv7GRSXDO/Ye+KxQlLOCQ/KioU1aqLSovbU2uYHZquZBsu9zmhFeZuqeQ5McS8e8asXhRyBlWwL/j0nYSdBihT1pgtuv2LpHSj4bhIMA2sSgqaW65zbbTi1gzSGiNyF5PsBHshCXm7qnsViT0FafETqdQTeTRE2SRIE+DBTFij0cjbEOoHxxyexOvQYdzoQTTH+TpFJJ0tikWmyxNBC6ikkMESy/YoHldnIrhw0k5MAhXl11N3CjmJph9QXjchCtB6GtWeS5KkUb49qqBax1QuI8FsLDJB8wddVOqplscaP/rXJ96fPyJo9SXfENSZzcHHnM3BYKvW/qavt4BHc/8cKD97xk3BRFRhNwboRCU8H4jpmnkuBb21RvHfjxsH12JDtIDeq5MV5JYWqGNR2M5SBcwRHuVTrMuzaB/UnhpsBBk0tSFksvu+wyO/FDNNssM58/efLkf9j/P3LkyD2klJ8B6MnMc3Nyck4fN27cpiSNteOzRHFauLhBqBuYrXIBaOGxSnPgjviW5jXNq1s+4BZueo2tP4Yffg1SLmbCiSTE8+YQz5u7sO424VUzQmHB4m/MXPMll3CtJCxxuDvDjfFKCrPQsBbaiSeY8EpbueVI+yGxVriYCKYMtrO5gz5llodFE1f5vfau0nSCpzgcFAZC15AgH0XwhP2SDaKRQb/qi+d3ew99tJ93wCWvkcRf6usRTmfCwaauRhOCpFiS8gOH2G5gtqq1MGfv3nsfeW/JowyqJOYTgMh8KMrpgJhrFuXF2tW2E8XRnZSMVcQYyIQ3and1xxYzDGs5WN7ETJkkxN2m7jnsdzBeLeoDWnGoPySeKl8y587cgkHPKEI5f96QLl847Ge86i1qb21DbmC2qnmQvFhqrTJ1dc8kx9Mxr4VGNBu0FIT/McMf9DfZAdosr1qxdSkzDQM4v1RX96+zUTOsTwVgsMQihjwMQlxt6mrfRn1IaGvfadZZQuAakqiJV0l0CEPeYPq9BY35sBO1sMTm8iVzPu7Ya+CBEDizVPc2KxAlyWddtZi29nspPFBG5L1g+gICa80ixzGyE3Lg0M649qaItROmLxA6jomeJvD7DHQzde+lLYHbGEMzrB0cof4KuJ1U8E9TV3MdtNPqeHXQt2SrRjk4uji0f0SihJjiZrpnAXOvHE/Wa4Mp0lwDOd327XnkI/NfJaarQHwcQDfbuzKrWLksC5ExQb+38e5xR7YmWznJekn5gFYcfo3YXqcwKkNRjvvs4s4rEuAnhZukjXGrpSSWjhgx4i4AJ9tCaEVFxSEAXgNwQXZ29tc7duywjwfOnjx58n21giomTZoUK6NfLMPSYqk7go5bDtWacNO2pn0r7QPu+MAf8sXI4Q3WVd/SDOst2B8hBf0JwBRT99r33FRLDLHU2sySzxCgrTYoCzwGRtnvIDZVUrzaSWZI4iIWKIlkZB+48KKOYbsfvilrDoWS9ThDHkOCv5ZMWaW62ifZl2OHBCdlq0NMt+ZWQlx7dxAxDgbj70x8OIgSJh3Y78opA/K0Pz9vj0VdPxnyJAhxjKmrvwqozklwg1s3MBPy6rzr0Stcs/VIY211Dik3gvlKZvof2TKIEG8Ei/LuT2Rrv6lr9pYi41tAnACSH5m6mtP8MfzwSjBfQSyzWYiHkojJ1rh5NzhoUczoyzCLOeWLZ4/MLRj0pGS+eIHfuzgRjw5+b1F7a9t1A9Mtn92tthYWhzdwBNMXDE1qB59jWzXDGk+gcgK+keBRpq7GiusbE9dnWNcy8/EQNMAsUjvV+ZRmWKVgepaYv2Rh7zzFzaau2icFGpaEthYaZecCNFJIiu5YJUF7SXBd6I2dwOwY4kT8y8ZFJZ/lFgzaG4QLk4h3new0iP0xptg6gxk3CualEthe6vdG7XRQEnLgAMsRtyngRm0tnB4+iaS8n0BfSqBHqa6elgJWXFv7TFzdVmmTWU4S0d3ILPCfLZu567LR3i1JttXqeE2yX06qRTmwdwIz8xQR/ajRfGHCh0kcQ+/uM6wnmfELEdozozuITibi9xjYbhY5iiv7m/hrIsLsRK1E+JiB0ZJw2oIiNVEIG7d8q4mpKYmlDUXQup2kzHy9oijzpZT2sZ1LJ02aFBwxYsR5RPSkEOKYCRMm/JKIKABpsdSdh2K3HKo14aZtTftW2gfc8YE/5ItREvcrtx8w6nnVDMsE6AtA5kPSS+ZQ9RWH9sW1VTOsSgHqz5KroxUJl7PAL2aReq+DdtyYX0lh2hlGSeLPLPCWyMzoP//CzvUZqAuLw1cQ8+lg+QmITjB175kuiU9J2eqAz7qquwVXKw7fAikPIaZxYHkoK3SdqXvjxpk8+KbXzux4xIkPkMTw+n4SH8ckTjN1T/3R/N8JB7uF1xT67tb6uhOuZljbqIpP5gxxLIT8i1mUOFu9FrAOBGEBSfypwW6Y/Fi7tu0PGpC4B0zbocgnTN27n0Mu3BivFsXsMzV8sKLwu+WLS0bnFgwcA9AwU1cXOOxnvOotam9tQ25guuWzu8XWwill+1Jmxs1gOQJgC6S8I7nq6QV61y/jDJZjWzXDeoEYq0nYYiluNIvUJrs2m/0YUWzdTYw9GBi6JcfTftlgqrRt8xnWMilpnACbRLy/JDtchufwRnYntFUz1l1AJIchYid/BKQiVOLINFP3dm3Mgc+wXgXjq41LSko79R7YnUlcFuPof6rTIqathUb4XCJcbp/AIaKMoK7e6LCBhBw4xHPz/l0jvtULxPQBSBYGda+toexKacJB/5mb1YqKHd9RBCfZwEx4UxE8YF6Rd3mSDbU6XpPsl5NqNeMVKLsJRDpJGhrvYilouiIjl84fmj833vrim762J3PGA2B5JJH4XjIfQcBPkWroCy9RFzkxsEFdN8YrKcxCIzSbWMwC8WhiOTjoz/88QR+Swk2Rh50uS0ksbSiCSintIwnRnaW1yC8IIU61xdHLLrvMPrIV/c0WT5MwOC2WuiNmuOVQrQk3bWvat9I+4I4P/KFejJK4T8Wq4qpvaYb1PjH/y47BCdBrpX7P9BTtbDJWF8ycqazY8adKkvh1F4ugYUwoN4s8dzhoxw0OksLUDGtTVLAhvBKRkfMWDutaf/TVToBBEPsA/CFAt5m654i0WBod1bjcakb4DoD3IYnnmegYEF9h6mrceH1HPmHemKPu7W/4MsAE+8jnRaZfPcGBLzWumpQfOMR3AzMhrw5tdPOFu97WY1+0OlRlYg1JRMeIBX3WNkfmfTw4/u6hvsb6wwUiH5HEqfaOo8wqdJs7XO0QSyz1GeH1XI3zOYPbEWicqXv2dsiFG+PVopiFL687jKrkm+VLSq7OLRj0CEUiI4PDus532M941VvU3tqG3MBslfOgOeK14vCbYN4Kxt9A9B6xtJioa9vIlos/HrbPxmauc8yrVhyex5JXKOA3JdFdpq7GClURE7f2JECECRdzdaWv9JI9oskaNcP6HixvJBY/QxF7M0s703bjmJMJbdWKrQvBuIjsDx62WIqMdiSq3zX16HzfqWiG9SaY5pcvmb20U++TPCzEDc0Iv6lMjdj9r7UPjIUg6mLqnqsdgifkwCGem2t31FZfcdl5LOkyYiphgeNNXT0rRRubtbXfKxv2llXV80jC/sgMKTBJMF8T9Hv/G6stbbp1JhG2Bi9WP7ZvJYmeM3bBXjfGyw3M+rWw0LD+TMB1dhz9eP1mgZeTCOFSK5iX9QIrH4L5vyAcCfDXpu49ozXyqhVb/4HEywwaDQXDS4d4ShP0w63xatJsSmKpjVIrmL4O4Oe6naONd5KmxdKU3NWNwXcD062HIbdwWxMHaVvdEfXSvLrDa3rOusyrL2CVMPhtICoIvl2qe6eldHepuWinedBnFrdVNoTDJNG/DlMKDBFAxOHuDDfmV1KYmmFVk4SPFbwAKUeZ/nw7M3C0RJNNMFcqRO9HwO+autcOnJ8UrkOO3cB0a24lxNVqdip1h8QkCBzA4DtM3WsLzc2WIx78aGibHocX1ce1qzmueQSDrwjq8eOd7oaH4tY0Xq7a2mda2X6KELboeY49DiwwAYKeNYd4AvHGpV+xdZRkepskn82C/0UZfHjwonylmZ2lWxDh05Ah9gHz3aau/uF2lmrFZb1Yilc3LSm5rmPBoAcVoVw9f0iXeLuDHC4x/+/XLVfnQazB0AzrIjuJDjGuZ4FSIipBhG9nQWMA+ZKpe19sZhAd26oFQm8wYCokvpXEj5hF6oExsJsTS+1dqSuYeDCxeDRY+0FVM6w1gvkSZgoxUw8o/LjZIKZpLX5CWzUjPJYAHySPsq+RXC1IyQiauioa21gYsN4jQkn54pKvcwtO6UAs7wv6VTtkX0uUmLYWGqGhYDpHEM1n5r1MvzrSYWMJOXCIV1fdDdwaocz2TeBCIjGHOXKaqXt35fRGzGeCwmlrDiOhzCJJ0Q1xLOhBEvRCcEierf/Ul8IpZccgQ9wqiDpIMIiJJapfXaB3fceF+PAJn19+R2NVb6tmhC4A6BKSuDOefVLwJMFoVpBuOGdrQr/Q13aYBCYeRUQrgrp6X4r93628+gJWEMwTWNBoYr62OUG+Qd/cmFsxqUtJLG3uGD4RrQLQZGfp9u3bLyouLv4hicE7GkD9S04S9ZOtYh8Lqsny23LFDUzbOjdw3cB0y1a3cFsTB2lb0/OgNflAes6646/1vPZ9YdXM6nLr3YyOnY+vKg/NWXqjtivH8Hfyra4nXd6pp37/Z+VL5tTHFm+731FnkaJkL7rigOiRuySLGz6bEDP3IC37oNtnLStf8uE5HQ/vf/+2lcue+OqeUz6ps7nvxB+erNq66ZsdK5fN69jrpFdW//PRE39580n7Be//8zNBwjl71HPLbibK7Lzlu9JXstSee+V02/eG0mHdT4znCwff+g9/+/37nrT5q7mP19Vru/eRJ2TmeoaZQ7vGPcKfwMcS+kGSPtqwmhuYCXlNwc5UMO3juz0A7FH7YSCrmXbbAtiW7dnT0/4An2/zN/Pn2wFL2+9XcBTLSPX2sh+/375yWX1Ii8YY9nUdDj6m/6Zlcz/peOhxJ2xcMnt29ZYN0sZsXFf9U9FFm774aDZlZGd1OEA7xvr0lZ1etpPgJWprEvWcVEkW82cA9vuNnZ232VNyB98w44gOh/V/JvTh1Pu8Jw29afMPi+//3wNntuTOUjd81g3MVHw2mXH7zW3tPfarazPb5h616atPHs8tGPS+3Lbpjc3fBCd3OOTYG2Tltm8WXXlIc1nXHdvad/LPgarN6z+TW9b9mNPz0PtLh3aLlVAvJm6fST9NimzdUJrRUT1j+6plT31198n/sQnVAqGvt363YHj11o1bMjp1y2+716EPlA7Nb4yb0NYjHgv+Nbtz19M2L5sbzXRvl9yCgW/87+miIzct+mCnedn3hZ9nRDaFS9YvfH95x4OPzc7pcfA9pUO72u/3LVFi2tr78YVDMnLzTqjaummB0qbdgYsu3+8Gh40l5MAhXl11N3CjmL3GBP+Wkdv1lMiW9f/JyFVPWzB8z2jS7V0oTWw98JbXeuUefOzTmz7/+Bobt8PBR4+q2rrBXHr9UVMattP3xZVvcKRy5Zavgy/mdN17/4z2nsMop03hhrmvP/v9lOtm74JNzV3qGq9u2drrsXnnZXTqfuaWr+c+Fa+Njof1v3v7L1+P//Lukz+MUy/a/4PvePfoDvsfNWbT5x+Nardvr5NEdtsDF1y2zxW70IfdxmvhlNUlO8p+ej7b22PotpVfPbbsnlNj7l5u0LeWsnUzAPtPs8WxWNowRunkyZOjmevrxFMhxA3pmKW74KI1l7qhlLuB6ZatbuG2Jg7StqbnQWvygfScdcdf63nVApb94vMyEZ/MTLNNvzpxF+40O/lWwYtW98xMXkSS6o/uMPG5TOQp1dXLHbTjhs8mxNQCm/JAFd+RxCAp+GES4nlziOfNOrs1w3obkl4n8FcsMAUsR5r+fDvL5moHfUumakJbkwGJUWe34GqB0CMg0ZYkB2qPbyZMylNzDH+fY0nigfp+2Ec/pXzY9MfcJZUsJW5w4Abm72EtHAjgkSSJzQRQpbTvlJvZQc2v3li2JqOTt6vIyMoBCSGrK3dwpLq6cv2qlVxVGY2B2LBktOnQPtOz594VoZ9/yPb23LeibMX3snKbHfe4qnHddnv36rN9zfKvRUZGRlZej322/fzl0iRtrKsWtdXhNYmqp4I5CYD9p0npGwhrAnJy+ZI5t+T2Hng3SNxh6p5/JzLCwe9u+KwbmL+HeeCA1ubfu/oVhwZL0JWiKnKTzFDmgamEmG+HoMdJYNr85ndfO+bVZ4RnM2OWIui7iJRTTb/aLdn7QTTeH5QZgDwHhJfMopq45pphVYDlicSiEoIOZfDVpq4WNsJNaGuhYY0g4PSd1nbCeKEol84b0qU+7E1tm58KwNiwuGRl596nkqTIi6au2m20RGluZ+nVAnQ0E80Fs2bqqu6wsYQcOMSrq+4GbhSzMBAeRZB/AmgOCBebunp8ijY2a2uhYZ1AwBMkEX0WZIHhINrQMERTobFuBEFeaB8vZ0F+Ap/ATJ8AkR6RbeUbFl5xYNyERina7BqvKdoT77KancAB61IQTiaJR+NVZoF7CZge1NVX49RrsLuYhpPkm2sTcV5j6uqufJjebbxqRmgpJE2DwNmQGGMOVd9NMBZu2BqzScdiqY3SzM7SF3Nycp7esWPHewBmT548+b6G9ZJ0vnTMUndeut1yqNaEm7Y17VtpH3DHB/4wL0ZJ3qdiVXPVt3wB67+SECBgEDN9XOr3jG8pW6PJKxTxMXHNEdzoAzHhzxC0t1nkiRuI3ukLVwo2J+S1T2B9zwxE5oFxFgv8HSTfMIvyjbq2onGQgMcogrVM/CyTWFiqe+zdQGmxNA4HPsN6XAKKkJjORD2J+LGgrh4QbwwLnl5yV2bnPQ4mxhMNfKkbCBNMXbXj26daEvpBCsBuYO7utdCJUGrbGhULMzuqeUrbjp3BMgJSMmTlti323yuslT9ldfLms5SRCmuFvbtyp5LRpmOHzLzuPex62WqPvSvCq1bIHVtsUXVnUZOI2u11RMH2Nd//TwhFyVL32m/bz18scThmqQibiZpIFTOmYFpYXHaMgBi3cVHJHZ2OGnQnIvK+4ND8ltxV5YbPuoG5u+dBonFv/HuzHBxprG2Xw2IKkchmyQNY0AoBLGBC7taKzEu/ujR3fTONOeZVMyw7zuOrxNVhRsbTpj/mmhkTVzPCcynC41jgHAj61CzyPHvBTFZW7FhXQZJrd5KKPBZyuqmrXqf3bs2wRjJ4oJD0cP3aHo2tGDl/3pBfY4Tbv2nFYRMSz5UvmV3WsdfJVSQw09Q9eU4HxQmvNclzhJ3gxt6NNiCoq/UnZZJs1/F47UbcOvHtehAdRUz/ZkRGmP7ESfkS2NyEg8Li0KmQdKd9LDx6LeFsJtrL1D3+Bs9YlxPTeZB8G4gvYWBvgA6HwOzqzevlolEHOfnoniStrW9jmc8Ij2bm44nxWNxOCrqdmRNtiqjxgWLrejD6kMSTQqB9BLDjCNuhplItbsyDpDA1w1oOohuZ5SjIyAulQ7vNdOqvqXY60XUpiaVXXXVVR1sUJaJjaxuYMWnSpOjCVLfzFEBPZp6bk5Nz+rhx4zYlMqT297RY6o6YkZSjJjlGDau1Jty0rWnfSvuAOz7wh3kxSmENrLvEVd/SAuF5BDkZRIMkeF6p7h3bUrb2M8KHRFjOEkz1R7iY6BQQ9zZ1dbCDdtzgICGmbb8EzyKJv7LARGYsL/X/+qKkBazFHJGjhRAVLMhO+vCVqUcTZKXF0nhiaXH4aTBXQ+IVUGRPJuUpU1f3jecPBWO/fCSzU1eVJNeL+UTUWRJm7OLLckI/cOCnv8mcTcGeeJck2387VtnpDtqOioVZnbvmi6w27SgzK6d688awLZpmdem2V424KURG5+57VoR+WM7VVfau0fqS0S63Y2anbntUhFeuyPbs2TOydeP6yo1lGxqLpSSE0qbHYUfuWPvDNzZelnfvA7at+GKxAzvtqqkKm/GaSRVzDYA/NwYunBY6nhTxePmi2XflHjXoNin5kQV+7/sO+9kSfuCkyWR9ywnmH+qZoGDmZjWzYsczYPzF/pbIzNOqMzIfW3xxZ/uEQnPFMa9aIGR/9HuBiH5g4E3Tr3aKAd6MWGotAeNOIpzFhF/MIvXeY1+0uldlYqmdgM3GkaBOJPg1U1e7NMJNaKtWHL4SUvYnpnqhx/74GGv3dGEg9DkxPVy+tGRDpz6nSJaRe0zde4xTB2pY3zd9Xb/gkDw7pEVMWwunhe4kQXuT5Ln2BWT8AAAgAElEQVQs6GxTV+2xclIScuAErEFdN3CjmD4jfBsYBzBHPoYQ9o5hO5nirpQmtmqBsnMAMZoYt0SBBS4DcGhQV+tj3Pte2tiHZfXYDEk3ViPyCIgWEqM3E+1baa2cuOSGgnqBfVeMc+qzKbTlxljVr4WFhnWDIPRGBE/Hs40FrgHjC9Ovjkm0vmhG+FFiZIO5uGZ8qBiCLqmdKylQsPtEaM0IrwDzaAiMJE64s9ate0xMzlISS1NhP8lr0mKpO2KGqwtAkmPrpJob9rqB6dZkTduangetyQfS88Adf63nVTMsE0zPAXwyCAtMXY0b8yjBYruTb/UNhAoE0XSSqD+2xoQBDBxX6lfPdrBwu+GzCTE1w+pLRFMQ4WEgXAuBpcEitT5mpv212hZSo/0g/I2Jsk3dYx9TToulcTgoNMLPEmMLMb/GhG4ges7UPXvF84eCZ78em9ExTwhJU+vrEbdhQompe9s48KXGVRP6QQrYbmC26FpY+FLoeIqI4bJiW0+R3cbeLfJygrlvh8aKO0aNeIqKhdl53feAUBSR1bZ99ZYNli2WZnbutldlaMVyyVJmddmjx441335jy0QNr7eP72fl5nerCK/6OatL9z2rNltlkS0b7fiFO+0sJZGZ0WbPgw/fUfbDt4KEyMpv9WKpTYP9vrKTWOYLWH9iQQ+VL5p9b27vgQ+zQm+XDlHvTsE3m7vEDZ91A7NF50EDMnabrYXF1n0A/YWYu8bYmRlrvBzbWmhYCwXoaSb5E4HeCxY1zTTfnFioGdZ3qI5cTopyGhNnm7r3at/LZflcLb4gidOiOoq984wxy/SrHRsZnNBWn2Fdywxtp1MDAg8QEGh8XFgzrG+IxO0bF32wtfMRAzbIDOW/pq7aa42jogVCV4LRH4I8ABRmfr7U7/001r3bV2zdxxGoEPQjwEebulp/UibJRhNykCTOb3bvKjSse4mRD8Z/IHCrqau9UrSx7rKmYmmxdSGAiymC6DomwfsJQfcG9Z0TdvkCoYcZ5CPQUYB8g4l6E+GAb+46/vCNP34d76NCqia7MV5uYP76HF8cvh2M/Rp+TI7VeRY0nATWBYd44uUMiNqqFYenQeJbYv7AxrKTMzJwY6muRmMWp1Dc4CApTDsZHUd4GCk0kkD/COqeGgG4+ZIUbgocNLkkLZamzqJbg+QGrhuY9QtA6hQ2e6Ub9rqB6RYHaVvdEZ/SvLrDa3oeuMyrz7AWwn6JAg8Cyy9Mf368L86JluSd5oEvEDofoPvBGFJ/oUB/Bk4xdTX6kpVkcWN+JcS0Y2oJ4DFIjGLCSBLi52BR3v11NvuKrc3M8nySIswkBwDieNMfjcWaFkvjcKAVr5sAyeuI+Q0IzgfR5GCRaicMarb0mfTTa0qbDlspIsc1rGRnkY6VNTlJv/p/ub4UvhTqTdX0JAHLt/7yTbBdz4NPZynziMgMFqk3x+DOPuYafWFyUGrEUnWvnpCRCDKycgQI1dvLN2R2yt+zYv3qnzPbdsi1vzLsCK1o8sKrtO/cKbOjml+57peVWZ27do9s3bCuavP6LU3E0oyszDZ7HHjIjrU/2sfsqE3XfQ/a+tPnixzYaVdNdRdovGZ2BfOOxnz7issGAeLujYtKHuhUMOgGJvmcWZT/lsN+xquecD1MoS03MP9wc1YLhO1YjOcy4YxIjpK3cHCX8gRcO+ZVM6yvAApwdeS/lCE+NHU11gemmLi+YusXYjo3AjlIgA63j6FrxsZ9gKpPSEZ3xALRD1f0gamr7RrZntDWwmnWjYLQC/zrrjgWdA+YF5p+9Z6GePYOMQG+csPikqpOvQZZLGDulfNR1muDB0eS9U+fEbpNMs5QKONjWSUXIouvtXfQbf3lm2lf3nbchMY4mmE9SqAcZl4BwgBTV89Mtq3aegk5cIhXV90N3Cimzwg9y0AHAO8A4l5T9xyaoo3N2uoLhC4B4QxIiiYyY4XbQmJ2BsnCz/SuXzYa95uZ+WEi2LvpVxLzMdtDK6e3795t5mcXd29pwdQ1XneRw1iX14yXLegzVJJ4IW4b0Y/6NR884tSrEUsN69/M9Lpgrkk8SLiLFXrDbD6WcqLu7TZeNSMcFhyxNzRcAca7Qb93pyRiMQx3w9aY/KTF0kRu0/zvbg2SG7huYLr1MOQWbmviIG2rO+JTmld3eE3PWZd51QKhpSCyXwYGScY3pf7ozshUy07zoF+xdaJkPEISo+sBBfdj0Lmmrp7koBE35ldCTJ8ROp1BN5PEDUw0lAhbgrrntjq7NcPaSqycAo5sZ4UOI+ZrgrpqH6FNi6XxxFLDMojxExj/ZCE8gAyYuto1nj/0mfTjG0p2+6XE9stbg6Lg482buNuy0V5bSEulJPSDFEDdwGyxtbAwUHYfQdGI+Y5IxdYHlDZtj4OkE1nQcxLVly5o9KIKoA+AuInfnn766e6jRo2KjuH48ePXXnvttVZULM3fdz+u3L41UrVjR2YHj9c+Nk9KVjZHqio4UlVVuWHNL7Ji2/bGHGd26NJZaZ+nVq5fvSqzU343uWNT+WP33JEzevRob2ZmZvT9Yt68eZuPP+mU1ZlduvewY5qeftqp7SY+P75nhkDViBEjfnz77bfjZqFt0OauCJvNuceuYDaJW6oVh3ViHr1xccnduQUnX0vRDwx50US4LVTc8Fk3MFtsHjTibbfZqhnrrgOkfcz5zAyl6sgkxB/HtmoB61tBdCsxVkWI5zazGzMmrmaEN5DkgUx8AREGBXVvn8Jp6w4jId8iiWiYPCaZBVI+NnVPtlNeteLwLZDyEGIaJzNIQMpbCHYoPqoEy58gMiaYRV3qkkr9AMId5YtKNtSKpZ9Gtld5Fl7e3d51nlSxY43LKvmyIsQCFjRKAJWSmSIVm/MWXrbvBY1BosIhQzJhOZE4wyzynJJUQ79WcjxeSeK7gVsjlBVbT4BBYPkpQGNMv3f/JG1qrloTWwuLw1cQMIAi/Agr6EuM8xl0AsDLIHkpycijwUu6LbMB+04rO1YR4gVIDGEFZ4IxgjmSTZRh73z8KuhX7SP8LVVc47WlDGyAUzNeAesxIsqG5PqY+rHaYrJj76OTqasnxrGlTiydTywmgWVNwkSBy5mxuvEHDAd92m28aoZVLiI4mxW6kplLkkhk64atMalKi6UOPMjpzSVFaDcG3w1Mtx6G3MJtTRykbXVHfErz6g6v6TnrMq9awPrSzkLLCgYC9KOpex5M8f7SZKzsAP4Euo0iuL4BZh8WKDIbxKVKoj035ldCTM0I2S9Ol5CkO+1j9iDOCureaDKCC2bOVFbs+FMlSWj23yWzSgrZol9BWiyNH5tKC1gvE4n/Qcp3waILK5GXTd2rNucHdtwyWbl9qiBlMUA7xdRlgfc4wr1Kh3nXJuFHsaok9IMUcN3AbLG1sLDYmkGSfySm1yKRiimUkX24YGgs8ARH5NjSYflvNOpzQrH0s88+O/Doo4+2dyJFRcxjjjnmR1sszel2wIFy+6YN1du3bLWz1SvZ7dsr7XPzIts3l1euW7OaZfVOsUrr2s3qlO8VbXM7R3eWdlLzBx53dOTF8U9H4yzaQujFF1/c5Zxzzsl7bvzz4dufmNhx6NkD14155KGu7dq1E6FQ6I8nlgasM5lww6bFJY/mFgy6ipmNUr93Rgq+2dwlbvisG5gtNg9+L+9dmhF6AKAuAJ1BHPlz0J//eYJxdcyrFrB+ZonRgrCaRTTcTqx39Ca4x75odajKhEUSxzLkYSzENaW62qdwerhQMF6MhqiJ3v9IkMLzTV1V6mw/0ljrzdq+bazIaf++6fcGmuuTZoTuAGNfYhrPhDFE1JYZ3xKhHTNMFjiLOHKfqed/oBnWBmKcu3FJSXatWDpHqdyx37xLezSXDGunZjXjp32AttNJ0tXR0yAk7gTjXwpQXFVdccuC4XvWx8usu1AzrOcZvEEwr2IS55u6OsDhvHM8Xkniu4FbK5SFx4J5B0H8j4lvN3VPi4ulmmFdZ+ugYLzChHsF4zsG7NBH94L5DCbR3tTzort4fYb1Nwm+hJhLCDSEiUoh5TksxLlC0J1SorxU95yfJG+JqrnGa6KGU/i9brzetKVtinDc53cWdBLAxySIu1snli4XoJtZcnTnrp2clYH9Sv1qUQp27tZ1WzNC24TMGMQichUT/ddOUtfSa2yKnCAtlqbKnMsvx6mbFfNKNxYVtyaVW7itiYO0re7MrzSv7vCanrMu8+oLWF8z8V0EGsiE1Xbyhl24R+w0D7TisB2HbTQkbq3DJEFHSPAoU1ejImOSxY35lRCz0AgNJbZjyeF+Bp8DQr7p946wbe49dUOnLKV6BUnUvzixQvM/v7n//jvWtHgcrYS2Jslj42q7BVczrPkA/0ySHpWIdCKR0WxG49odLseC5SGAKCOBX0Qk8oCEsjH6AC/odYXkoHlF3uW/Iw52C6/J9l8rth4D40BiOZtJPAeQJMkaK3hSMj+6QPe+1wgrrlh61llndZg8efI+WVlZ0ef+yspKHj58+Mp33nlnQ5s9Dj5k6cfvZHbv1lW56dbb165c+Uv15Inj97SH7vLLRnxv7/5cvnz5Yfvtt19OVVUVl5WVVebn52eNfX7ixjsfeUapXL/ml6xcjyqrqyor168O1x3Dr9vJumDhwm1TZ/wz66kH7lRsodRu/48olvoC4bMZfFX5kpLHcwsGjbIzm5u6+nKyY55EPTd81g3MP9wzgWZY4wlUzuCziPnyoN9rZ12PVxzzqhmhMkDRScowCwTb9vDkfPwnavyhoglun5c3eZTqihBJFIJoTyb5tKl797FD1BAwhiSuqDPUPhJv/uDJxD0kC42yGwTT+bImo/pHIM6UEX5iwbAmawu0YutuYnSXwAJiHkUQT4BlIRN6E9P1DNwCQWtN3XO1ZljbhJSDNiz9sENULFXwbgQoWFik2onREpaCF63umZn0GpO8X0jxZ4bcj0jY68aC6oqthy4csVeT5E01sRv5J+Ko0Oz0Q69b/uoWbo1QFrAmMPF6RPAJKZhm6t64Jz8SEh/jObYwEL5VEA5i5vUEHAfQOIYcDRZvEvhDFvwESQSCQ71T7VANJNCbwG0YlE1MrzLkWIIYBuZVkvgZSHFd6TBPaRK2JKrieH4lAmwuHnAS1yWqErW10LAmElM4GtooTmGFjobkv5h+dWCcanVi6QaAziPJNWFBBPqAoQf96nGJjGrm993Gq2aEKwXQX4KvArAwidwMbtgak5a0WJqiN7k9qVI3K+aVbjlUa8JN2+qOoJPmNc2rqw+ELbwWtkpb647nSbDOoA2luie6UyTFstOctXcDMFBEEnfV4UkFBxPjJlNXeztow421ICGmzwiPZubjifGYBJ8GosNL/Wr02GHhlHU9KEMGSf6auZoFntv0dfCx/z18ZtwHVgf9rqua0NYUMN3y14S4mmG9CdA8kvwhMTrIDLxlFjXNzmxneLWPpgqJGyVXzxAiKwBETmGIEHHNDgoWMCTzkAV+r9MM6G5y+7seL21qqD8UPMqMNZDVR5DI7A7C9yD+3izynhvDl+KKpfXC5YIF0VAIffv2bf/cc8+FrrvuulVtehxy+NKPZlH3rl0zGoqlRODLRoz43t4hOnjwYI+9G/WRRx5ZY4uunTt3zhj3/KSNdzz8lKjcsHZ1Zoe8PLCUFetWherE0jqBdcZrr2/8cN7CtjePvpSN6S9vvPnGG7zbtm6p/qMdw+87rew8QXRZ+ZI5T+UWnHw5AW8kkaTCybLghs+6gZlwfXHS6QZ1d5ut9npIkk0707pkvneB32vHZYxXHNtatyMTjE2SeG7GuorO867v0Tj8RRPcowPhPSLE35FE/+hareCfpq7m9g2EThOCbm14aoQFfbYlJ69Dm+3hYxXBDxGUSSzlBGIcA4WKmFG4V07en14bTJUNO+czQvczRJ6U8itF0CVgegrExwO0HyTfTAoNlFL6TL/3XM2w7NikvvLFJZ6anaX0JlB9gql3tXeyJ1U0w3oBzAcAXA1WFhDJcyAoVGH9/N6S6/tE42c2LJoRmglgKZGymllebupqv6Qa+rWS4/FKEt8N3FqhLPwigVcRy08lxAzTr9pxq3elNLE1KpJLuQcL0Z6ZPYKFISHvICI7ceY9TPyQfWS6dGj+4z7DepxtuY7QB5LnEcSXUlbfK4R4EExLWeApYr49iQ8NyfTBNV6TadxhnTph8yUQvqVIozBFjcAY3BuES02/9+g47XS/YCaXrdgRrj85Fa1L3AuCLgkWtUax1GKS6MsKXQXGMlP3PNbSa6zDcauvnhZLU2XOHYHEtqbVLQCpU9jslf/fOXCj/2nfcmdupXmtmcZu+KwbmK3SVs2wvkdE3sAK2V+aN5Xq3tt3Yd3didfozkzQuSRRv1vVznhKgu4xddVJwgA3xishplZsTWam/YXkG6HgT8w43tTVs2x+fNPXHSojkbcF01/r+GKBiZu/mfvg1w/+5c1d4DDWpQltTbG93YKrGdY7YPybGP+R4HYk6F1Tb5qdWTOsDxHht4joM0ZkFoieIihrGHyTotA9spp/hsB4CdzcGjO0pjBmLTZe/V4Knysj/CikzAWJdkwo3ZrjOXPZYIoV+zWuWGofwbcFUjtWqd0nO3ZpaWnp1mOPPfabtj0P77Xkw7dk9247i6V2vcsvG7H8ySef7NmzZ8/s2jinq+uwxj0/sfyOh5+mqFjavnNnCFIqrJX27rGquiP/27Zti9x4y+3W1Df+1aFy3aqfLx8xPPexRx7qvm3r1j/cMfzC4tBgARq6cVHJ2NzeAy8jgVnBIu/UFHyouUtazLcaNOAGZqu8z9ZxohnhAabu+XfDQSg0rI8UlrMkxOkgMdHU815r6Rf5mvjafAqYtrPAfzKr0G3ucLVxTN8m41X40sZ9KVK1kKQdpif6cSq6K3XbyrD9sWoASYxscP/7JNLZo4oN4aeJZXti8YS925QZ7wjGfbb4JRlvLxjqfW6n/gdCDxNEewX8gRT0ELMYD67qClIuIMm6nVgGAt9szi67s/2O/C0kcfTGpSVqjVjKMwWqz5yvd//ayVyoFUwH2xvRQZQviB6YXxTNkN0k3rhmWG+BMZeI1krwtXYYAidtufQM6+o88BnWK7aoJAifRBizTL/a0WGfG1dv6ltGyBamOxLERrI/RtsiOXAywFlgjGFFjGWWj5Tq6izNsF4C81dEdEQ0kRFomoxU3Ewia6pQ8L2UfNsOkmd/rne1P6jtanFj3XIDs94HfEb4dXvHJCTPjtd5Bg4kotuCfs+Rcep1971cFuFqYYfoOrVhPUkw2/X0ZMfYlZ4M525wkBCzz0TOVNqEt9rrBgt7J3xS4cYS4ibT4WTqpMXSZFiKXcetQXID1w1Mt24CbuG2Jg7StqbFt9bkA+k5646/1vMajWVGGC3sY/jADlP33JL6rWtnYVsrti4npkGQ/HD9CxXJniAxxtRVJzGw3PDZhJg+w7qLGT2IMcE+vkTMZwd1dZDdl35G2CfBE0lieD1fxPdvX/3dO5/fduz4XeAw1qUJbU2xvd2CqwVCHzDhXSFpLkHJkaK6xNS9bRv3obDYeo+Yp5KkH5gj7xJlPAPCSkl8fQbjLslYw4IeY/DT9gvV74iD3cKr0/5rRnhsZPO6nIwOXfqAxK3BorySZjCaFUvrjuDb19m7Oe3/2rtD6/4+Z+lP+y+Z80Z1Q7H0hUnj92AG1Yml3bp1y7zppptWjh8/ft2vYumk8jsefioqlma0y80VmVk5O8p+WjVjxozu9k5UG3/mzJnhi4ZdvjEzV823E0H9kcVSrdi6EIyLyheXPJdbMOhyEN41i9T4mY+dOYQbPhvF7DvNupAEn2cLdQT6uaqqctLiS3cpg7VrtjqjLKna3Qun/iihtL9CEO3NjDMky5sXNMjGrBnWkmisTsYFROKfwaK8RCK44/5rhlWtMB0jmSOs4MMskbnPfy/utKFRD5rg9jPCh0jIj0jSGXZdFvgXZcjDUUVnQNDZiOC++nu7oHFUQYM5R14NRgc7MzcLlDJjVo1YGhVMXyvVvdMatmuHBSFQFiJcbIsZDC4gOyYlYwgItmh3MJO8RVDGlyzlLyRx4q9iKYpZybio9OLOS5IajQaVNCO8SkZwm1D4CVNXvc2JmpoRep9AH7BEGRPfVur3xhOaWvv9O+oDPiP0D0gsIPAnUhElZpHa5P7skO8mvmXvFpWAgmq8RRm4i5m2MMsKInGwAP/IQoTMorxo2COfYZUw43WQHeKRRxPE97K6Yi9Sspcz2AvGh6VD1XpfdGhb4+qO51cS7bmB+etzvGHNIuBjSHwczxZm2QMKPWnq3n3j1OteOG1d54YJ3GrmPg0G+EoQzQZk6Q6Wz3yud92aRN/rqrjBQULMPrO4rbIhbMddPp4JI5hkWamef3cCuxPiOuh33KppsTR1Jt0aJDdw3cCsXwBSp7DZK92w1w1MtzhI2+qO+JTm1R1e0/PAZV59AesXkDKCERkIBpt+1T76nGrZaR74ikPXsCQfMZ6of6FSlK7gyARTV3s4aMSN+ZUQszC680F0FJKnSoGjBMFfdwSpMBAeSIR7SfLV9f0gXFu54ZefFl/b++8O+pZM1YS2JgMSo85uwdUM69/E9DqYg0wiCyQ/MnU1p7F9hYHwFEFcBYlJTPgMzKNAVEgChyOCaKItFriXCa+UFqkv/Y442C28Ou2/ZlgzK1Yv/zS72/4nk0IzgkM805vBaFYsnTFjxl514mXja2fOnLnuklse7LJkzhuV3bp2zaw7hv/CxPF7SECMvGzEd83tLB07ftKmOx5+kqs2lq3JaNuhg8hu1+HhW67cMXr0aG9mZibVJpH6NrND585KuzxP5YY1v/yRxVLf9PAQlnx++eKSCZ0KTr6UwXNMXZ3gdMzjvSC7kZjOF1ivM0VOZ6AdwY6nR4UAdVAY+jy/55cU7XdjfrmBie4nDj24x/AxTzKjEhLtidCXib8A04d1WaU1w1oJxhVEsBPXtHjykRPv+Shj276H7yAJX63o8UF2TvYhnw7uYDXivwkHWnFZL0gxixjn1K63M6i6+ixWMuwdZ32I8WT9vV2gBFxxACltzpaSi8Bsi21XEWgphLiTOXKPIjJGzhvS5YuG7WqG9WRNchrUxuCVf2NFaGD0B8tXRYYyZf7FnjnHGGu91RDLSNIpDXaWvkhCGRkckjffiS/5poYOYIWWkUQ/Fpi/JcfTbtlgsj/CNN1ZGgjZGeHfBPFKYrov6FcPcdJWa9xZqhnW20T4REj6JCIw1yzyZDrsc+PqTX0rEBoLQTsoghlCEWqE5SVgPghE+4HxeMOs61rAWgDwOGL6komOAeEMcKSAQWUCPCHoz2/JD9S7vhYwE4i4AQm7jhl7AGrF7fBsZjmLmD6LP04ij4WcXvtxoLmq3QsN64CGMYmZcD2I9gFhb4CXgrEDjErTr9afrErCP2JyUFhs2c9vFyZxfawqCXltmF9AimhCumRO0CXETdHeJpelxdLUmXRrkNzAdQPTZq414aZtdWe80rymeXVrLUj7Vq1vaYa1liM8VNhZMgVlBos816Z+62q8szR8C6Q8hJjG1WESif0lRa4xde8xDtpxY7wSYkZf4uxQTRIvQdChDHmdqXuPsv9Nmx4+h6W8Qki6LfoSqWAEGOcycyYBHxGJD4O6Z6fjhg76m/BFYxewGl6akIMU24mLqxnWpyRhH3lcSNWVOTIr81VT9zYRz31T1/aDIu5jkMKME4n4M2LkMmiafYS/9uX9FhL0cXCIJ9WXJTc4cAOzxddCzQh9svmb4FMdDup3HgOLS3W1/qNGo3FvViy1Y4c2PEZvX1cXw/Tnn1dWHDngL5lzZkza0bdPn7bPjn9+nf37laOuyAuv3wBbLG0Ys3T69OnrxowZ0yMzM1OMnTB5050PPS4rN4TWZuS0bzfo1NM8U8Y+mun1ejO///77Hfvvv/9XNlZmR08XpW1uF3sH6h9ZLLVDmoDpnE1LSp7P7T1oGBF90oLrS4v7lg3Y4+L7CrudMvI5WUUPiAwaCnAuMW5mQQ+S4M+CQ1LeCebG/HIDE72e+fy+7M7djiOJm6DQXSz5JCkyzhSIPExEw4ND8pZphrWFJZ9OQtinFL5q6Xh6NUmadrxNkuzkJmDB71VVUcHi4WpjYbAJB77isvOYxZMkEY1lbIeaASv3MEUKiZFPjMl1awUTv0+ZbY8IXtS+TAuEZjCwp2A+goVSZcdEJik/DPq90ftlw6IZobGgGtGs4b+zwHsRQu+65E3R0xzE4yiCK+rEUggaL8GOw7BohtUXwGySGMQCbwGZx5t6p4rYx/BDc0HKVMjqdQCNMf1eJ6diXJlbtTy54bNRzLrdtJD41N4dbBZ5lEbin9NHg6ZiqWE9D6L1FPk1KRFLyoXCb5j+nWOYa4b1AyLyeiKxsq7h6u0br1PadlreUFR1alQz9XeJ177FZXcTixOJOQNCCIVw17whHjtMRBMhvgXsrRmvYus/kHiZGAviYTJzWwj6l+lX28Wp173QCF9J4IF2AjcS4iiJyGhi8TgjMoxA5v+x9ybQUVTZ//jnvuosrAHS3YGAgriPjoKQbtxGRsHd0XEBF9IBFffdcR0X3BD3XRFU7Aq4oCOO4wqMqCNIV1DQcRdRFsV0dSBhCUk69e7/vEo6pJNOeklq/PL7553jOZJ+dd999933qupT934u1Mduje6HrC8NlfR/LsV5JAZLg+bbZSWeY1OUkfaz8fDn1nuyXNo36iMLiIslKFpW4rkmyXgd8oF05tIFlqZjrfi+Ti2SE3KdkLlD3lwyX+42r3TCtk7IdGq9unTtAku7fMsZH2iyq08Pm0TamcxyDIN7lAW8l3TgLIvbsw0E/hgIxtNNMgm9meg1I+Dum8Y4TpwFSWXGqhRD8qtM8jAQXWwEvLsqvf165BGGLLJfQIkvBngkk/hZRmv7i7qTx+kAACAASURBVKzc+SAcyZY1q2xiwVNpzLOtrkl1zXCM30WuTzeXEvOMxsIM6lnRMAIeu5J5yzZK/3VvsGuCBF0DUKnQ8BHX85fb/YkvZmClUeJtVZgjRZs4YQMnZHb6WejTza+qli+4us/wI4+RzHXtvEAkBEsvuuiifAVubtmyRTYvqBRLze/Ro4d25c1TpSu6JXzftKn9VbX6jRsrLZVIWVNbZ0eWvvHGG5tjxZqi0SiXl5fXFRQUZD/61IzNN019oL6uMlyu5XTvduedtw+88oJzXCqqtPm6frxkac2Yk8+qURGo28HS6ujkyef+pGSn6AMqaiqaYt9Uu3VE5gwA6r+m5tPD54DphKoVC6b3Hj6mBIylZSXeR1JVJoV+ne6z+9390bm5A/c+gySuZeAeEAqJUSwFnUKQXiPgPTcFvRJ16XRdnQrQOOCp72e5evTbTJKDLDCdGQcIhk8S3UNs6Vu6e1/qWROxeTilwHnEWJ8C+JPW/A+ZU9m3zoquivGOSsIbEnUHfloycE0L47YGS1/YsB/qrZchMUH1lYRppNGTKhUezHVgvBSTwQL/IiF8oQn566Ywi7dKKx5iWX+mEFpPxTtqFHvuS7SYze+zzX9noT6K0W2hknzFx4gRsyJ7aZp8mySdth0sxZOS+IGyYq8qwpRyU9yxAM8gifEsUEokLg8V56sPMAkiSxuiGgGqANETRsA9OOWBGjqmtV5pyHZCbgP4FjQXAvw6MX3CAks2VFb2XnnZ7gpMzrQlAkufYeAXIfFG/Lrjgzpry04rJu1SGfu7L2hWEvBXVaAs9rfolorJWi93TVlJhz7wd+r5UqRHHhfgfWDhaU2I1VHB1xPLfpu/WfzAN3f/9fVMjdfOdbZd/UEzBObpAH2RbAwWWGYUu0U74HehTw8fA8ZxxHQXC5xFBB8kTQfxccyIEuMRFrgSRKuNYvffk43Z+HsbYGn5RQy5jKRVVzZpULp0Gkn3wMEvmoXRKBTv8vEAzpBErhR8JqncFOectFsXWJrURG12cGqRnJDrhMwd8uaS+XL/T/1gR1qvLl2decjakezq1FmwI9nAUV19urmBpXUahDiCQH2NgOfCDpxlcboWNRZuIOYmjrIGjkprvhFo98t2SxWcsEFSmT49HGTJPwuIN0igUBI9ZhS7hyjlikojF5Jd4EI+wkQPkhDvISrrJOonCnKNA8QZUmBgWSA/0/Si5jZIqmuGa/a7yC3SzU+V3QjCjg60I1dWuV2YQjLRPA6as3FwNFr3iYA4odXvggJMXGsUe679P2SD38Wu6c7fp5vrq5YvmNRn+FE+htzDCHhsQCRBa7fAUxvXZImc7q4c7+ChteE1cZWqBQmRXTBk9+rV/10eS+NX/KPjx49frYBTxWF61Y03VwVfeo3rKs2wlp2Tk9W3cOfqNV9+3RLUzO5T4BW53XuqCFSlR27BkN22rf/hW47WxVXcTmKbjgCbbYnuiMxWYKlfN88D+KjK5Qtn5g0be6cCGcpKPCemu+bJXro7UR72nfrhOd0H7V1Mkq5m4peIRH9meSeE2JsYVijg3s73nN7ATuwvJ2TigKdX6lnd+mZDyvuY+G0i6gWJQ1nQfcx4Tgr+t5D8uWA6pqFiPNcaAU8y3vC0dB1Rag7QmFeQJDt6iwXmsSZHl51VsKqF2VvJLZodKYIlnxVMKn0VUvANBF4ICFUs6mviZlGBhHkgq6ky/ajSyIX10ZpJwpVzAAlxSFup8r6gORNE5SQ5rjAiC3qUGbeWlbgXqrFHlZoHSEYpSQSa0vAJ90DIx43igrSAKF9p5DowB5Qs1nAPYMsw2ogs/S8kTWVNbCSWs4yAZ0B67roDgqXNIhVVQbDuudz/g3HeRMX/UjVFArA0EiTmlWC83VwIC8wh1s4NlfT72P77FBa+oZF6kihq3i+6OXy6K6/AawTcJakqkWK/tPZXTObIYHi4AJ4kpoaAA4HzAbme4RpZX1X+w2eX/qEjWVttqd4AbuvhFSzpPgF8m3SOgp7MJj7pP8UeVTAxUSv0lZqng3EASTwkBc4gxmEEegQsiyBoP0j8jQWmgMQPRnH+VUnHbOjQ+mOMHrmBwYqXdh2RIGa53gh4VOG1VFvStfIHNxwCsmbaH3wEnQqSvUPF3ouTDJBUbqoKJuvXBZYms1Dbvzu1SE7IdUJmwk2VuTnjrnRCXydkOmWDLl27AMgdyQe69oEz/tpkV1/QXK4BN0siP7Psb5R4bUL9DFucb9lp7AwmjnGRAYJIs4gXGwFPOhxYTvhsUpm+0sgrkHI5Mb0HyHwWoonrqUg3rxZEw1Bv6RCaSl++lyEGwKqZRCKrGCz7sUZTjID34Axt2fyypLpmOMbvIrcoGP6CmO4m4Hult+KMs7at7v7p+SMTRvcdOHvDH+ujta83gNDxjQUpLr0Bxv8PgJfOjlDy6WZN1fIFJ+UNHzOCIQ4rC7iPbMOPMgNLc3tm5+QPHFwbWfdzS7k53sG71qxf+e0Jxx6dqwpCqfT6WB8FnBZfcEWtKupUVxUJU1Z2dk6/wp2q13ylXgTjfCS774ACkZXTra7KtKsg5xYM2XXb+pXfcbT2/ymwtChYfhGRGF21fMFzecPHnAGIVNK10zkWnDgLCv26GWTQFoBPBPNmIvEqWO7JbN1tTBzwVjoKNuvriK5OpMnue8t747vtPuIyIXmxBCYS8DUEtrBEz7ISz+iRevhYwfQwMc5ggXFg7maUeLfzYCc2UFrzHzVr/RCpuRT1yUkN5y2/CqajjBKPff62Z1d/MHwIEz1MUgE/ABMuIMJaBvyqqE6MDqVBLr1KmjwydJb3B/VvBfDX12w9UcvtcSgxTgyVeBYlmo5PD/+HiTaIZsWiGu8LcXzUCvRgsmxdmsBSDbcRY3Yo4GmKcE3Fp/x6+FhmXEdMV0HwjRL0blnAo/wxUWTp98TyBiKtSgp+0Sj2eFIZw2F/VeLT8oMUdW4E3yJLAPksSVrBAgu1uppdPzl3pw0pykjUrTVYGjRfIKL/tqzgzoIfBbTbjUD+e0pQQxq161uSiLs/1W789fjs/MIiI+BREYOd2TKyq680chIYV5Dkq1XUJQGnMOhRhrS4rnrYsnOHZJpq3t7cGtfL/I6ApxRtQjJDKHoLtnj/skle+wNjglZYFCy/gCC8imZDI5FdT9ZTYKwiScshcCYzz4Ymjge0C4zivp8nG7Px9zi7jtQrzhMkz5KSVmvMj1hUrwkSdwPaz2k8zyVdK/+c8O5sifkk+VQIOgngglDAc14SnZPKTXHOSbt1gaVJTdRmB6cWyQm5Tsh06ibglNwdyQZdujr4gJH5lv+fngU7kg907Vln/LXJrv5SczPX87EQdASDdi4rcZ/dAT+OB0tLzZnEHIEkO40u1ljAGJy7KPuVceOsFMdywmeTyvQFzX8RNVQYleAeQtBboYCnl9K5KGjeTMDOBJVeKR4UlnxDpeEzW89AyxorII+WkndLkwC/LXMk1TVFO7bs9rvILQqa3xCJW0hKO7KJBRZ3t7b0+WDSLjWJ5jHy+fKDSUanC5EzseXvTDwGRAcaAY8NBGTQnLCBEzI79SwcGYz4BPF/qpYvODFv2JEFIL7ECHjiInea2TIjsNTVo3euK2/AwLqKdS3TfZFbsMvu2379/muur0sIkGf3KxwgXK7suqoKU7hcruz8nYdWr/mvikSOB0ub9VP6NoKl33O0Np2U0Y5Egbblch2RmSANP3InwMOqli94vM+wI8eB8EMo4L47A3//X54xhSNmRXprGk9TUbFEVM/MYSnx4LKJ3o7wOTuxv5yQae/ZkXrF8YL4Kkj2gCAY+N6V5brgkzP6Li+aHTmCJO4gyZeCcKIkFJQFPDYw2U5LS9eRpeaeAnibLNgfm1jgJZb1J5VNHGBH9jdrrQEtla7O8q5YtJyqiM2QPQRjGBEFWeKzZvf1l0jUnxiaMEBFgMMXLL+mvmaL39Wt9yjJPHlZifedRHPyB82XJPCVaB1hqCLWlhkBz0O2PL38KEDcRBJXbC/whJsZ9HpZwN2UvZLKnvDp5pkAziSJWyH4Emb8YJR4lYxEYOkalrhYAzZLF143iuP5NFMYL631SkFerIsTcmPgWxmYH7cLKgm8Qy75x9CZBeVp6Naya2vfUh+jLauMIP7dvLMk3CJIvhoKFChec9j+y3iHJE5r3m9b+Kc/5/YfcqIR8B7aAb0SXZqRXdVzikbiHjAuB+E+gB5hwhEAD41WRVYtv3TvZB9BMplGbL1+tIF/5nVJhWj0DwE55pNi78o2+hb69fB1YK1OFVizzwwNiuP3LEj0Uvz9kPwfAj0fKmmzKGRSu/qCFa9IyK8EwcsStQKYLUV9TyJtKjh7ghHoE5eR0pauyT5yFT2/fh8SrtdJ4nQWuAngfCPg/VNnnrFJbd5Ohy6wNHPrZbRRUxjOCblOyFRT2ZHkdunqzHp12bXLrk6dBV2+FSvwVGpWaxBjpMQRTHIvI+A5K4V7SVtd4sHSoPkyQD8R8yvNL2CBj7Xcmn6fjNtpW4pjObFeSWX69e0VRhsjYpcYAY9L6ezXI3czo6eiGJCKu0nyfhppr1kyOplcWS8RSxVR+lIo4Hk4xTm21y2prhmO8bvI9evmD8x0LTHbIBoLfFQDy/tFoP/WRPMoKq04muu2TdG0nFapUyxQBMIZRrHnsP9DNvhd7JrO/Bt5vD6rWr5gYt6wI7uB+D4j4GmrcElGYKnWs0+PrF4eb92GX1u9wKnI0tryVd/LupqEoGZO/sBCCJcruikSEUKInIJd9tj68xeqinYcWJqTP2ggBGnRTRsiav6Ncn+QdTUJgfc2bNQRYLMts3dEZoI0/IorFEdy1fIFpXnDxp5CAmtCxZ470lnz3+HlsGkf+ErNSjBWCmhzlwb63dtBvZ3YX07IbHp+Gamb9whgbxDlMMuvywLeK9WPNmhHOJMs3MqCjoZNh+FNllaclq7+4Ib9QNt5R1WaM0iON4oLWkaEtZI7Mhg+Rgi6nizYqbaSeKwgUcTAHpA8NZYdYK+nwGywNj5U0s/mTfTrkTvqt1TurPXMGwWi64xid8JUeb8e/gdYKHBuQXO/UJWrBbA5FGgoCtW8qOL2yFK6noH3y4rdaXGD25HaoD8T0zTFyajkGwHP/YnT8M1yQAaIaSuD3ktSHCeRa6e1XmnsDSfkNoBvwfDnULy6Et9BwxsyWjeq7OyBTcWV0tAx1jUBEG++AcYHzaOT7c4armCJ5UaJxy6wWaSbk8F0qWC7knlTq1n/XVHOwD0vNAKe/TPQp71LMrZrUWnkOZI8xC5uRtjGQlTCsrKrf1z+8Je3HxVXwKyTdI6BpWshcQEBbUWLbh9OYDaTPD3B/m9aK58emQbiH8nCm831ZCH+BPA9WVHOX3yOJ1VO8IQ+4Cs13xEsZ0rWjgNhFDEWgLkUAg9p2VmTlpze58cUbJR0rYrmhIeRJV4gycUs+GgA+xsBb7JU/6RyU9AtpS5dYGlKZkrYyalFckKuEzKbHjAyN2GbVzqhrxMynbJBl65dAOSO5ANd+8AZf22yq0+P1JJVf5h0CcUtt6dR4hnTgXM3HizVzdfBWEyM9+MfuOj9Omvz4OYE/knGdMJnk8r06eZHBMyGxKdKPxa0ZEtufq+vx1GdKvDUvMAFC7oMbO0JYB+Q+BZErxrF7ns6YMvmlybVNcNxfhe5Pj2ymsGXCNkQxcMCH5AQA0MT8puKNzSfT1FpeBzXbrtAc3VvVcGUBfYkoutDxe79/g/Z4Hexazrz98+u+ANL642q5Qsv6b3/kVES/IoR8PRrQ0ZGYGlWr369tB597Ur1LeXmeHbapdZcs0rWVif8YNIAggoR3VRRoa7N7T90z+rVdmRpXHp9jnunQer36OYNdopojnfnobXlq1fKuur/t8DSUvNvzLRf1fL5L+QNG3sSE8rLAp5b01nz3+uMVR87IK3XiehVAn8VCng7GhHrxP5yQub2+6xN6cKfEFFfCd6tLOCxuax9z5tXgqAqyz/g1Iv8yOB6nyDXTJKws0ZYw1MCeGRpsWdOC59oZQN/MHIigy8lRgOPqsAIBooBDAHjQlWQKibDLsgkeWJoose+X/p1c5EV3eairG7dNSHuXTohPyFY5NPNN0jiIwDxafqEEwEaFGrMdvEHzfuY6CCSfFkzztKrQNujT1PdD75g+EaC2A3MT4BwLBPtZQTc6v6SKLLULi5ERNUS+MgIuHNSHaexn6O+laYuybrHwLevWfIUAfqRCfPYlZDjNpmsdp9h/EHzbYDfA1MDN2ljawmS+58vP1IS3SKYLm/eb+vqL/7QfZf9bzcC7l3SUSSFvh1aL1/QvBekdOVf7P1m8UVlk7zqA0Ir30pBl2RdGtcrXA4oDl5hfzRsr7HgmUzaJWXF+Uva6Ffo082nCQ1ZVS37KH+QAmOXFXu+SzZWe+eLr9R8gUA1kJwF8CYQulugzwX4tDToq5KuVXPeZTsTSQi/Uew+OYnuSeWmOfc2u3eBpZlb0qlFckKuEzKV5XYkuV26OrNeXXbtsqtTZ0GXb8UiS/VIPVs4EEIeoSJGQgH3KZnfuuLPbb8eWcAs/6kqqjaXyYLfc0H+YUmgv80zmEJzYr2SyvTppsEWPykUr1YDqPd+neUavGJS30qfHn6WIH6F5KZoGRV9Wle35VYtt+c7RrH78RTmlWqXpLqmKqi9h9cMZSS6rF19fUFzDUn5d5Cw0zWZ8O9sV9YuH5/VZ2MiYT694hxZs/kULbvHza0e3IH+pGFGqNgzMEP9nbCtEzI79SwsKi0/iFg8XrV8wY299/tzBWmukBHwiDZsmBlY2tudp3Xv3btuY3mraJcc906DayvWrZE1WxJGEzeAoEzRzRsbwFKVtr/u2+9Y1seBoDmewTtDWlZ0y0bbd3LcgwbXV4XXR7dsbKqknIJfdCQKtC3xHZHZOg1fFaSRcu+qFQtf6jNszAkMVBol3lSrEDfp6NcjqojQn0DYnYHvNOb3l5Z4FYjlhM/aMkc+b/5FCLwK8HQGbewEkNcxXVPwlXS72LqqonZCiqlScC+CTXmh0lrtDAUJ2UtImsWEw0F0sBFwJ6MUSWv+vtLwoWB6kCQuaLyPPStgnb800D+U7H6gPlQJ0ERYsM9eJr4PRCqyNIcAVS19Tiz1lzU8Q/XWhaFJ/Zeqvj7dnB2tDP+W1cfrB8mZRnGBnvh8N98h4L2WfIsMvhCC9jUCnlENtjLPY+ajVYXuGFgKoosZcqVR4p2azsL4Ss17iSkHknUJ/IUEDjMCHpWanwAsDS/RWN4soVWy4JeNgLetCPy2VEhrvdKYhxNyY2DpR2Ceq57dWGCuZdFxn05yJy8e1LbyrXT1lUbUmv+LmOOeDxWvJIMHGAHPufa6B8OnMolzSXLceVf13ZLBvfc+6Jl2PvKlYcq4rh2yqy9YfiBI+5ClNUdoYvdQsecQh87XpmcCnx5R98nTSHJVsklLwiOC5e2hiQXz2+irCjy9CIkXiLGs1TOXwHRiXNsWB3E748fZ1a9vOBawbmFCP0jtPSJ5BFhukETBsoBnZrJ5NP6edK1sGichHhUS50mB0QSMNgKe1sVC4wdMKjdF/ZJ26wJLk5qozQ5OLZITcp2Q2XQAZG7C/6ltdyQbdOnq4EtBl7869+W0k23btQ/sfcDrfXpEksRI9aJGwCGhjlVYjrOrLxj+hKDNBMu4dD8WeJPr63xppHU5sV5JZSYoRPRWNIoDlp/j+dWnm3MB/pwkvdvcN6PVGy929exrplDROB2XTqprOsKa9f1d5Pp00yRLngkSdjQgC8y3XNE9Pz2zMGFUhE83r7Rqthzqyu55V6t5EndjogXgnEFGSW8bWEuzOWEDJ2R26nNRQ4ETuq5qxYK7++w/1kwCWGcElmb3Kegjcrr3rKtUUS/xLTt/0M71G9f/Ur9tU8JUvhz3zjsBzNsjRgcPrfntx584WhsHruYWDNlFRutq6rdW2S+JDRGra3+StVur0/CDjgCbbQ3TEZkJOEvDfwfE0Krl81/JG37ksSBUG8Xu69OYYwPYBDobLL+F5poPrlcVzfcWoCeXBtzqxbmzI5/sfeAvLT+FWcwk0HQmiHT1TjBHJ/aXEzKb9qwvGA4LEidYEj1J4FUj4O6rfvSVRp4naa0Bi39C4FAGjjICnmOSrGtauvpnh09lFteSxRcquVLwDJZ82bKJBYtbjNNKrn92ZAJbPJ5Y1STHVQweBcZAgLYKEkslZHfBuB2MTUx4mqA9Fyrp96Q9N938V7Til+VZ+QP/ROB7QwFvXNXz2Ni+UnMhMc2DZBtkjTXWaB9mvrws4FHnD/y6oqLgIpL8YDPO0nOJYIaKPbeksxd8wfCzILGeJM8jDXtJxjVGwKMK8LQGS3XTYqt+lCCXZIHQ4Fx3zivjKFW+9U49t5OtVzo2aKNvDCxdLYBLWOJXFnhOaHTb0rPcr3VAfmuwNGguZMjXBIs40J4Jh4FwhBHwHGeve2nFJGZ5ouL2bT6+8oG84WP/ZRS7s0HEHdCt5aVp7a+WF/sUzy94HjHPbvZRq0My25lbbL02seTjBSjhx8fm10tBdxPjKaPEPa8tH/Dp4beZ6D5hoRVAzgK3A5hjBDwvpGnz1udLacVYZvkIgAgIAxnihrLi/LlpyE1q11Gl5mhL4h7BuAjEhzCJY4yAW6Xjt9eSyk1Dx3a7doGlmVvSqUVyQq4TMnfIm0vmy93mlU7Y1gmZTq1Xl65dwG6XbznjA7ZdR0/hcPXQSA1J+Fs+oGZ4nsXtWX8w8gUzN1U9b3oJIsyzWP7504kFqXAS/W4+4AuGvxckrmfJq5USLPCaRnyEIsb36eabDCwSLdKU6irLT8vqVzDUCHiScSKlY+Id6SxMul6+oFkpBE5iCzZQlqyAhC9o3mpt27S7K7e3Xegj1iToYBI4nZn9IFpG0lpsTCywufXSaE7Ytklm0ZzKoWVn9bELWXVC6zRdY1yJVZ8teNwGSwVes6Q8vI09mRlY2rd/P5Gd272uUnH+xbfsfoWDopvNcmtLZcJImAQRo0NqI+vWydqtcVQNuf2HDpW126rrqzfZf8/x7KT6/Sxrtvw/BZb6dVOBQYMqly94rffwsUcJwAoFPH9Lx6eKguYCQbyUmTbFqFFYw5lg7Gk0VAd2BizVzdMZdC8IT7CUA8pKvFeko3eCvp22D5rJdkKmfRYeOndztLamZr26zzaed9NJ1JeoQkg+PfIuEb0DS34MIj+DTzVKPIcnsU9auvqDv53I0Jqn0j8pgWvLAp4PW4zTGtDSw+cAdAIYbxL4MkDcy8Sq8M4qYrqVwVeA8BFJzGGBJ4hxQyzizBcMf1gbWfd2jnvQ4SS0GaHi/H8kmpev1PwwURQbEwaA8JQR8OykrvPpDR8MSPKTTZGlGhUzqM4ozr82HZ/y65FXQfw5LLzNQH8mzCgrsQvcxe2BEU9zltYtspUkDmxcu8X5bnfeO8dSOgXk0lqvNObhhNwY+ParYD6HmcIs+Hm2rLPLJg0oS0O3ll1b6Vqkm4uI8VLr6EXeD0JcEAq47f1SFAyrgkmjhCTFKdvUGsHSedY2rf+n5/dLGlGZhu4dsqsvaB4PoicAfonBPcoC3kucjyw1t3G9PEIIkdQvWWAKCXo5NKHN4kyFPj3yiQCujD37NrcdE64GoSxWeK2jdvXpEZ0kP8KC7koBxEzqVy07+EsrxgLyVlhQ1AijWNDJRsBzRGeesWnYoFXXLrA0c+t1aKO2M6wTcp2QaT9gOPDg5pTcLl2dWa8uu3bZtWvPOuMDtl2PeZsrKiKRTSRxUBpfXNu7s8XtWZ8e/olYXNGyQicLvEz19X8Jnd1QNTeF5sRZkFSmT4+sAfNFMV42FnhBE9qpn0zo91+fbv6bwK9BUlw0TI256rDcgl3Hxx70U5hbKl2S6pqKkAR9fhe5vmB4KwEqqs3mq1SRxllZGLH4DE9CsMavm/fXbdmQl9293/TYHJhlEWvaxQLWJ8x0okvW/61eZE0iyF9CJQWKUy/V5oQNmmT6guHHjBLvpakq8796gC8qjVxIwOFVn81/VoGlqjiLlHx+2USv4g5s2RKCpZf+YVR+W/pKsCZze/Zi4dK0uuqm6NEvK826/5Sv3Zbdt3+htXVjRXTzhoTUC7nenQezZUWjWyrtdPrs/IE7RSvLTau6yo5GjrXcwj33Qn1NTV1VxKb0yHEPGlJb8cvqttL729C3I1GgtkhXj969mITgupqaxqJVHZG5EEBc1GiRbt5GjIKqFQte7zN87BjJ5CorcacMOo6esii3epd9Fqmq5gxcCGJVpfk1F1yvRsm6vyzgVZWmHQFLfUFT8UpeREwPMvEfjYDHjnDsQLP31/Dn1nuyc7QiWEBbUYtpjOHEOaCGLxylR/Ik+H2SON4+7wjPsBAXK85An26WkYSiQVjEmhhOkBMb03bbU71NXUcFy8eQINcnxd6mjAe/DVZjgl35vYF7+1EWuKVsgjuuCnmi966mQkiEHxg0hpgeleAggE8EaDrApzIoSszTWqb3+vXI17UVa1/O6jfoAKHRK22BMz49sgRSPkugFc0nLTSRY7H8txHwdFN/95VG7iIp+4DpuWacpeMB7pbuGevTt6f+SylzyCXeNwKeoS33wMHPmr3qs/ArJEY32K79YoRtLJpjvuXYnm2W/cECTxPzFaESbxy3aBp7y94HLXVVILlgzGaJz5rLkiAfND6rrCF9HUV65CaCHEKS4op4NYKlpRrTsE9K3DY/aCe1Dq1XI23AFGJ+mQmxoqkdktnOvGLgdj1bdKAglkltIOgGBi80Ap6m56kW1yiw9L8sMU6AW9HZMNFEIrklVngt6XjbOyS0gS9ovkyMe9W5ZATcqjBqOi2pXX3Pm8dB8DUk6WomjAThLCPg+VOSQZLKTUfJ9vp2gaWZW9KpRXJCrhMyEx6smZsz7kon9HVCplM21wtaUwAAIABJREFU6NLVGfCpy67O2LVrHzho1xH/4kptoxkhSYcy8YEAndTJBZ7CJOUEQMSlR0vCbLj4jLKzvHEvR8keCDvpHhATk3TP+vSwSgu/kCTZkYFM/Jwgcd7SgDuk+EzREBURF52z9efle3cfOlxVFh/Qifom1TXDsX4XuQ1FxegwkLQrm0vCG8gWo8rOyE9YbdevmzPqNkW2Zfd0b+e8U1x1xLsT09MMvoWI7oDkr1ngYWHh5qWTPK0KE7RhIyds0CSzSI/MLwu4j8xwfVpe1mm6+vXIDWDsXrli/tyGyFJ+GOA7jUDBewl0TQiW/jzppn28B+yjQMFWjZmJIQgEELOdIinXhfn4l55aq8DSb776Yg9ilnvsvptdOTvWVq5cuY/6f4spqzwcrh99+Bh772X3HVBobdlQFd2ywVT//stf/tJr5syZu7y36GOEf1tffXbgrJ5/v+XW8ufnze9TW/HLWlmzeUsaNs8c2CQSOd5ddiHN5Zrx4N05xeNPbrLH3LlzI+PHj7ej0h9++OHCiy66qH9WVhZVV1db11xzzdonn3yyPdqIOMDUFwzfRUCfyhUL/5U3fOyfm0UspTTNEU8vy9K6DX4XFk+HwCUE+pCJhkHKf0LQqUbAc45TwIv/eXMECwQh5b0Q2mFGwK3G6kgrLNLLzyAS4yGxBQTFtbvVlZ11WYoVlBON3Wl7q4XwwqI5YS/q6UXBmNB4H5kCiFeNEnfQp5u/EjBFFRFk4n1BpPhMVYRje62VrkWlFQrYOFdC2ogesVSMB0+GStz/9AfDZ0vQiXa6fAPg9xATTy1rBqg2DtZKrl83r2CgiICVDDqWGI8osJSAzwn0IIjPV9y3JPEUCzxA0O4NBfrZ6fY+3fyhZu039+QO+sOxTPxOWzyEvqC5DIIeJYtVAbe4por/WbnaoE/H9asq0s2HVEQ1JF5siixV/JbE/Y1iz+R0HKp18UZ+7Ld3p1+65oVb7OJUsaYA+SxX1jck+ahG2y2ytm3a6dPzd00nktEx33Jqz9rZHxKqkNxmFvwYM99SVlKgzqRMW2ufDYY/JsIskvEguQT3IEFvGwFPTzVYUUOxoZ4k8WDzwRvB0umWRUd3kE+15Zw6tF7+4IZDGNYLIDxEzGNDJV5F79Ahme0YvfC0uVy+uiZSRxK+lBZHoysk84qygOeBNvorsPRnARzKkutb9SGcyITCGKdsSmM2dEoMluqmDsYqEE4yAp5hachrU2ZzGb7SyEnEfDEkrmfwMBDONUq8dqR4e3Z1YG8lHK4LLE1zxZt1d2xTObD4O5KuKW2sDJZtR7JBl67O3LS67OqMXbv2rIN29c+u2MLS+oUkjZaQPhJivBHw2BEUGTZ7H4xexLnVayMTAXoUZN0FFm+RRBOnlM2BBeu8BAUm2hrWif2VVKZPNzdpwAlSvZA3vGSqh7pHjRLP0z7dXMES9wnEczo1PMAf+caGyo29Vl62e9KUqBTtnFTXFOV06ktBpg+aPt1U0Q++mE+woNdFlnbo0jP6/pxIZpFuvli/sfzn7LyCV2O/M+E+Il4NFv9mYCuYhxDwkXphZ0s+WjapIFV+NSdsa8s8cG5VP6u27muWeEK46IvQWe5/ZrhOscs6TVefbt4D5m5VKxa+3ZiGPwWEF4xiz4sJdGwTLB187Tm56NU9+bSyXNjywGwrBpYGdX3oSccdlX3dtdeujoGGF110Uf59992305tvvrmx5LLrNRmt3RbjIs3u6+1fv21LdX2VGVcsqtvAvfa+89qL6yYVT+jVAJa+lxfd8Ou6+m3/G7BU0QWQKytn0inHbrnp738vvG3aA1v0ufP4mYeman894dgcBYoq48TmpcDTJUuW7OH1erN22223VuBQC0M2Aaa+YHgaSHSvWj7/7d7Dx/yJQH3TjdC01xx2OrH6yHCNJL6NgAqCfDMUKHjGqfeDpgJDoAUMTlvvls71x2kfTe5WuHcxAU9C4gf1uxR0K4EphcId/8t7jP384i+t2IfZmkKSLrN1BV9CmiCj2D1RnYUEnKnmwcAeTHxDWYl3vyQbKu4cOLA0vJvF9AJJ+Q4g3mi89nQmOiRH8Mm1kk8B6FAVvdV4H7sPjAeNEs+bLcZpdb74guHrIMTeZPFjIDzJKtKMaDRAywToGwnLz5KnCYhvmXAPgR5TAK2S69PN9dWrll/Tbejw48C8tKzEq7gJWzWfHv4coHtIolV1bbtoFMS1oeL8BX49/A8JWiMkZjdFlmp8PRj9jYD30OSH0PYeft38FKCH1Qe2Rpv8I/Lx3AmrZlwcFz3pn10xiKU0SKKhIIygBSI3a7dPxuXFRbins17p6Pk7yLV9wKebW4m5IftDw/0M3G8Ue97qgO6tfUsPLyHSZsKScR/MGtfjPzWwPF8E+m/16eZTBNoIyXE0Do3PWg+qKvBGwNOqEFG6uu6nb/bmYtvkusry7tl5/T9JsD9SEllUWnE0Qd5AEoYEH1hW4nW0wNPoWT9VV2s9F5LE+akoqPYpCL8ZAY/98aZlyxtxzK57Xq7/lyQS7qlGyq4/Z3DWJgZLSyOv2XtM0NlGsWePVObQrE/SZyKfXnEakZykitSxBkUpcqwR8CQDlpPKTVPPNrt3gaWZW9KpRXJCrhMyleV2JLldujqzXl127bKrU2dBl28BhYfMqdxWZ9WvIsljSIgDJKR66EzrpaPly5Z/jjlAWnS3AGephypm/oIk1rFL3CbqG1KEWGA6iK8yir3/SfE26cR6JZXZMgKSBd0rZf0jyyb2f8MXNL8nljcAIg7ga3yAfwrMRxklnu9TnF+ybkl1TSagjd//53JHL2JX9brINrJgVzhu9IfXXNlZh7cVFebTI4tl9cbvtNw+TzRdQ7gARH9QhQpA8iSGqFWFP1jQE6zJC37vqGX/rPJ9pEZTCKSqXq8j8C8S9E1ZwJPSC43T6+ULmjMBrqlasfCtxsjS6wj4MBTwNtm4mQ7tg6XdcpK7X7ecOLD03AsvGfzAnTd3e/uttypi0Zcvv/zy4OOPP76vAhgvv+rqncrLGyJLX9BnDRg/7rQ+apBYVOa6devqVGTpDz+v1Ybtuzd6dO8utm7dKq+86c7o+tUrzWenP1GgAEl1TSzCU8kfPXp03uTJk3964403NjcDLb9fuXLlHm6325WXl+f65JNPNhuGsSUWCRqNRvnJJ5/87Yorrvi1OdApsnNzst07D6nfsH6d1qNPX1evfgX12zZXcl31loklgfyH7ro1WwG/SocRI0b0bA8cJZHlYhltHcUD2ICpv7TiPsnStWn5gvf6DD/yYGbub5SkF02n9FBcywCOJeYvmWhfAs8NBbynO/TM3Qi8lB8FiJtAWAjGrkbAE0juMG33GPH0j/O0bnm/gdlFgvpIC+8LsMGEB0FiqhHITxQdnWxIx85Cn26OJuYJYGqoKK/RGDAfaAQ8J/l0cx1JnGgrR7wLk+Lt8+yZRNk4XX165E4CD4fELUx8EZHYBsmzmPguJnxMRLVg2pckP2rLFZjGRE8Yxe7XW96/WwLm/lLzZpbYmRjTmXkoNCgO0zEAbySi7xj8L7LIjjhkwXcR45lQidf+qOULmpu2fm9M6rFH0QkMfFtW4p2WaF4+3fyaJU8RoFYc5izwlLRw7bJJng8UWAqpqnPT/GZp+IeDcLCyZbIFbv67Tze/JeabwPRT4z3o6c3fLb7rm7tOiit60wBEi4VkA872s8u7Llj7LAn0t2k/UmyO+ZZjHzh0s44s608gLaqikJnE02WBTi7wpJtLGTxdSPpvSzuywOtcLw8rO7tgla/UfBlMX5DkuGKajZGldzJwdQL+3RSXpqGbr9Q8DpJuIsJmWbNVUm539QXwq2OL3RdPIUqe2t5sNJ8ePg2gswn0AoOvNAKeAxw6X9WohQf/09wcrcKv1EgVkWziLHCW6mMEPAn53QtPuX74oBOvfpckVERs60Zifwh5dgp0IS2vTQyWKt5mlu8w0d9i/MTJ5tDs96R7q6jUPIsY40niNhbYE8zXGSXe/dM5Y9PQJ+2uXWBp2iZruiDp4mco2gm5Tsi0DwAHbgJOye3S1Zn16rJrl1279qwzPmDbdcQLm+q0aO13xDgSJPZn8GSjxJ0sPaW920+hL1h+P6DV2RxkGt4Di/MYPJGJ1wpJj6uL7bQuIW5OwJnWlmwnzoL2ZU5h4RsaiTZPbVLE+ABeVFVA/UHzF2acR0BcpFvjA/z9pGl3hs7q91KG9+qUHjI7QbYTdm13z454+tfuWvesCFnboxZY4BUZrTtm2TkDW0UW2S8yuvlBbXj1u7nuwQticyZBf7TAlxHjW7LwLbtwHcCfEcRnoYD78jRs44QNCv3ByFNMWA3ms0nQYlh8I4QNloRCAffdaejXvGun6erTzTnKdpUrFpTZYKmGC1hiTVmJJ67icOPgnQ6WZvV2u79Y8u++GqE+BiKqFPxwOBw96KCDvv9u5Y/DFFj64osvVtx1+20Fz5a+UHPTHdO2LXrjZRuZnTZt2noFlr67aLEW+W1d5aRAcZ6KLJ312ru9v/jw7WxBkEquAkj/+te/5iuwc8CAAVntgaW9evXSFJCq5CvZH3zwQZUCcpWMRGAnZeXk5HgGD6mr+GWtlp2Tk52/01CrrmartTlcfucdUwddMjmgzZw5M+zz+Xrm5eVpQ4YMyenevbsWA3yfmjFzU1Zvj5tcrmwSWVnRTRWmVZ2w4NXCIt3MIYasWrFgQd6wsaOIeHAo4J2Urh8VBcPjSdBUQLsJbN2rOEwbIwE75Fu+hkJABzJgEeMzFX0fe473BSN/ZcKFQspFEGJEKOA+NV29Vf+i0vA4YjqVLWsEubIsSIVhsKIy+JCYXmGB+0iIaaEJ+fMzkN+h+bczXmFRMHwaiEYJCbtADQk6RgJXgvA+SXkQIK4D8zcEDJSCHjEC7l3SeZFvKHyE/cG8FiSuIuAzWLiPNYxnicWkoQdJDARDrYkC/O4kIZ4NTchvitRvHK+VDXx6+E6A+pHEszGdWNB8MP+HOL46OQuoSOXZoYDHvu/5dLN+8xeLTuz1xz+fwITysoDH5kxt2VS6PlvyOkHCpqxo3pRMJrxYVuyZ08ATTq9B8tKmNPzUq1vHyS0Kmr8I4smQZBefU8Vltq37+h//vfFPM5t3PPDFjcOtunrFqXhGo+3eikZxwPJzEvNrt7FujvmWA+/JjR84TCYJ9aFPceyqrAP7uSeDfRW7pJUN/LoZguTpACWKLH2WVJGnCflL/aXm22AxH1LGfVxvfNa6kcDTOspZXBQ03ybCt6pQme1bw8fuw4zRYLxvTPTEFZZMZoOi58OTQHSSgChlkncaAc9eTmIavuC6WlDODyQxNplu9u+CT2ISO6nI9kT9dzl/+p88B5/8PElSPNatmv3RRNCtRoln35TG296pDbDU/AiMOQCmGiWeNnnQM91bRXp4IoFOVmCpBO9KgqYYAc8fkuju1J5tNWwXWJqmFzXr7tQiOSHXCZnKFDuS3C5dnVmvLrt22dWps6DLt1R64OyKPmxZHxHTUSrKCMSp8KW1eWfb7cInD+s3atw0Yr4EzAUsRCkBqpLpngweSxIXN75wPJTmA64T69WuTBvU65YViUtFEnwjQO+FAp4ZPt3cwNI6TUCLI8BXD9q9h429UBC9Ggq4VdXgzmhOzN+pvdWu3BFPb8jTcq21xPhzzDCskQ6pvva3Sgu1u/iDZqimfNVLud6hccWHWEBx+51GEn1YoJCIzFCxO1kKa8v16HTb7n3DvJN67XXIlcS4igWWAPw9SZrIgo8m4IBQwGtHKWXQOk1Xn27+i4APKpcv+EqBpZL4YhKqqrTnggR6dT5Y2qtv/rNPPNxr7OhDXQqgHDRoUPZdd901KBgMmiqC89sfVg4Ph81oM7C0+qap98va8p9WKv1inKXvfrDYVfHbug0Ti4v7KLC0Pqt7v4fuuDn7rbfe3KCAzlg/BXyq69oDS9XvCmBtfk0s6rWttcodsPsesmbLJpaW5ertLgBLPvygkbXPPPpAr59W/bhVAb8qGnXkyJE9Y9GpChRmgP546DF1ADPX1VSLnB69GMxya+WGuqqwzcvavA095+G17tFn/VD12YL384aP/QvAuxgB7zHp+pB/duQilnwCSdwkBe4nwhyj2KNS8DP2LV+pOR2SdyGiDWD5A5MoAnO5UeK9UYE5jZE9p4OxSBWWMgLe49LVu0gP3ySY1P75xuL6I0CuwQL4klXkLfGRZIl7WeOLu1tbjv5g0i6tipKkMF7G808iu9Cnhy8CRD+S/CwJOlgCk8FygAJimGg0AWuY8DRIrCWWs1Lgu47TtaGgDF0Cxi8A54PEGGJ5tar6LJnv0ZjOYKKeJPnOhvsvPUrghaHW4GUrGxQFzVJB3A2Smj7wsOBXEgIphFvQeN8bPYtztwqzctOKhSf1GX7kMUxcaxR7Elas95VGfhbMl7JsXWCMhapgTV8aAfe9zVPnmyJLG+4Bp6dLH6Q4OQn4KxibbJsQrq2rWPf5iquGT22+nj7dHMnMswSTDSwl49duwxcc8y0nwNIRT7OpdavYSlLx2NvUAzeC6M1Qcf6sFPZRW10SAPFmGVv8hKCEkaXqQ86j6kOOTzf/QxLqWSqOT9YGS4eNUR8dnjEC3lcy1a0oGBlDgq8nC9dB4Axmnkygd1jgG0DsaRTnn5mObF8wfCkRHcyM2Yq6wgh4du7I+ZrsfCmau0VSzbbP24wEbSGAiceojzdGwPPXRLL/eH/Zld28Q84hiZJEv0sWHhJyhlFizyud1hZYuoyAGcw4wChJ+PzR3hhJ91aRbk4m5mOI6S4m2hnE9xoBz+7J7OrA3ko4ZBdYmo4LxfdNuvgZinZCrhMy1fR2JLldujqzXl127bKrU2dBl281gKWiiY+LaG+GvNoo8Q7P8P6CXSc/cpD7kDPuBdPlbMmdodFTROJv0LAnSxxOkhs42+yXdHokQRpgyg/amerY7Lp2feDAZ6r6Wdl1P5LEmNg1LHAlGqKmHvTp5jaNxBHSknG8pPYD/AFHns5Stpl2mIHuO5K/trtnR7ywyd0UzdxoCBaYQyzHhUoKWkWYqC4+3fx8268/zOjef/el7dpOYLYqTC5V2jtjPQhvphAN0+m23euaV47vvd/oa8jCVUxYTETVkDyWBR0hpRy5bKJ3XAY+0KlnoU+PvE9svVq54t+rFFgKwrFMtJcRcNspei1a54OlPfv2LZlwRo97ptzYTQGkKvpy1113zY2lyH/7w4/DVZSpSsO//56pnksuujBfFUdSf2se/fnOosVZG35bF5kYKO5rg6Vat34PTb0lW6XlN5+DSq1fu3ZtbXtgaSyqVV0X409tHgmaqCBTVq9+fbVebi8REYRw/fnQQ3KeefBO3rJ5c3SP3Xez00tbcpSqSNVjjzsu/6q/37Ht2emPr87u4+2v+lk1mzdpPfrl16xf+QPYDpuMtev9pREb2KlcPv/DvGFjDoAQw41id8LIn/Z8yxc0z2ewXzA9AUGXAPi+MdI5o33gL60Yy2zdTJKuZMLlqgCQGl9xB1ev/Vr/8u+HPWe/rKrUf9BCBp9sBDxHpOP/B71UuWt9XX2plDxNA36RbL1NQqtjUE8h+CuWPJyJvhXEeqg4MS9mCuNlNP9U5PpKzVuYeYOQ9I9GoPJLZhxNhJBtKaCeWfRlrr+XhPaKEfD0SyK3la5+PTIL4FPA/B6D/CCuAuhjxWvr08OPgqiGLLzcuDY3E+gfCT7mJQK0HgSr2oZoiipkwc+RpLNb6igJtwjwP0Ml3uf8c6p2l1bdS5uWL/h7n2FjJquaU0ax9+RE8/IFw+sFcDYztU5tFyqik7JUtoBPN1fBklcRibVNkaUQ+7GQ5xsBTxOtSwprou4pTWnmqr8kTJM1mzd+ev7QuLO5aE74T2TR/SRxoW07wjyQdZgR6G9HoKfYHPMtBwCdwv3036pyoYVJwq4Yzhpdz7DeLysuiKtGn+LcY90S+dYySBu4T1TYS431raLs8AfDHzPjHQIlSsO/AEzzVLG0NPVp6j5ypjla5OImBZZKwumorz2IsrL3JMn/kqS5ykrcxenIjhVPlIw5RDy3MVrSMR8YEdzgcsH6BIy/pKSnoFHtncP7THn3zB5DD1CFTa9IJE+C+pDAXCPg7pQoUEXDAYk7IKAbAU/CgpHtzCupXf16+GIGDiNJ90hGIWl43Ah4Bqd7xqZk2ww6ZQyWTp48WVU2va1xzJdnzJih+HRwwQUXDJRSLgGwMzMvzs3NPfaxxx6zvwql0NSX/Dhy4BSuSaVL0oVKRUiLPk7IVEM4IdcJmU7p6pTcHckGXbp27YMdyQe69qwz/mrbddSs9dlSc32sONNUcQnS6IYMIvOa374K/bqpKpZWscQHJHgqWNzMJM8C80ZiYVffbOAsxVtGsUeltafSnPDZdmUe/KJZGI3iM5LYHgUlbAL9daFi9x2+0ohF0o5qiWv2S9ywsUcwcY4R8NrgcCc0J+bv1N5qV+6IUnOABiwna7tdWVBQEAeWFns+S2QrxQ9bs+6be7sN3Ht5W7ZkgXOJcRAThgqJWyyNdiPGCAl+eFljWmgb1zph20KfquDL8lsGnQqifoJVOikdBKLPQ8X5iVLdU3GTTtPVp5sGg5/ctHzhb3YaPtFBRDghFHAfmUCRESAxU2RlZzFL5mhdnerz86Sb9rELPGXAWerqkZc3dswRvZ577P7cX3/9tbawsDAnlvauZCuw1DTDdYf9eYwNSmg53XJdvd0D/j33uajiIr3qqqvW2Gn4KrJ0/dqKiYFAE1h6z5Trs/RgMKwiVJvPpSVnqYrwVL/vtttuNmdpc7C0veta2sfVo3dvV17/AcXjT8198I4bXSs+/2/NoQcfqPiKo6pvy3EbwNLj8/92462VM59+6rcc96AhIis3t27j+jVa97x+9ZvCv9VvrYq921wPYKGvNPKKAtw2LV8wL2/YkfuDuM3IoPYcqUg3byMSBWTJmVLQKQTObeSuy8i3fLp5JYMPFhZ9DAFFCxAG43omXB2tLF+9/PJ9bygKhlV2wShi+jeIJhkB98GpOHusjz9YPgFCC8DiG0B8iKyPXkRZ2dPBmAyibio6V2HSbRUsSXGsjOafguxCXzD8MpFYKWT9bIu0+wn0ABNfTqC9wFKH5vqKpTUR9fJmuOhWI+A9KIncVroe8Mza3VzZuZ+B8SGAPQD+aXA3z3GvjCOrKBh5TgheBwt24SUWuJmY31CgZotxWgNawfBjAG0jbgBaG64XD5GUV7bSUfCNzDRfUTAMf+bXwVnZWYurli84N2/YkYdCcH4bUeuKL9KkenkmSLQqmqQ+UBJo91DA7VcZBizpbiJuAksl5F4kxDXpVNH+w9wve/as8apo/4aiTTYISidb1RuHfHrh7nEfi5qK9Viw+R1Z4B9k8djQJK9dWCzF5phvOQGWDpu1sTrbZf1MFtsfNVhAUTuUhQKeh1Ocb6JuiXxrOUE8oCgoWl7AGiazRLisxHOL4vWFxPmJKY/GnM0kFpUVuzsC5MKnR94F4VMCRtZv3rBe69F3VxDyJctZy0oK7ktn3r7SiOLuzSNpvSiFWGAEPIr/tE0fULy4zCJracDdyg4pjFt40EuV3errou+TRMKPEa1smySLbPjDK27J6ls4lrgNsFTKHGj0flmJNzcF/Zp3SWiDWGS5BOYNznXnqDMrDblJ95Zfj0xlyP1J0i1CEx4rg+j9NPRJu2tGYOnkyZNPIaIHhRAHZWVlba6pqXkbwEO5ubkLGv9//syZM28/77zzbE6UGJCagnZdYKkzL91JHTWFtUnpYM1QTsvLnNDXCZlKbyfkOiGzS1dn1qrLrg271wmfdULmDqfriOfLu2lCe58knywhRxOJ842StKtRxj0M+YPhoUx0G5EqvKH4gbAKzGFI111EVrX98K3R35n5nbKAJ44frJ0z3on1aldm0ZzKoVQf/YAY21OVBAeYqHbLJr69Zy8qj0VeNNe7scDTfoBdwCNhmlMG9zIn5u+Uv7YrV71Eu7KylohmURAs8Kym0XmfnOU2EtnGp5trt65a8feeQ4YlrB4uuV7AlTVdML8J5j2ZKYeAO6WQ5xFTjlHiTcjN1TiWE7YtLJr12wgSQqUvHgDGNhD/xsAnPSzPhR9MopoMfKBT18unR75S+3TTZ+9tssFSyH1YiMvLAh4VRRrXdrv0uWfX/WOairhSz/WM+pqamvCa1R0CS7v37k3Z3XosmjdbO/DAA3vFeDxj0ZsxsLTMMLYoIPTGW2+L6P9cmL/wpRnblHKKs3TGzJlD53/wMSLr11XGwNJZr77d84uP380VaOAsffjhhwtVoaZ58+YpbkvE+Eu///77WlWhfv369dGWYKmKKm1OCdAWZ2lzIx132lm7PPPYg32++3EVH3HUsT9bWzZujYGlzeW9//77mxXIW7l5i9hv1J8rZLSmJrtPwSCQENGq8nWiW+8+0cry36zqKkUbYAOlahyfHnmWmH+pXLFgSZ/9x+7LAn8yAp7UIomaKVpUGnlOqHRtya8r4JFJjDYCbnVOZbQPioLmzUTkYymXNHCh0vfEdA+T/Eu0Krx2+aX7XOrXwzeAxe4gLJLgKxL5WHv7wReMlBBxCSSugcB59duqh7hye5QCfCZI8RjwOwScHmqoOp1py2j+KQymPiDOkURzXWytkqzdB+bHIXAiGAWqIrtk3p0EjgWLy0BykRHwJAMhWuk6qtT8i2RcRRJXS5J+gEaWlXjt6E+fbs4F+HOSjZF5Kq0abNPJtNC/NaClm08xeKOKio31ZeIpxNTqQ6fNL8oIKd5j/+yKP7CU/6xavuBSm2NX0M6hYneraFRbv1KzUgAnsYXNre3J+7GgC1X1ap9uSrbq/YJcshlnqSqKFeOFTGE5gEPmVPaNFbaMXSAFRnNt9THLJg9uyiRRvxXpkZOJ5fnEymY23/pcgfoZ1Xz+AAAgAElEQVTjlwYK0wG2HPMtJ8DSg/Tf6utJ+4osHG3bR9AlkuV3bRXoSsnoCc4XlTEC4B6SaM1VLlSUJO0cCrgn+XSzmpiPBJN99sdaQxr+WBX1+anK9klRj4TdRs2JnCwtvh6gP3C05mvKyvaASesut+zxwaRd0rpf+3VzEatgZYlrWaDMKHZrIBrQqnjaCxsO4br6y0ijQpasQdBPUtY/vKxkQMLnoDbmVzhKj+RJVWhNYnxKNmijkJwvaB5PROdKK7o/iazeEFgM4DmyeG1LuSxoyYbKjb1XXrZ7XGZVkvETg6V6eBWgXQfI52tgeb8I9Ff3zlRb0r3lK41cByn3JqbHiKivJLxkBNzuTHRNVal0+mUElioQlJlfmTlzZlwUaGNUqQrBPnfGjBmh5qDq9OnTf0lBsS6wNMOHod/JoZJugBTWPFEXJ+Q6IVPp7oRcJ2R26erMWnXZtWEHO+GzTsjc4XQdWWr2Eiq9SeI0EjRYgu9OoRJve0evbdcRT//qFt2ybifgBDCeISneA0k7ykq15unsKZ7jTqxX+2Dp8+v3IeF6nSTszBa7EZ/KJPLqgcdc4FKSdqRpXGuILB1TCKLzQwGPP8X5JevmxPyd8td25aooCgmxEFZDdWHVpMAMlvKyZRML1MN5q+bTI5HqlcbFPYYW2XyVLZsqjMLEdwDiPobcFwSVQnZ4Q8EUXJ4k7dcJ29oyi16s2Inq5GIQ6sD8cRLQNpkPdOp6+fTIarb4kk1fLIgqsLTRVo8aAc+Q5or49PJrN3+79IxVMy8bGN0UiQiXy+XKKxjA0W3bvju+pFfGkaXdevYUub3ypl1/yVYFZq5Zs6a2ebV4GywNh+sOO3zMTx9/sHDnA0eN6qH0+q08bJ1/3mS7avbMZ57Z5Z33/6OFPv7wt/umTbVT2a+66Y7a9Wt+qnzmqcfcKgJV/U2l4CvuUPX/KppUpfsrcPbnn3+uzcnJEYkiSxVAOm7cOPuFqjmQ2zKlPmarex99cu8rLpjcLSvLFffuM3fu3IjiPY2BtjEqgXMuvLRi4dIVPbm2eovWIy+fhCtLRmurUV9Xt618lZpfE1CqxlAFucD4vmrFglDe/mP3JsLYUIkncbXidjypSA/PB8SbQvJiCYwmgcONgEdFz2e0D4qeq9iJsnguWJoAHQXmekC8BOI/mov/8befnr7gI78euYOBfGb5IQlxi1HstiN602lFuvkBmFcBtIfcXPmNq1e/NUzyFAF6ToJVxuFSEqJfaEJ+qtmGLYfPaP4pzEFFmb9JoIcg+WsJ/I0EdgXoG5LWzyDtBwZfAUGfaBKlFrGKkHUlkdtKV79u6gzsTRIXQHABk7jZKG4o1qj4iRn4QEh8oP7Ngq8j4MNQwPtEi3ESgaXPEONXcENUqt00ugwWP9pKR42ukMwrygKeB4pmR4pgyWc3rVh4bd7wI0eAeT+jxJMQzPHp5lZiPqolGGbrCvQnwoxa6donW6tfTRKHq7/HwFISKJSgx42AO1labZO6ymdFllwKa3vasl0wsL728rKzB8bREPlnRyaw5HGqOEyD7fCChHbKskC/L1NY+1iX7XadyxrSi5xrbxgnfLbwwKCqvyiXEdPx9uAC5zHhV6PYE8v4TWPqTV0T+daX6qMmJFpH6RL5JfFpclv0OK1bVgVJtPoQ0vhh+jRArjIC3rsyUar5NT69ciQjGpLVVbNFt97fENHdLlgFSwL9W9NDtDOYXzdnMChMkucx4aMasgHAvOZgqU1HVF8zl0A/QML+aCGJLhbEO9Vvc5/46flkBxak0Ar9wQ1ukPUyJCak0B+S2UManjcCDfQvqhXZz7vaTGL+uH5rlVf06NuXgB4g5JBEq3R8FvwuW/hj2SRvXIHTJOO3AZaamxg4gYB54JzdjZLe9ofNFFvSPeDXzVsADILE08ToJTX80wh41Hp06t5S2Wi1ljhISCvPKPbMAlFzKp02x0obLL300kt719bWqojRrwFc3SjZTsM/77zz1EvHM0KIoxU42vhvReh7mgJPUzBqF1ia4cNQZztUCmuluiTdACnKadnNCblOyHTKBl26OuNbXXZ1xq5d+8BBuxY9v75vEyBINIhJPmgEvLtmeLbGrZWKyADkBULSDa3kxdLZA57bUxzLif3Vrkz/7PIJkOJSSFzUpKPN64i9LClv0Ugsios6bexkF3jab2wWafSEEXCnS4DfljmcmL9Te6tduSp6AeDbiWly02QFnpTAtWUBj0ohbdV8wfDWzd8smdB7r4PXJPqdiL2SaJrGNFMClRIcFNI6WArtFIIcaJQUtFegwQnb2jJHT1nkqh66bw1AQbD80SjxxhUPSdH3m3frNF19eqSCJcZt+nx+lgJLLWKvINzcMgXYp5vzKpa+umbd3KnjZe3WrVZdbS1lZWdn9XJ7vzl6XPaQa8/NySQNX8vt0V3r0Se/5tfvW0cVAcgt3GNPa2tlhVWztTqrV36+yO3ei1zZubJ22xZlkOhms5yj0WiOZ6chteban2NGyu7bv9DaunFDdPOGVim97dhbgapNH3MyWBfkFOy6K9dt3UJC00hzZdeEV6sgjv+Pve8Oj6ra3n7XPpNKIEBmEgggVQQL1UzACgrovfYGFjIDCNZrQUWvgmJXxI7CVVSYCaJivV4roKKokAkIYsOChZ6ZCSQBUiZz9vqefZIZJpPJlIT8vsfnyf4LMvusvc5uZ5/3rPW+UW0md+raxZTRyQLSFG8lMfv9NSV/bZG+SsX72SDqL9/peVWCv6/YsHJdh8Fj+pMmznAVmE9L1Fer0/0dJD1IwC9S8DEEutZlsyg6kWbPrbzC0vEk5f0g7g6QQot/ZaI5rgKziordaS30LAVDQpdvQCP1jOmTqN95i3eeRJppJksaBen7jbQUSYRPoLMhoscCz0rme9bZsz9M1HZ9/Wbff4z2lMDTajDfQiy2alST7KfU2YDsD6Y9EJTCLL8Xkh6tv49AJJqiFoj7eZDn8PyXBH1NOq+UwAASuNVlswxWBqyF3pXEeFupyBttEG4mIYqKCrIMftmQEgnQWgLGr8R4L1BPAhMFDH7ohoXoWhB+VRy4+Q7PaCY8VL5hxd2ZQ8dFzbQI5w8NNSrIr+lkWiuSTH1krd+gDFK/h3CWZrGQhS6bJSfecR/h9A4Mj8QzPhZBzndNyukeaiff6bnC+Agg2di7WVAh6/LS4snZG+NtL3Rt5ReW3lJUkGWM9SEorTFnc0e8sjdZ1vqVqNK5dfOFJhHJ/UW27MZnufhvItLc+hkQs0jK3xuZ0UQvhnyITeJUqpXfB0Dy0Hr1YOnZBFlaZMu+M35XItdUAD9JXqqioY1sC4G5zPRSsd3ceK5Haczq8CxVQnRgfMAC75AQpxVNzFKic0FamDyn+3oBOldFy7Ogm4hZgvEkC5rLrL9RbM+ZH+f9qI8xuQAvUiKScV1DWhrD/7HLnm18gFTFWui9A1I/mVjcoVdX3CHSM6uJ8aH6kCOE+B/rMrj+6+YEXpGknd/sjwYhjlqdnhqwHAUSb2lMx66xm+MJgAxYiLkGrA73AwR0BNNLBC1VCj1AjRCtu2LaDb3Y6vDMgODzibkryPQDs2zHwGPFNsv/Yo1Js8DS+lR7KD7S2tra9oqjlJkNrpBAen4bWBqr65v8PaHBj7OV1rCpmv472W3ztXXGq61f2/q1tfaCtrmlBJ4ce8xM+jKSuIwJXUF4Ng7i87gOGNbFJTYicQEYjQFRjQqk5Npiu2XG/8fnTNQ5YC10nwhJTxCHRI+qVD1gFGt8J+m0lCQaEf8bB/hBYw7UgQIGCHEoSsLz9bjFW/vWIvUSQTBLoh9klXnx+ispHLxJ2G6cN9Ok3WMd7qGC6OXQvlOiJ8z67GJ7jpFyHF6sTo9etvHTszoNOqWkqfZZo1lg2ZNYc4DkLVJyIQmcTBBLi2zm8AiqUDOt0QeGTRVhraUl/8xgp+L9K7aZjVTOFpRD5qvV6akGi9HlGz/ONASe6gCnNftTzRk/jieDk1QVa6Hn813vPPqqZ/Wr94rUjA6yan+5r8LrTc7qdthPp11kajZYmpKaZmpvya7asTliOmtqbv8B+oE9XpUDamrf2aJXVuzV2mWa/WUlO0RKu3RKTs/wl+/emdSxS26Nd3sQRE/qmNNVVpWX1VaUJhKd0mKwtA7c3VOqwrDqQWAFAMQEYFPMPbpTUmq6EnSSvupK354d6oVaAaUNwNI8p/sNAbG+bMPyDR0Hj+mrlM4TFUoyxtPpLRWMCcy8VwrkEgy15h4tPXMbH0EIC9QrvyTcu95ueSFgM7/Q/SxYVID1Hxh0n8ue3bs5ayB/aUkO+8XvtXt2PZqcmfNlKMclE18D0FaXvdnRb4dsbYXdmwJLNwkWF6s+D/zGRCNBSGcpdgjom4N/N9ZgScaP448OrsEIfdUYeHJ4tgJ0AzFvrRNg4TdcNkun+jH/CqCXSEoD4GNBNxDxpqICSzhoFwHQci8DcDCFP8rASYErqD4C0er0XAWigvJvlt+XOXTsQABj6iOYI+3vjFrkkaYCSRsX1ugTqfNyIXAqpJxOED8EI0tVpJiJ3nEVmDvGO6eUwj0RvQSdFceuURh0KkjeS4S5QohVayaaP1F/z3eW3siQeSRhpHmzoMUAT3bZLOvibS+wDvJeKjmONPEqaXiBdfrOZTe/nYCNSFVbY87mWh2eDEXTQEwXGvdMUHQXVM9t3FyXI4Glv5GUtwEi+LHr4PrAWSDcQczzmcQEkmQHZIM9vR4s/ScIla4Cs4rEb1GxFnrPBXh6+TcrHqrj8eaZENSbWayC4KXFE83F8TRgdXrVuK4hyZ8osBTQT3LZuqh09RCw1PugIB4Ixodg/heT0FjiGRJ8BgGuogQCCayO0p4g+SxJHPwAHcVR1sRZzPIuCJoja32O9ZNzN+c5Pc8TcTLpNE9K3yLSkvcSaCGTvJ5YfALmN0JNMvEzrIlZxfXrJJ5+ifiMYaYA/z8LvKVLecr6STlG5kicJeYayHd6HpWAJiSWCClS9CSe6yqIyZsd027Av+EOz2gBPAzQDwQ+H+DXiaicQcfpVVljYkUJtwQsfSKQhh/gJlW8pW2RpXFOnaarxT34CbTUGjZV838nu22+ts54tfVrW7+21l7QNreUwFOhp4tkqHRyW3103osum0X1TXNLsF/zCr1XE3AK6fxwI2OCLmBmi8tuietw10rPg6hzIH9xyThJ4i7BuCHov/IbPJglzyFBjxkpj2El8BLHgj4mk35U0aU5TQJ8CXRyQvPVWug5A4pjjVhxbZVAKYACu4Qv+do1UzNDI+4Ssnso/M1ftHsEa9p/SOLy4IuR4CeY8GBxQXYDtVv1e7+nf03p3LFjRfmGFecEQL2m/FBcuJCyN4ToDZbbiMgRARAIv7w1+sCwWafiXfspAS8ys9llb7Hg1yHxdfhz65K09F6VpPOIgxFaiksY7yeZMOyrSyzBlzrFd1i24SN96yuzT9Mr95UrASJZs79CpdBvPn1CUs8pF8TiVwz29/7/faGf+eqCbatLtlVpySkppszs3KrtmyPy0KblHjHAv3+PR6S176iU5vXK8j2m9lk5+oHyUn/Vvv3Jnbp2Y722RkWb+vbs3B5opA4s3VdWW+H5PwVL07oPONJf7t6lwF2tfVZ29c6f1QtfXGCpAkpZ9/spKSWlxrNV8cM1AktVhC9Aa8o3LN+UOXRsLzAucdktJyewJjH8uS2ZprQOywPR8lITKcQGR2ZKS/dYa6HXBmYFrrQj0Fv1HyiM+ar4Vhm8HZK+aKaKsnGb9dGKc8s3rJgVvhcw4RSQweMaFO1JpG9aev9R2lLg058kxUmhVDRN7mGCV+udLOb1Z0VNw22wDwxycrtUeL2hqcpM/EVSR+ry1TmWfVan+2ti+lBFuhntCv4XgF+KbNkPhfkRAYR1vwUhilTEaqz+lMIAHyuKbdl3jFhSOkFKaSvfsGJe5rBx/Yj5nCKbZWy4jeHPcZIpzbsWEldEss8Cswk0iol3gslMzB4mvFu+YcVndYCWSI6T5zVofkShZ5RkepgkX1vXH7iBGccw+HAi+i9AvQC1LrJnWR2eR5i4j5Bk9JXi1xagK9fazPFktAbazM1zei4RwCXMGMjgn4lEBYF/LrJZGlH5xOrnkN8PyfMgfA5YC0usgGk26XJq/Xy5kEGZLpvlYJZNAk7WV40Alnr/gI7pSrAr1Jxk6kkaq9Rvxb37AROPJkk/MuvPCojghwXj2TV07BjJbCq2Z0dUbk/ETWuh50rFjVq2YeXCzKFj1ccX9VGnJzF/IAlqbixyFZifiWXT6nR/pKIywfQlC7zKJnFu8aVZ6kNJaGTpJCKaAh1vk8D9zEghxr9BOFcnPBNDlDLUBTW3DhegRyDVB6OmixDI8AP/FoCFgUEEWi2ZMzQTzWHmw1jnc4npZl2veVYTqWshoD4I3MrE80miAVDMAvcy0ysJRt02mgMjl21L06tT96i9iwW/ylI7t3hSVsQzQRN3FnMNWJ3ep8GsImUNkTqDR/Z3swl3R02Tj2k34E+eo+R5IpEOMs7aNxHhFeh4jMH3QxPvx5ozCYOlquF6ztIflYhT4P/GXibEzVLKRpylFRUVJ7/66qvRvsAF7kdxt6yJNcmb8bsK/T8UL0OhTbeGTWW/Ney2hs3W8rW17P6d+qDN17Z18HeaA21rtnXmq9Gv/We81rXDwBMf3ffdqptM7Tt1Su8zdF7xpC6DmvEcDFwSnFtDn9x4NaV1GHhg81oVYdSgpPUefIopNf2IdVf0vjrOtlpjzka1ecx9q05Lye0zZd/3Xwa5sNJ7Dx5rysg8sWrnz/NSu/a/et/3qxtFzVa7/+icmt17T/tjRs8r++6Ta397YmIi3GZNdUdC9z/8+T8Wsc/354Et69/OHDLmLb2y/G3StBTd73NvuGbA/SGNJGQ3zrGKumYHzHpvRPs+Q++s+O7zYEpf+6NPvLNq18/P/zBrzIrwNrJGTerQd/IjrpLlC69S/RrLB9G+Y2a77kcV1FaWr//2xkHPxarfmueiI2YsHdRh4Kgn/WW7l4r0zAHrr+p7Sxz+RKtySMar16Q5h1lOmvifiu8+/3dgvqpGOwwa/Wz5ho+v+OXpScFoz0Fz11zoK9117V8vz+ql7y8tNbW3WKS/xicrK8rfHXW2UvmNWCSzqE1KTdd03SdYBtVtH16/au+X7u3VIjUtLSkjK6tqx88RVaXTuh1xuH+f16ultM9gQUJWVVRo7Tp1Zl9VZe3+srLkTl26SL3WJ7TkZN/eXUHetKSOOTl69b4Kf7kn5lwJcbzFkaXphx01sMa7fbsCPVO79Olbte2nX1n6Y4pfpGb37C59VdWkJSWx0ITPs1WlIL6MsDTnYxduXazv37N2z7r3N2cOGdctJavrRcVTuhtpsvGWwy69t2uX0678oHzjJ/bANZlDTl22rXBm/q6VLyjQu9nvMkOe+naalpoxRCFPevX+HzbecIxKIzXm67EL//iPXnXgx6pdW1ztB4x0Ftuz+8frc2i9wY+usyVlWk70rFrycvhekNw5t2tqjyPuKZ7UdURzbLfSPoC0bgN6Hv3g559VbPwkrrHKHDrm9d+fu+lY71dLIogdBe+swT7Qb/qSozsNOnV+xabPFAhqlMxBoxeUFn8wZcv8y3/OW7RrbdW2X+6u3WtELSOjf34B69U7vvnXUeHq5o32l2MX/rVY31++tnLr94oXNmpp12+4iqqS31w74N7Bj627OKmDeaxn1cuFHYec1iM5q8u5xVO6B3mqg34efUraETNe+b584yeNxBDT+gwZl9QuczR0vRxEyerjg7+qYpPWrtOp5UXvPi3SO/zJQlDHo09e4Jrc9bhY/gV+HzLv+1uS2nUeW/Hdqhmp3fsPTu6UW1BTuvPllI7Zk2orSp01+z1b23Uf+K/9v3x9f1qPQWOE0DL3/7rOEJVuf8zJj1RuKbrzxwfOjyvKUF1jGTt1SM8Js+/1lW53pnbtN1dWH/hk309fP93+qBPvrvJsdf5w+/HvxOt7WL1D8jwItzng5pez2x89+umKTauMD8VqHERyStdvruwboEdsjruNfM1bvHtd5V8/3e4v29Vg32l/5Ak3EEtGUsoRldt/fTi9a+8pUup7CJS876evHgs0rp5dWSPOHwmTKfObqw9vcWTpkKe/u1ZLaXe4r2z33lRLT6vPvfWllK5976/a+uONWlo7i6lT7vit/31kivvdp7zROiDvxe1v+Pbufrd6xy8b2x8z6vGKn76+5Ze5F+4K3V9Tuw5MOmr2B0+IJFMPmFKOAOCHXvuXrKn5df1NR01HVVU0Go7Q5nOGPP3thUkZ5n9UfPd51MyVjP55E0VS6mE+7/bXk7v0vqt6608zTJ27DNWS04/Z/d68G3POvG4upL9UaMknstTXQUvqAd2/c9/mrxpRAmQMGDFFr97328YbBscEj0OcbTQHuo4pyOxR8GhR+cZPxncYPPqZyq0/3fvDXafE/DATzWb42Axb8OsjrPtLK7dsMChaMoeMefeXh87uX7Z5bTTsMO61NWze5pmkaRkkhBCp7c/Wq8rf2/9LcWH7gcffrPuq3trwrwELos2XZoGlSrgJwHSVhl9TU6NC9z9m5stTU1NX1KfoL1dAaiDiVPGZxrlq2zhL26LU1FSJ+2tBnPOqtWy2lt3WuP82X1tnXrX1a90ibI052xo2/3a+Guk70OcT09T61L1lLpslK4G9L7xqsF+tDs/dpFL768nrQysyiZNBUgmL1AkIxC6tMV7RI0udnouZMJF0zA64x8SngegySNwPgctIHvwtUOdgZCkeA2Guq8Dyfuzbi1kj7vvPd+wZxKQ/QxLTFdcYBF8L5g8ItJIZo1x2S+hLe9x2Y3rYsEKTdiNF7EpBDxFjQaS0xLxF7iGk0cLyDSvujBVZenCc6CIQq0iYeMD41uiDuoi6Qs8ZDLpX6PQMkxzrsluicafG08WHxNe8l3b0IFNyEUmc1SCyVOBZ0nB70WWWz0Kd6TnpkTs8nzrvZt1fS0nJqf6yku2+shJPztjLm94rmDVTescc6a+ukLoMvpRU7/zZt+8XV5USiko29+hV+df3myLdeFq3AQP9+7wlZEpJ1dLaZ6p/a+06ZZOmCd+e3TuSOmZ34er9FUhKTa8tK1EvokZJ7pTTRa/av6+23G1QC8RZWg6W9jxmiK/kz98kS5li6dFbAaeyer9StI9aUnL69JWVZXvJlJIkUtLbV+/eokTMGkWW5hd6PgCL5WUbPt6sBOSYxBUumzkhYDAyBQaWCdCZa21m5Wsw8imW3+G/W53u+wHRGSx1JtpTbLOofdOYr/kOz38hsJqlEjsT8ai9R2zeWuh5jCRpZRuXfxRpL2CBr0iUZRdNPLw5Ik+HZG2FO95/+stjOg4d92hoJH20vmWBFXGInDTw1er0ziTiMdAR/BgjNTxPkt9UPMlWh6eUIScIFgYNAAtMZYan2G5RwiehJUL0n/tDAn0MidWx5gQLjAdzusuefZ11ifc6knxc2YYVjo5DTstl8DSXvU5wKrQMWbS3Y6hwU+hvkjBDCKpkRh4zlxPxFmKxglle4SvbtTqlY+5b9ffzeXoqd1k1PtvgM45VrIs9l0BgIkncxSayQ+fDCPSGrK2aJpJTNxtnFo2ul1J+A6JexJDEWFrf1gIGZjTFrx2p7cGPrLkuJafvaGJ6QEW1gXk1Md0EYUSaSpfdcmssn5v4Pe45qzI04lQuz7U6SnoCZJwL6+6ZTwfRIFdBZIGuOH2PMLc8O0nnqSBqAJYy4QUT5MJaiEsJ0Ams6FjeZuIZJhZX6Vz3PDHS8IeMHQHi3i5bdvADUJz+NKqm0rXBZPLXHOhlSmu3BxKfgvgWlvJjglimopx1cOF6W7bSy2myWJ2etUTiOehykyTM1wRuW1tgUQKDDfbX4c9xukgrfYeMCFooAhOXy2b5R7zCQPUO5B67ePexQmg3kETUeSQFP6RB/MSMYgY/QMyPALSWBT8B5tuSM1JKfAdqbwGzDaA/QfQpSXZEulFjrQMd4jxjBUw0mgPDCz1dNcZGkoYewAuAvMZlz0kksDHmGrA6vU6ovUOv411mgc+TatH1q8st0T5IxbQbuCnrEq8dkieD5Q4BbY8k7geIJ8H6XZpmumrNxM7fRZsvzQJLlcFp06bdRUR1ynPMswNRpldddVU3xWEK4DBm/koBqvPmzYv3odgGlraBDmpKxb0AEthwW8Nmm6+tM1Zt/fr36te28WrF8bIWuvuC6XGVTp6ASmS0rTG4F+YXeuZCUhK4ToAjtEhIKwkxwWWzjIpzn22NPTY6WFpYOplZnkMS94X4OJoFbiLgbmY+Xb38hPsfBJ8E3yFBHxXbLAvjvMe4+jWWreOWlo701+qPE9O/QHwCE+5U6UcsaAszxharw/jB0hr9GnXN5jk9SvV0OkkE+WpZ8P2A9pLLltXoJWT44pK+mhCflm9YcWW8YCkEjWBwvJyOrdEHhk3jXhnTQWIBIAtcNsvZscYvxu+HxNfhi7wDNE1+QJIuagCWEj9OJD5SAi1hfgxP63HkV/6y3TuSs7r3rin54xeVCn/CMxuPGtm/q6E436gwEwhKuIiVdpH6fcseH3/ygG2bAks3f/9tX52RPLB/v/Wh1yq1evX/WomUUq+n+qTRY/5UKfekaRrruhTJqWnS76s+9fhjfS8+80TmilVf+j27tu+bZLN1mnnX7JJFr/8vTdZU7veVlSSiYBwTLL3mmmuyHnjgge4Oh8Nz4403Bl96lb99+/ZN9dXW4tn5C7y33HaHR/m7afVHaYf362v0zZo1a/Ydd9xx6mW5UUntenh/f4V7N2nJSYqbtWrHzyrNtHEafqH3Y9bl+xXfrvwlc8iYHICuc9ktxyYyn/IXl46TJMOoRTCfKPLLfCK2rYWehZBcSiCf4uIsslkUcFf30cDp/bAhDY8AACAASURBVIiBD6hOtV4BAmpeJFyUqjtJfF727YrvI+4FAkt0Nl26zt5pQ8LGW+k52/vq+SdaRl7oUGstHp+Y+EOWGBRDZbohWFrovYMYh0NyMMqLBWYRi/8V2bNesjq9PgGcyJL9ygcWUOBIlcueHS4Q1mh/yXd6VjDzu8QUM7KUBZ1H0LOLbDlX5Dm8/xYkjyjbsPK1jkPHWST4xmKbZXh4Hxzn3J3th/YDSZwe/ptxDySqwHoyE50PKVcQtEKGnFZb7l6X3CEnAGB+oBOGrC+wBD+aROvrBqJNhCsZ6Eqg1/TqfReI1IwqYjzGAtMZ/IOA4qxkDzHVAbPEz4DETJfN/Gk846nqDHli/a0pWT3ylbAaCxQR849gmgyNpzCEdBWYr4vXVlg9RfGgODvPA3NnRYEAoa1xFWTdreod5ygZWUvaLSDOUQtOMn0RB2927rGLPP01DXMCdB11FBd0vMtmjis6uol7iQSWukmKiaFcpPUCPM8K0EsMeRKYOiu+XcEyRWpCAYI3Bbh/DbB02LhhYB7islkUeNeiklfoKSTgN1l9YISW0q4MTO8zZAEzfSeAV0C4S0p+u3hy9uJoDVmdHsUN/AhJ/MyCHwOR+miu9qRGH6OsDu91gDyTIXYw8zvrJlneTfAmcvMK3SdA0iTBiCpyxQKPscTPgmg1E25n8JNC4hu1Hwime9faDUE+WBeX7BZEk5mp6Wco8QmSxBnFNvO4BPxtNAdGvLK3V0BMjAX+w5JvLp6U/UVLbIZfay30vg4pNxDTx/X730otNbnvmvENKKnCL0vorFUvYjgWzOtBGAqmX0jj1UUTs2Py1DcbLE2gkxKp2gaWts5hIKEJlcCA/Z3stvnaNrfa5kDrzAG1ZbRG37aGzb+dryMKPf2D3F1KIZP0j1w2S0YC+3STBwyr07OAmNWBswExfP0Lx9Egus5li/tlvzXGKzpYusR7DUseRRJzAjfJRMeBeI6Was7SqzzvkOIFDSsHwVJcyYydLrvFeHFpYUno/q0Oz2sMPiBY7GDBlxFjHxNvZSZXsd0SCv4mZDeBe2jSbr7DfSETppKkmcF+FVB99IrLZjFefkPLyCV7jtGl/nr5hhU3xguWMngICJNc9uwT4/C5NfqgDiSqi2BSkcgLoGG6q8AyJg5/olU5JL7mL/YMZwEHSdjDwNIHSYif/JW++9dfmRuaaqjA0q99e3dtS+nctUeNd+dWvbKsXIGlT15wZGrHlNjYV4oG3PDhLj0Alr7sXJR75hn/zLzt1lv/nD9/vsEvqgDJuXPn9njvvff2Trp5doa/3L1T99UYqexJGZ06QUtK1VLbZfgrvLt8ZbvdqZbDerIwmR66/QZ/CFiaKmuqDqjfE+jrqGBpwK+kpCQxf/783QGw9Ouvv+6vgNJp067YesFl9j4XnDGOZ/z7jt3Hn3hS57xhQ0xHHN7v29B7mjBhwl/hPqV26dNHr9pfIXVfbUrnbodVbv1BRaFE4iz9hCS/Vfbtyi2dho3NkswzXLbsIQncI/IKPWovuJiksd6Mwho9KBjvr7WZ1T7d/MhSh+c1Evgexl5D/V0FZsWfVw+WelYBeFXx3rGgNXpVVrsIYnMxbyUAQpRvWLEnYmQpYQ6TnF9syzGArQTLIVlb4W32n/HaPzOPHv2wUOBYHIUF/sd+X37xlG4NeBzDLj34UfLlsuHSX3ufIPwIiVcO7ql0DSB/r4Z8MhWahyQO7oXEBRIUSWAxElj6mZS0TIBdsdxnwg0gdHfZLKfkO733MTirfMOKdzsOHduRQQpgPCbcRv6S0u4sZTFJNM4yMdFY1vlCAn5h4B8E/pSBPSAMP/D96rszjjzJUM1mgdfBON1lN6L3Ypb8Qs8tzDSIJD/FGh0F5ptJp1dqq/b0NmV0PhoSz4Hk1ZLkNA3aTDB+DPC9SuKnBGv3Fk3KWh6zofoKXU6bdtRhlz7wAgOfGzyVjGSN5fV+oitApjnFts4xFbMjtTVozlfXpHTtP4mAEhZ0LzEGQsppROIbhq8QSHoEJNYx8esa41yW8lgm2uayWeq4SCOX3PwlpUezlHeSRB0PqMCJDD7dZctuBGjH2weRzvFWp2cvQBeQ5AYR+FJ9TCXqAsifCKKeG5btTLyXJAXPY3WRpaceQ0KcUFRgOScBXyJWtTrcHxPwga+sJCepY9dxxPQ8kzwBECk6+zdrmmmUllJ5+prxPaqitWV1ehQn7R3Q5Z/QcB+zWOSyZX0VaX/NVxlMoH8Qc0dJ/HaxLToQG6HdXKvDO9YQFookphpygRRkI/AwYnqOwTeAsZQFBhAh21VgCdJgWB3uKsE8hiEU533koolekuWcYpulXwL93mh/GbnUO0D38/skMZ4FzWOBO1ssGhXmkNXpeZcIX0CHkTHDAh+wzoMT+SAVzz3mOz1fMCMNoCOJ+PIim8Wg7ohV2sDSWD0UZbNqyaEl2ibYCnZb5YDRSgCJ6prW8Lc1bLb52jpj1davf69+bRuvVhwvq9M7EWCVTj5FCSUw9M+K7dlxC7ZEOrgFnjFWp+cdgiyBFA1UnY3DCnMfaHSfy2YZEOdjsjX22Kg285yemwVjCBhBXjcmHAvCk7pMOlrT/A9HEq8KpuETnU/EliKbJaJwRZz3HaiW0P3nLfHmGb4RejHQnoB0gApdNnN4WnpCdhPwuUm79YDNBJIwsofqD6+zQPS2q8DsDG9jhNObLyGfK9+w8t9xg6XM6RD4yGXPbheHz63RB3UgUaFnKhhnMNFyMI8vtllGx+FPtCqHxNe8l90nkRSPks5Xh9BGPMKEAYLV8uRtghSAlh3gtx2e3vMYl8/912+mjjldfHt37ZTV+w8EwNJ2SbGP+xlJ1AAsvWLa5R3nPvxg1w/ef98bABFfe+21nmeeeWanGTNmbLvuxpt7lnrdRmTpUueirhPGX2SoXe8/UMm33j7Lu+OvLXufe35hvz+2bvUPOnKgqV27duLAgQNy+sx7qnbt2F754rNPdszOzjYiO5ctW2a0cfbZZ7dfuHBh78DfAxGfTzzxRPdJkyZlzZw5c3sAuA0MwpNPPpl7zTXXdFm9enXFsGHD2oVGlqqoUrfbXXv8yaP/vPxfNx355H0z6b33P6iwXT29ipJS0mtKflcp9QjUixRdWicM5d2t19b40rr07n/gz03fNAGWGoBj+YYVf2YOGTMYoAKX3XJ0IvMp3+m5kRlWFTkXXHvEt0KI1a4CswIYmw+WOj0fEvAxJJdLQeOKbZZLgmBpoXcNSbkQTN+ywBfVMGdvstGBRHxXda1Ot4eluLji2+VJTaThT2fm4mJ79lOJ2m6ldwMcefdH4zP6DLuRJMUVPciEt0FJJ7tsHf+I9S6X53S/AUYXEA1RwkeS6SMNKpXVUDCfAEFptT5+KCkZ35COM4L2BC6RTKZiuzlcFKfR/mJ1elYLCCerlPQYRdHUMGFYsS37wvxCz2cqprxsw4o5HYed1pVZ3uGyWQ4PN5H3ckkf0sUqkmjEWVp/HzcBfCSEaAeWipu4E7F4uWzj8o2BOaAU6knjSUWXWRpEqTflbp6j5F6CyCaGkfXBxJMAnCT9tRBJyV3A8nci8VqRzfKkopBgyC+JRV0kqYDiwV6ifovVHyG/51oLvWPAfBeDOhNze4B/JBIfFNnMQe7uBOwZVYct2LLElJ7pJ5L7GfRPkrhI1zlbJInZEPicdAwG88w6EJuZJD3Ngp5mKW+PEr2nBIOGq4wI4vrsD6J8EF9U1LLnV6S5tY+l6QwBf4O9QApTBnHt7VCAKVMlE6cS0x4W9KjQZZBexXh2DRlzBJP4h8tmbgmQa/Sn1en9CswryjeuWJs5dOxEEBSQTgB1I2CLZH6i2J5tiARFK1aHZytLXCsIOyXhLnW2KbaZFbgeIbLUcyURjWMoMU6xzmXLUmLmiZRcq9NzNoHGQHJ4RkhjOwIzmPgIMOUC5CXmvZJNdxRP6mREc45cxml6lbuMWETlANZMJPySXT1TPzO9Pn58kJM8huON5kAdzZJYSpILFB0Ak/ZgcUFWI6HPWHth1PFwej8ilobglqonCe9K+Eaut3fb2hK74dfmOzwfMIkVgHxMZ63XenvnaPaDl8c+PSUyHVpety2ytHVeug/J4T3C8P6d7Lb52ja32uZA68wBtTW0Rt+2hs2/na95he5BKjpS8VsKIk0X+MpVYI6cVhvfMzjYr1aH+y0GXIKpgWgPCxBYnsEQ0wV4apE9u1Hk6f/R8yA6WOrw3EnEPUlSkJxdI5HsF/IjZvEqMfci5iYjS5lwFQT6uwoSU6xuopsTn6/MwrrEq15YBQPDi22WSGI8idtNcB40PlC6pwB0TmgUBAuaRUxGymiEA+hoBj1YvnH5PfGCpcqG4i9M1/d3XDW5d9PREXWNtUYfGDaD4BTEShY8zVXQmLMvvu4M1jokvuY73f9kptuIcZMRnTN07JUE5DJTEYgHgekpwFAjXuqyW55L69xtpOiQ9VXVri2bkzvndq/d5ynR9x+MLG0OWKru6IfvNg1MElzdr18/Q/02FFT86dctw0o97uqXl76y94F778lZ7HTuveW2O/au+uyTXpIhHn30sZLnFzzT9dPPV9e4d+3YH4wsXfbflG+//CRTE/AruwqAPe+887JURKjVas1QQKn6u4r4nD17drd77rlnx/z58xWdV1Tl+vA0/ADwumrVqvJLCiaXnH7+xUe89NRD+P3332tGnXFhhSmjo7m23LNrWsEEmjvn4VwVLRspsjStx5FH+/bu2s61Pl9qTp/+Vdt/+p6lXwlqNPjIlO9wfymJHBUbVmzrOOS0DCZ5fwIfm4wJZC30PkBSdgTTwXVG8koWYoerwKALaTZYmu/wfEkEh2TksqB+xQXmgiBY6vBsINBjYP6JBVZqvuq+a6b2SESAC0cu4+SMam8VSVhDo6FD148UeJQIOunykaJJOXFH/tXbOCRrK3w9H/3g55endR84QUiKCxRjQW+A+bQYUZK5+U7P3czoQ4zbWOAjIiyQjDMg6WMBfpMFnQrwcYLwpAQtJp2D4kpMfBGTyCi2mYOCUE31gcG/yPy8Arpj7lUaRjPjJEU3kuf0PEfM3vKNK1d3Gjw2WQp+ymXLVuriDcoI586BEkmKXmFCU/ZJ0DE6yyOIRDuS+nuAKG3ItUzPKnCtyN61AddyU/bynJ4nQnlIjecFc5/aA3tGJ2WapyGJj3JdXBelmu/0LmeW/wvQELDAIww8WWyzJBINWvfxzOmZDtA0Is5kicdcdsvjMfs0SoVjX9y+VmgpT4EMju5zFFhGIMXt+QwIewDaCuYfQOJqYq5i5gUQdCmkdLgm5TT6MBmYA/kO93FMYipJNrI/WKUVgy932bMbcc4m4H9joMzhrjYJ7RSpy0ZCeOo8yuATdOaeBLGDwJ+Et6XmQIfB43qT4EQonZp02YgIleKOsm8/PqDOGlLQMQRWfKIXs84DY0QiBu3mOz0/EvM9zPSbmi8EdhXZsudFBkvdt4FwJCAOkEBp0URz1FT6CM7n5jtLxzNkHknEN58UTRHLK4jwW1oPy2WrRlPwjDTS4e3mZ32DgAila4rYZyzwGkv/OcWTuv5w0TJO/stXeqWsZU2YeL2rIDsSx3FjwNyxeyqRaRokX9OStRVtHuY5PZ+BaJnQ66LjWeAtXSadsn5Sxy1Rrkv4eWB1er4h0BMMnqP44Ismxffxpg0sTWAXCaua8CDF2VRr2G0Nm+p2/k5223xtnfFq69e2fm2tvaBtbgG51sI9Q5n1W4SsE4ZggXUum6Ulz+6DYKnTo4SNVpJEkH9ImkiQ5DvB3A9Eh4PwNTF5pZ9uLJ6SFVfaYZzPuniqRQdLne4HBUQHSF6kjNXxrJJKrT+cQEUQNBCMFSqVL7SxwEucesGT4GtcNos1Hmdi1GnWfLU63csYVESMO2StfvK6qV2+//991sgr9F5NwCkNonIF38FMyxUwF94PhkgS45YKFaE0eGzcoj0s8H5SEoZ9dYklFgDUrL6NZ7yU8ApY9mFBn1Iz0qYjvRi1BNAK2LM63RcB4nL1Mly5ddMxab0G3ShIPCOl7AaCivotkCz/KTQaUmTLvqDTkDP/WbPnj3eqS/78LaljTldZta+stsJT2pLIUuXLImfhgNNHHe+fNm3aH927d08O5QRtCizVklO05KwefU4eMbR64RNzUld+8ZVesnu3f6rtEtPMO2eX6KaU9o/dPzvjg/ffLw2NJlWgZo8ePVICYGlY3ybMWRqaXn+J/XLPP84d3/fFpx4Sv275Q44bP0kXppS0D5c+V3viyPykkhK3fsUV07a8++67jQQl0g87erCvdNsf0u/3p2Qf1qem5K8t0lep9pQGYKnV4V1DkAvLNq7cmTlsXCqYH3UllgIJa6HnPWbsECGie6yJCWBOddnMD7dkblmd7m8BmkOkQPc6wCyEs/RHlvJuAdoSJydno6k/9EVPblISvlXcluFgKWtaf5b6jQTOBlEKE/8hJDYW2bOvTWDvbY19AIPmrr0xNafvqaHUB9F8YoFXSYhziiZm/dhUvd62OVbLmMufYNTeofmTqnWNvxYgOzMfR4QBYMxg5oug0SgS4kZmuYB0BFOvFbcogy3FNsuVsZ4HVqdnHYieJp2NDxpRi8GRXRflZ3W4X2PCdxUbVq7rNGQMSaIXXTaL6uMGxVq4dzBL/6uCMTGW+UjP2bpzCz0iJT8VL99jvtO7CMzbwPhvuM3MoWMXsV9YA+cRq8P9HUAfKt5v4xwg+CFiEVGMMIr/9R/PvLcDsr8EugnCK0UF2cbZorll+IJfX9YyMmsJYiwzVxvCUYJfBmv3MbGKkjyKJT4nQQ+A2UdE/5aEC02aaeaaSzt93kS7KlJRcckruo667A9BRzLzTS67ZWhzfY2chu/1a4zjJHO8kYkNmjc+9A0eo55ZU1sI5Bp2rU7PLtZ5csWmlQg9a7Cgr7XUrI5rxlPU9PuAc1anp0IDzpIS+yH4X5LFz8V2I2um0Vkkz+l9UAAdGNwT4PYuW3a8PP6B5nLznV47FGcx87Pxjg+LOpoOly27Ae/+CKf3fH9tzWxNS54Sy5axFqAtlCQ9GuM+BvkY0gei9iRR5LJbbo61v+Q5PScL4BHFj8vED5Lg54sKct6M1XbI7zH37fqI4UXEMLisFcgrQGettZl/irVmE/BDzZ/dTGISsZxDQswomhgfVUdLXrgS8S/eum2RpW3Ai5orMRdWvBMqkcXaDJttvrbOWLX169+rX9vGqxXHK9/hzWPwdSo6pf5Q7Oxszhr24T+p0Zf+OPewULDU4NhTapvBa4muYcH9RC2/pGuKtB9WKfh2EsLjmtgoRTy0yf/zfdta6P4YTLVBxXuBJyWzWwCHM0QxWGZAUE8CfQrJwcNdSBr+YSCemyig0dQLTHOAjHyn5zNmWsyQN0PwVcUFOeEiHa3Rr1HXbKRUYCn4eWL6zWVvrLZrdZZeRCQnl32z4ukEwdKlmtAvXDOxS1Ql0tY8E+Q73Q8xiwyC/JyJEo4EjDAXDsl45Tndk4jpAmLcXfnXpkGpvQddJ5geZ4HDwLCT5EuJZU+paUpx/fSetkfucH/y4h013u1bkzMt2bK2ptq3d9fuloKlU665of/cu2awSm1XUZ91/J/T/lCg4uZftwzzeurS8B+d86DlX9dcnZWUlES7S9zy8ptmQviq9j437/GsVZ9/cWB7iTdpasGEpFl33b3Lr6V2fPyBu9Iy2rVr8A4SSLkPCDKpvg2k5ytK1JZEll42aWrpaWdf2OuFpx42/bzlDxp31vm7Te06WmrL3NshhFjxwbvdBx7eR06bOtW4t9BxTe85aKiv5I9fJUuZYunRy7/P664t9z7YCCx1eorB9Ez5xuUlmUPGmkA032UzHxbnvhwAA96t/3gVjMBjQaeD5SCXPXt6c/aYEIDgd2JSNrox8YWKtzKEs7TuN+btLPBfnbXj4k1RDNgf4fQOlJDvh4uS1b38KqE99pPEZhY0kiRfD4F7JdPqYrsBAsdTDsnaCm9o8JMbZ6V26nY0GHPjcQIC8xkKCG9acbvX5Cfzs0dfNldlhBDIKhXIALoOrHdhxQEJJe5H3ZkUhQxdBciZqm6gfSacRUQ9i2zmcB7VxpFfhd41kPgfMRviKFELUX5g7A0xLmBV2YYVP3QaMs4vSb7qsmWbw68/1uG1CpILSVJMcCb02sBzVhKPJYJKZVYq30si8V6Ht2l1ur8gxjdgaiA+aUQqDhn7BGk83zXRiARUqdnfC5b3qSjBurmmxAjxUrTxaWrfthZ65wFcBRV9DWwotlmCdBjh1+Q73FMk41wS1JGBuZEiWQc/sua6lC6HX8aQgzSJx6QQpwLkB+QPkmmRIH4ECkQF+rGgTCF5FwPfuOzZinagqZKbX+g+jZnOJgmDhkWC+woh7imymQfGmgLR7DbYX+5mYe1T6iNpRG42qxhzYOg4C4Onu2yWYc0yEnKR1enZD53/Ub5pZbuGYCleBskJroKc2NHVdaCrj3RxEkjWQtBkCVlRbMtW4muN0/CdnvlgriDQAUWD47JZLkvwPnLzCz1XMcNCso6CI64iyMbENa4Cy62h9fOXlI6QtTUvCEqyR7Wjic5geb8ETEocFpA/EjQVFW8AkEz0IBHeLbKZQwHcxvuLs/Q0QJ9Fkm5kDfcQGxQXcXF91vsXc9+2Or3FIMwLfPBhgZcBvjPGGo5pt0H/LGPNWl26EbU8GUmGONoLrkmWIId0tL5sA0vjmrERKyU2SPG30xp2W8OmuqO/k902X1tnvNr6ta1fW2svaJtbQG5+YclIZm1aMN1K8Jdaak3nWAT28RyIw7/mGmn+xP9h0OuCsY2JX9RIjvbV+nRhSn1asu+iKBxCrTFeUW1and4FDLlXSHoTQo6SEBME09NMuAbgvgB9ZCSoEeWSznVgM4Bg1BOhAxO95bKZO8X/iG6yZrPuP8/h3gRJM0nDlUrtt8hmbvBy+P/jOWt1uG+DEANJZ+NltO5gjZtJiKKigqxGXIMK2APTeRUbVyxIECxdIHXcum6yRXE9RivN6tt4bBovx5KrmLCagGdcNkvPFs6FQ+JrvtN7LUOerMQy6tLwx8whVuIHhhjIIhOLk2qhTyNBqa4Cy6Xdzr/tytK17zzmK92+Nal9VpZKWq3xbtveUrD09PMuPnzRUw/xzp07anJzc1NU9GcgVd0AS90l1SedMvbPQJ+R0FI+Wbm8V9dsC0+/6wG58PGHkj7/4ov9O3eXyMkFl7Wfddfdu3UtOeOh2Xe0K3Q6SkJV68P7PSytXkUsJ5SGr+wFaANOGvuP3ZOvuLrH4/fNSnnn/Y9rp0y7coeW0Tmbaw5U1O4vK3M4nX3OPeO05NtuvfWvBpyoRNSu5zFDFb2BspfcqWuufmBPae2+PUrEpEFkaZ7T/ZVg+qhs44riDoPGgDQsdtmyuyQyn6xO99cqBT8QYWOsPY1GQvK5LrvF1iKwtNDjIb+8VCp+P42uddkseSFg6S7BPEWpK7OgNzWSY9YUZBvgU7xFRSCC/UtJwtZQlIyOBslbiMUcsOwBgUGQ9CgERoHotKKCuNWaD8naCr+fIfO+n5OcmZNFSuQtjmLwb0qeFCOFM9fq9L6uSX5bClQw6AZiPAQSFzJkqvE8J05TXMl1kU76lFBBPUn4pyAcWVTHKxtaIoAZDcHCaLcgBYYJgr2owHKC1ekJCpJ1Hjq2Smf8z2W3dAi/3lq450Sw/jhJXBVH9wSr1Iv72ECiPxE6APSHZE4mYLPLZgnn5m5g2urwrARYCTSuCf2hnpLkGgh60zXR7FC/5Ts8O5hxBQGKL1VFpd1D0JYU2TonDOhYnZ5VBF4tDd5VlLvs2UGRw1A/8gu9hWDZXYlQMdFvBPgJvLLIZpkdPl5Wh+cugC9liD8JKmWd5xfZsw3KB2uh+0RAzIfkXBBMYBS7/jCfjrsVoNpkybU6S84maAc5MOuA96ddNnNLnl8N5taoRX+kVmoZe0nihETGPXy8Og0ZkymJ7nLZLEc114667qJly7S/qkf7ItF8KJV2Aj4vslmMDKxopc7OKTUBENjgDganuezZik80Aljq/gKg3QwUETDKZbOcFauN8DmQ5/BMF6AkMIef75o2ZQhPIbX+o1awXt7i3aeyrs/RtOTwqPNgHcmyJ2na9QB3Z3AHIiIl7AdGGRHWKYE0FnK8yh5zFWSfH+JEo/0l3+E9JxCwocSdCPRmhHNqtC6JuW+rczAxPaSE4urX8IsCdOVam7lePCyi+Zh2G6zZhSU5nCK+V5kPLPi2uvmSHVekbxtYmuCMjzahmm+qwZUJDX6cbbaGTdX038lum6+tM15t/drWr621F7TNLSA3z+E+kYhsJHGXcYggfKZXaz3WX9m5gTppnM+CBmOV5/SsF6AnITmYTsjEzzFprwjmEiZ+lqBdAqmXgPAUo+Ycl727oYodobTGeMUASz0vg/ELMd5jE/IgcTkxPcWQBQD1JsIqkFar63pPDQi+xDTkUoMiwE9OgAC/qa5u1v1bnZ7tQsoJLISdCTtdBZagCnZ9Q82yG8d8aNKuIfzFbAbTDQE7LOgGlrypeJLl0XDbeY6Sa4jEqPINK15KCCzV8Dh0/CeOr/tR+yB/4f4cTqm6jQl9BSOdwavCU9eamq9Wp9vBEDuE1FexECrqKTuOvmvRi0E89q1O762APEoJftTxvo0dSQLnGBx3wPGAdBGokyRxtxJb6Hnp/beUfLb4Tt+eXTtUZCm0pOTqXb/+0lKwNDWnZ98Vr77oO27kiIzKykpdCTsFwEQFlpZ63FVFLldlgI/0+RcWVX3yyYreJuKah556jp9/ck7656tX79u5c7ecbLusw6y7Zu966bW3kzZ9/Vknjeo4SwMCTW+//Xbp8OHDM5QgkxJaailnqernr7/+ur+Khr38qus84ydMsJx35mmmm2beW2WfcB6ZLZaUXL9bGAAAIABJREFUISeMLfeVuXf/9P2m/oqouf/h/TaFjg8Jkymt+8Cjq0t+N17ikjtld5HVlft8ZSUqNbIhWFr/wlf+7Yq9nYac6pekveqymRtF6kUbf6vD8wsJcbuh0hwoKsW2LjJLqZHHoqxo0rwClXSJy4QmLMTy3iK7RUWhGWvL6vTsYUkXCXBZPGnmkRpRwA+xeFRx2zVIw2ftcNb0W0lFRoO7MmGGkPgHCdPxEv5TXDbLufGsidZ65xi+8K+PtNS0faRTXBGuLPhFARHzRV5F/wF0OQM6S2QZYB5RDhjPE7ORQcACnzHznQScTKyib4M77jgpFI919oVhfRMBLA1R9o7RkUx0NARf6yqwWPOd3iKwfE7RRnQ45tQKMolPXDZLWriJ/MKSscx0N0m6Ps5xMqrVeLaekpzd41IhtGellOcR82/SJJaQzo9C+B9xFXRVNEARS77TUwTJ/wGowXqsi1Qce54EdhfXA5NWp2cfSz5DoE6QTAn2CI1eL5poXpKAv4F14CIpFkDIXpLZXByBJsLqcNtBNJkkbmbCGoCXMtGbgsRtIN8VRRO7htIz5I4o9ByrM6ZD0K0qk4eEGFk0MWt7wDer03s/6zJDCMpi4s3xPLvynN4LAR4pJIznsWS2kEbOFj6/Gsyt/CWlHVjK7STRbNHDukjgcX2I5GUuW/bxCYxHo6r5S0ty2C9+IomxjTiRlSgS47NINEHhhgY5d7dLZc1NjJOMNUg4C8S9XTYDwI4UWWpEYEtJlULw+GaIaCnxsNvBXEkSy+LtAynoHwQeGB7Jmuf0nMW+mts0U0rwfBZukzXcTIxMkmKl1PhOZvmHYOrCgBJh3EWsxOV4HGAaWGTrrD7CBUqj/SXP4Z4QeAeJxl0f5b5inmGtTs9mYp4FJkM0jwUWMDCj2GZpiopCVYtpN9SnvKWlR5Fff4ckXQyia5mwxWUzN6A4aOoe2sDSeGdt43oJDVICzbSG3dawmfBEbeuDuHvg7zRebb4muGHHOQv+Tv3aWnvB36kPWs3XcG4qJizXk1KOWH9pB2+ccym8WtBXq9Pzg2C+N5C+Zhy6NbpLSOkHxNvM8lEBukISjwHI7LJbLm3JgagZ/kYHSx3utyBEEem8su6ApV6usIZYuJjlKJCoBORgAOqr9eJA+w3BUv7YBHnk17Yu7mb4F3pJwnNg5LJtaXp1qockTobgyRKiS7HNHPPluIV+NnkoDvxgdbgfIHWoDhWZOcjr1QhQyC/03KIibMo3LF+aCFgKQbdL8MfFNkO4Jlppsm8NZdhqr0O9iDDTXiHwFwhjmOU2ly0nWvRS3ctxofstlnBBpzVkwv9ctsaRVQn2d8LzIJL9UDXog7QROAUqhZkxisGfAzTPZTMbCtB9Ln/0nh3vLbi+tmz3LlNa+/YitV376t1bfmspWJps7n7Y/bf+y3f91Vd23Lp1a01A6Em1ufnXLUO9HneNSsP/ctXKw0aOGNFO/V2l4U+9foYCLmjh03Pbrfpi9f7PvnaJx++fnU5gvvmOu/dv37VLf+mZxw0xJ3VNIAU/wDOanp6uqb8H0vCfeOKJ7pMmTcqaOXPm9gaRnyGdFy7wFPgpkNbvq63FvPkLy++cOy/Jv3+P5/t1X3fr36+vSdXbVeLmK666Zvt777zZYB8QKe3SU3N69VNcsKpecmaWRfr9Pt+enYorsCFnqdP7AxPdU/HNxxWdBo2tlhr+67JZMhOZP6GgZeA6ArpJQSpqTKkfNwssrRdf2k8SIxnoohTDXTZL98ALZ77TuxZEd0KXe1igUDJfts6ebfDHxVtCI5Aac5aKx8H8lyaxUie8QMwjIXADMzwRePMiNpkz7qqje142a1eUD3bxutqg3rHP/f6Gltr+x3B+zKaMMeE5At9YZM82lJubKMY+kPey93zS9VsBrRuBv2JAqcoXB68x0ZvwSxcT+4lFMOWbCaeA6HiXzRwOJEcAS91boPPNRCIap7jRJAscAeBWl80yJN/h3SSZ51R8u6K0w6BxpaTxWpfNYqy70GJ1eM4E4SaS9crrcfZy7YHSaUkZZiUYVcjgSwCuJKaHWePrmbG52GZE8kUsVqc3yKEbWqEuWnVsPgj9FYh00TLW/qr2GtGGgXosMIvB/y22ZQef+XG4HABLt7GOa4jQDwLDXTZLI55Wq7NkDkFrx9C/B7R5xPJNMM1lYLZO9OZ6e13Ea31RQl/jmWElxmOsYa1kfeg620FucqvT+zSD/yLm4+tFvcbF8DfX6vBcBsIxJGFkeqg0a6kZz6/2cdxr1Dkb+HH40gqz5vdtJsmnNdemAZYOHZskiOYVFZh7NdeOuu64l3f29OtJX5HEOY32F4GrGfxnsS3boCWIVoYv3WnW/Ek/k4TRz2qtEXBCkd2Idm4Mljo8nxLoDYY8AKJ/1Ufkx2om9HcVZX4fMe+Id48xLhYYxYxRLnvDSNZ8p+di3Vc5VTOlB7Olwp1hYczHtYLxIwPzmNQcYUUvUwVCL5I4jjWaBaDYVWBWlDLB+RreB+rjAIHONwQ/Bd3OxCtcBY2566N0SMwzkdXp+VNIXM/ADmNMhKInUQKJOdGoRWLaDfVpRKFH9adKv1dCVZcxQy+2W2bEM5BtYGk8vRS5TkKDlEAzrWG3NWyqW/o72W3ztXXGq61f2/q1tfaCtrllCDx5x4B5fICXkwW/X1tLwzZcHlMUJ+aB2Or0/AaiW0jn4EsWEx0GoVS2KQ1SDgDEDyD1ksOz43k5TOBZF0/V6GCp0/0hgT6GhKHqyZo4k5kvJOY9RNgPRo4k7NWkvJshgmqiYZGl8RDJt9jXSAbqIyVU5MYIhjwKmpjuKmgk0PB/vg7ynZ5HJaAJiWBkDmu4iiW2Ftst94Xfi7XQsxSMLuUbVjySCFjKxNdBiJ9cBWaV0hytNNkHIwq9V+tSXiyYblKUCgS8rVLdWNDTksX96+ydP2zCcD1Y6v1YMN5n3e9iTfvCZbMkxzPYLXkxiMe+1el5nCVIAEsivBguVPyEgVROZa/P1fMf2/nWI5N8ZZ4SLbVdutauY1b1zl9+bilYmmLp0bvGs+0PWXOgMtzv9MOOGeLz/LVFSj1U/MOkpaQmmTLMFmNNspQkhGBm1vd53bqvpiapfefO6jdFExBPX9TXiclZGs1WUgdzZy09s7Nv7+6dyR0tOWRKTZV+X60pLaOD7qs+wDWV+2tKtxsvaqFFJKempuT06Vfj/ut39fekjI6dITSq8WxVishhYGldhF/ZNx8f6DT49H1S+Fe4bNnpcd8jM1kLvTpJqPT4YBECGToMIGRAc8HSeoDgFxWVBUU/IvC2q8Cioozq14GnVpN0vBJykYT5AuK5InvWS3H7DiDP6ZlGRP8gnR+IMGdPIubJAFUx0RCGXEeEnUk+uuGrGM+yfId3IhNfKWtrUrTkFB9A64oKzDcm4lu0use+sO1TYUpV0WNBocNo9VngWUH499qCqPQhBz9KOjyPMUGE7qeGfRLTmHgCGYGBrIRpFE+nAZiyMKLexrhsljPCfIkAlnqUENLVxNgVq09YcB9murfYbhloLfRsgZ9uLt+0vFrt26zR2vTuWWmrRjdMAc93uC9kwtRQmoBY7ajf9eqKG0Va+24E8RKDDeVuYjzOhFtB+NNlszQJ9qiMC0hFTVOXWh8o9WBpdwi63FVgHml1bM8CUn4jxphAHRX9Bub3XXZL/PyQByOsa0kXJ8KEgZD6RUX27H+G36vV4VkIRSdANIBVuj5oBZhfUnyOivrHVWBW3JeBosR9bmNWYDiWslC0C3RWcUFWkJtciVkRy48kjHT3Ay579r9j9G9u3mL3FBKkQK866ggWSazJL102i/Hxp5mlwdxSqus68TqSUBHtzSpqvDoNOZ106C8U2y3dmmWk/qLhi3Yfo2naGyRxaYTIUgXGJxXZspuMtgy0nb+ktDtL6VJq6HV/4xFMdIHLbgDjkSJL1xLz8yyxjzS6t8hmROQnUnLzHZ63GbSVmOOKXjeM1/ELX+CyWU4NbczqdF8uayrP15LaGdlmEYugZ6XEOkFYy4SxzHIoEdJBwgzmNIDXQ9L2/Qd4yo/XZu8PsdFof8l3eq4A6DRIfhBGBC9/5bLX8QXHWWKeYa1O73bBcpqigTFGRMMckjSvyG5uIPAW1l5Mu2H9dhFAU0hiFhPOJEK3IpvlinjuoQ0sjaeXItdJaJASaKY17LaGTXVLfye7bb62zni19Wtbv7bWXtA2txRnqcN9OkDnGF91616i3hG6/8S1k7seTNNM4AETum9bnZ6dgrXLmfUG0VQqpQuaOAngqazzq8nJSY99fVmnv2I00xrjFdWmEkeSUi4TEK6Ab1IzlIbPFJKrpaCtQuLdcL8bHLQ1vErStGCtvdPjiXVjo9oJ3//IQnc/ncVaFbkhwe1I0Icum8WIzot2eG2hn4HLm/TX6nDPU6BGQF3YmHeEaUwoCaQ+hvqQ5/DMVXxcZRuXf5QIWIomBAwi3F+TvuYvKX2Kdb8FLNKg0Tms8+MCeEUKepiIP3QVWJoaV8NmvsPzJREcLPGNSv3KKis78cPrD2+ueNoh2wuVKjqkrFDRZo2BJ74eJH4MBZn7Xffi89tevffc2gqvV0tOSTVlZnep2r75xxaDpeYePWtKd2yV1fuMFNfQkt5z0BCf+8/fpNRlyN/Vy7qfkpKSTKnt2pOWnMz+2hp/zf79XFtrcI7WgaVENd6tMSPhQuy2DCzNNJtFaofM2rISA1Ayom+TU9LV3/QDez2RgFJVT0WWBgBj47r0Dh1ESmp69e4/FKARDpYaH5/Kv1le3WnouL0SWO2ymeMG34c5dw40IXmZ4sMM72smOH6eazun/PsPtzRn/VudZb0B/+ck+bx6buqv64GV3FF3s7uyj7eaJAwhF8X/B+KbXAXZxkeoeIu10DMbkrsT038agRnKiCZ7MQsFal1KoKf9VVkPrb+SGoHwoe3lL9p9MWsmlf79fvmG5evbDxmj6PduJWBHpKi/eH0NrXfsi9u/JZH8hCCKJTRXd5mmovnEPUUFWSuitBcKlr7GzN8J0MEPN2rvAytVbTY+TLK+DiSOAuFH0vEYhDgR4DOKbOaxYW1EAkt3MYnJQpeK1zdqYWEA8VepyFKr01MCSFv5hk/IAEsFr9Y7Wczrz2o4JnkO70QiviRABRSrjcDvlds2DUrrOegWxv9j77vjo6rS95/3vTMphBLIzARQBLGtBZWSCcq6igV7V2xkAiprF3VV1l6x9xVdbJAJKmJdXSuoqCjMBATEhqKChTIzgVBDkrnn/X3OncwwM5mKm+/nw+eX84+SOfc9/dxzn/O+z4MPyJSuIOoBw3iPxBwrZDvPX9U9rRiPuzbUwGE5SQgJYmsR8O1wUkST/R5nTw2g2WzGezBxQqxe2+j9Vjm1vlSUmkoKYwHVT5jH+T1OK1Q7Pg2tCR1ukujw3T4sqLMuYiW8DEwHbSzCiG9HJoJPbm9Qj/+PLDRRWKYJ4bK6Ktd7UZvu2tBrAD9MYh4uRH39VY5M4k76sZSCQcL4olMfR0ky2J3reCV/01c8v7o/hXkWCU7Ow0ZC1sg+cJjKl+KmojYwUoOTOxc7P3x5JDVro0OmrB5GzI+xwt9TvBOPEtCAOo/zzGx1rXw+sJuY/AEpsaJ4FNMAglzcSgfSBiytrA19JabczYyNJjCpzuPUazCf1NvtDWpKidmk5MOcHzR4XxF1gd/jHBr/TIU3cLk0bjrMKOxsfROkTIQzhSxqj8es35U4hEn3TTlIOonIc3WtvLlJz7fZX3R5AFmUD8LysAgtr6t2VuXcjhy+kd3eUD0LzhCRtVZ1SfSlfE1dteulDOXkdea26KLYGE6m3CPA38A4wO9xjsylHR1gaS69lDpPXoOURzHtYbc9bFob9rbecmfpj/aw2x4226sPOuraPnOro1/bp1871kE79mulN6i9JY+K8pkJ0ytkqBG+c1w/5vFeic+69SOuNrRGwub5TJwSCBWWRwDjTr+nLLvKbvv0QcY16/YG5xLxJJgqgdcsW7+0eqcMIMJpAtnFuvEH1iqFZ+blqI6Zooy895chNYGBTPxa9NAuJM8RcEmSB2/edrO1v/X3DGBp8GkQrSYlr8dsMY0Rwjp/laON4IXbG3xSIGvXL5j5aV5gqYETNbjiq3ZlU1lOW9eKqaHryJTDLKY6sA0E0VxyivEAhF6uq3Y8kaY/LJvumuACAj2oFWKFZbbZGC6bf0HvjADO/8X5JfIBDYtios2HIeFsARl11Vu96/a87nXfsueu3r2pYdVKDVQW9thhp82/frNYg6XXjPhLUY5zAjVfBs0PJ3h+2/CDX3u6oaBsx53Ca1f+EW5cnwBa6N869R0wsDmw7EelVBuwNFN59s7du4PJaAr+pvlXc01/CiwtKC13cWGnzpqfNK5AW0H3ni5z87oGDTKnqggXdelcWLZDn6bQb9YeaSsqKeFO3bpvWfmjFhJJBkuXM3Dp2gUzWiLgE+b5Pc6cv7Mqa1bvK8Qva8+p5LoIy3t/vP7g4X+8fm9Oas/Jz7trV+9HwtOgYIUVi4HPjEJH2ZyR1H2viYH1nTtjNQlFOPxY/iXMN9WNcuT+Ya/FamoCU0D8u943UoKlrZXSYCwTrsnimWnldntDev12JSUPN67+ZVinnv3LW0y8yXZ5UJRcli9VQKoxdk9Z9TvDuDgaApptQgrjQYLc5/O43smQN7Zn6Us9AV6KD7/XnlMi+IlFHEJ0gii5zWZD2FR0Kky5Ckx7gXG2v8p5cFIZKcDSQJBMORvEa7LVHeAyYVXr9zjLK73BDUrJsesXzexkzVfChwW2zTvPPqevBVhEk7s2eD4Ex0aV17OXEcnR+p4dCsjJIDZERHth/ipAbYZ9OTLuNUFTFA1lkvi9JSbOKCQvmPaiYXazaScFqiVTYryLYkDz436apPKdrdoa0OoNWOJd1WLQ3hC5LF3IdeXU0B3KlOuJ8D2UlMGgH6DoYX+1Y+s7M1KiDsGeyaJu03RH+kIOkPvjVb4rawLvCNEM0o74kKP8HtdRWSqr6zpOewiSUCzkXxgzzSKj3/yRf57PXpc/1Bva0xT1Fgudka3z0v0eEeQa0QzIK36P04ooyJSG1ASOZsDyGhcQE8EOwVTtJVwxJXAjMZ2iwey270QZTUT7+zzOg7KV0brPTicFS9VeaTFQotvqqi0PzraepZYHttICl+uE6XV/lUN75OeTtHdxjQLeYiWf5/wgYzeB3OD3uAbEP1NRE/qnalw/0FbU5b5MtpSBK0hof4jaomNUCDCVifvAcj6T4U0jgJZif9nKn55HNFB81bKeYd3e4EYBjmUFy8tVC0lBi69WObwZ2pjVbvyzld7gzSLoQ4J/C2EgmE73VzlyopjI+SWe8+D+uYynAnj1z5lI+XReHZpj+e1h09pY2wGAbA+b7VXX9rK7PfVBR1071sH2NAc61mz7zFerXytqQyeSUodqri/rEGHgRTHDJ9eN7vVNju+q5GxbwVJvcBOJHAkhCxhJTsIygQTP+Kpdr+RQVnvM2Wxg6UIA95HCkhzqF8uyYdmCPbvsMuhaKMwDRPNozVbgFiY5DqYa5RuzTUB03u23lHCFn9QfZ5EDovYCoNuTwOm87ebYF5nA0hcALNHCWTFbGbxA3TWBl4SweP2CmfPyAUv1wVuAXeuqXdnUdtPWtdU7twaQCohxA6D+CZK3BdKzzuPKxP0WBUt/YKJ/ipLlwvio2dzYd+GYnRty7MNU2f4n4+Vu5UmDiK8t8CQjwBji87j0mdlKe9/87ps/Pn7e4PCmdeuYDaPA1XeXzcsXLxx4/cu7pG+L2MmwF8I0E9b/T29NrN8Klu7QJ7xu9crwpnXrk+2U9N13UOPqX5ZAlMT9ZnmWZuo/e+du3cE2W1Pw12ze6vFm/hxY2r1nORcUddI0BfF1tXfp0RXE3BRcnhK4tZV07Wrr1rN3c/0f1u9GQXGRrZtDe+2OBfB8fAUraoJ/MBljGxa8pyJgKc0xG8tK5l9AlkdtpuT2hg4VWCHZR0f4J8kK+48mYby0xv/G+UsfHzsrm61Uv7fuNQ+REkvRXEheIsM8wTeqV8PgSSuajWJ7JEQ/8qGaCxjYphgLFBR5VSuYZwZLtZCRejYeMErXJndN4D1h/g+HaYGg5Q2QUU9MGvDeBUp9DDLe9lWX5fJ+alOEDjNWRDqy4kYi1l6xH+TSt2LQvQx5bG6Vs03UQtzz8e/ZbzQYyqCYV7AWiRJTnmKDTxXgUAguJNAmIYznMK4UQ+0kzGN1qHlSnVKAGcG1JNCcgm3WaHJ7xDA6QUwdwdDZ7Q3qdTp03YIZjlZw/12yqQG+s8vj14gGwS8jomGPfvX2op5Nm3beQsbmJ/oO/Y+vbIeM5cXmgEX7QOcBtDcZ4aOS7SfXce9n1vUosTf/TIKE8GOdL8bfzHheiZxl2KhUTNxNCpdE7SiWqyGYW1ftsvg8c0y9K7yrhzL4Iij8E8Q7g+QOn8eRMuR6iLf+7wbhUoh8KiRHd9rRsfes4RSj+omfBxbdkSlHEtFmxXI3k/Gir6pscjRPZW1wthLUEFGTiIyr8zgHZ6mzFv68lonCUHgxbo94yxCqmFPtaEMnkmsfxOMPFc+v3Z+U+Xw8EJ2jnVg2i7N0v6M3E4f/m40PfK/p0rnzlqC+mJ9PKgICW96RhJFQuEQR7UkkZ2pKqhQ0H3uIyD/rql37ZqtjZW39GKXUhSy42CojwuF8l9/j1FQRKcLwA6sB8RhirDVJoh752YqJ/10D5i8TpAYK83N+kGhHYXnIX+VMeIdXekN3hDc27GTr1C3iNZohKZEBYOrPBD1XIoJqhgVGL/JVtRXrTIVBRUBG6aMjBiw6JpHluXDDptoL01XV7Q01Q+hgEmV5EYPpekDe93mcCReSSc/nddayIqaYGsnES0SyqwLG+atdmgc8a+oAS7N2UdoMeQ1SHsW0h932sKmbtD3Z7ahr+4xXR7929Gt77QUdc0t7JdSETiXIMAjutw52jFoxbGfXndNdA4XbkuI+4kKmmGjjvRE1KoxbBPRanceRi1BCe4xXZrC0NvgDmeo6gPOiJGhpbBhn71TaH6B/C6kzCfwTlHiFRYu2LPR7XJr4Pt+Ud/u1F4VBdKsmnLfGlnCtQL5I+sjL226OFU9rt9IbegVQmtMqBh6IgbO1q4ff47wq2X4kZBwfrVs449u8wNJISOiZfo9Th6NmShn7oGJK4Dpi0mqzP+lQViI1U4Vxfd0YV6Y1EgFLLSoKOU9zZQn/T8S+/ifjVekNzgfoESj5NvnDUDEGaf7H+IO+2xt8e9E/Bu/Rsr7e+tgo7rXrnpuWLcr4YaY5PO3dXI7mNSvScocW9Oi1Q8uG+qC5cW0bALmk376DGlf9vAQi+YGlJaWlZLMVbAksz2fd/jmwtEfvXmyzFzSvC8WHKtvsJaWdSYthrfgh5YWL0bm0m72LszzaR0ZBYaG9e68+m3/9Rs/dBC9Ptze4SkwZvf6rmdga1hx2zD8+s6dyRU3gEWIaCJCNlPQFYR0gb0JRDATUokIbfvh8wncTTkr2XMtpuVd61xwjMK/VXtet75EonUtz5dO/sxQW1sW4CRn3CNFEf5XjjZyMt2Zye0PLIdqbSX7NBJYqFr1WP6qrLk/n9R0rttIbeBQwyiGqQYWb9iVb4WwQLhUBM9RnwlwAkR/7FjkveHkkxXPnZqx65fOhE2HKdQq0ASKHMmGhAL+SyfeCVEZwW0juUiJPzRtdnsm5Jx4sDbDQ2dEQ08heL3cxKKTVqYVxNCnyCKt9SGi4CF+hP+YFcqXf4xyU1JBUYOkGkHEMmWZWj3glYSbD5jO7t3Q21tpDpHBQbKwMvKlsPLTurLIEegx3bfCaRxe9c8GADYH1LYSNRabZK8y8/pOyfpPu2H142j0maQ4MFkaVPwfPv6GTV/Yz2fY5S1xofWsnxIGldxJQI0JNRHKxBXC2Jg32A1jq9zjPz2P+WkJMCqi0FOZZygX8lN/j0CJobVJlbf1NELO/QKYB/Ljf49wtVb6+Z940sPyYy98nBYuz1TpTCU2vq3bE+MDd3sBiAk1QJjYRY6K/2rlTtveh2xu8kUTWQeL2CMZLinDsvCpnXpfHcWUlzK3KqfVDxVRPkiCffkyoukWbsN9hGxTzDL/HmZG/2e0NXqm5bVlpESEMIUJvKLwphtwgYM33qS/XhpDCQ8n7C5HhUmQ+688hRN7tXXUoyDaBTLlUV1aBSsnAq/4qx16pwNIKbzAIkio2SUcLzDaKtvSYM7JPSgeDNOOmPYHfsSJYlHyb85wU7AaDbvJ5HHvHP6P5zMMb1nS2l/SYlLOtuIzC6hwBU53HeWWK59vuL7WhCSLoxkomC9P5AgmkomPKUJesZyK3N6i5uuNF2iZp0bO6uAvhXOqaqT8qagKvgrCEFb0qhF4gTPB7nFoANmvqAEuzdlHaDFkHfxtNt4fd9rCpm7c92e2oa/uMV0e/dvRre+0F2/XcOmTyL0WbbJ0vJZG/gLgbCd70eRy1eb4X9CHrDAiGaGGEyGFbnlPCY+dVO2I8nfna1AfCo9+RwvpQaL1WxUz7fH5k7u0xXpnBUm/wNxAuJDNRBCJbf4QbGy6wlZTuAqHJgJwrRBtJyW2K5Fo2eKFvlCOtSu+fORAmPxsRzqCLtcowMdmUqLuJuJeILCDITF+1SwustEe/Zlyzbm9Qi53MgkLMi00IZ4CoyO9xaP7AhOT2BnW+aesWzFiWD1hqhZpqVekcPGkyRdy4a4LXCNERNtDTSnuWMt/tG5XV2ywCltYE68ngsxBW9cJ4i5jdvlFl+QgPJXfH/2S83N7AzyC+SouvtfGiURgIG673e5z9o4Vr7tXvJhy/eePyxdbHfVF5/90bf/9usahwWgDJ3qWHwyjpUdq8dmVahfWC7j17m5vW1rdsWJMQmqvLKOm33+DGVT99p4Ma1ifWAAAgAElEQVRH41JWz1JbSbdubC8o2rJ62S/6OQuQ7NStu/5/FW5patkQCklLczJg9afA0sKyHXprb9akcHsbiM3inv3/smnZV19aUbBJyd6lR3ejpHuZFoayfiKmkr57775hydzCZA9atzcYJFOd3fDVh0arp95HZpGxU6aw2KHPh05RplwB07gBHB4JUD8Cfa1YHUtiXENKhRThREADQuFVsNmeVpudT+TirRrfFLc3oL3Wh5KCVnzWnHAvsWGc4BtV1jCkZm05U/g/pCLchBZfHGNKXZVrera9NPr7IR+LbfNv9ZvFbBmmt7KMnqV6zyb85vM403PutRqunLzyGGXYboPIgJa1oScKeziPF0EpiEpJMMaizyC5gQVfzh2dXQk7Wl+3N/guERaT4DNTmZOZbFcIZCwY88iE9qxPm4Rxu4h4c+LTu/VWdve/pCUeCLAM2/gkMdXJAlIk6AuSF0E4gIC5UHgKgt3EwI1+j3MfnT3ieayONxs39jGKOi8Nm6Z3wbm9LODF7Q02Slgdxsw5cS0L47OW5pY97QU27cF3ZBwA+YZJOHF+lfPL+MZ/Mn7qJ6XNjX2+6ea6eXjg55M134mAw0XK7H7U0Kq0Ik0Jc4BoT4H8w1/dRsCwTT9bIJ1S/yaF85J/jNWVoD2k/xCiZSRyKglujeYVgy6D4Fu/x5ExTDnJdm93bfAfFgivMNVSl7fhjVYRtDZ1rPAGP2bC29KMWbBhpt/j6A6iNvvHfg9+Ob7IueNIKLKEZIRlPIE/iacIcOtzjOAiQ8xGk427/R5nDDRKMwn1ufAFEtUA4a2CiwZNhiljfKOduXsvJhaQ8O4aMjl4CBt0DymJee3muh9E81lgaY78zZU1oYu1ly5EvgFIR50UEXA7SPoD/JtAMQu6Qei5tmH4qgBkzPJ7HHpfzpjcNcHjQHQVKYkooUfEsT73e5x90gg8mWJGKCG28UJVj9enJPxPiLLeebmkVh77t/0eZ5f4/BXe0GRzw1plLynNetmUshymEQIZmIavMwVYGnxQX5STwvNCNFrzCNd5HNfn0obWPBnPRPpbabPReY2+uImtYZbLtbhs/Boe6l1VOdfT0xdXbl5nrYjGAU1niN8SsoUc6a92WpEW2VIHWJqth9L/ntcg5VFMe9htD5u6SduT3Y66ts94dfRrR7+2116wXc8ttzf4OkF7vYTnExvdTZEBpGi2f7QjH6/F3pU1oWsV1O4spNWXtWfCJBK5IosyfaZXjtWv+09eW1pghJeTwqFpMxNdAsKPPk9O4GF7jFc2sPRbQG4hlRiymu1921z/2zEFzp1OguBhgRxMIBdEblckD4Hk0TpPueaLzDfl3X53bcgDUSNJ0S1gulu0JwGpzsoUr6HJ/Ym/8leVaS+ZtGBWvpXM5aDprg29L6Z6m0Fb+bWYThVId7/HaYEt8cntDc6DosfWLfogkA9YSkx9Fck9/irn7lnakW0evA2QFq/5UJguJ6jvfR5XNsDbsllREzRtoAO0CrgQXhebOqTunPKEEOg8+zjveZDKvhY8EIWRDGlo40UDo0ixmeCp4/aGFi99YuzchgUfDNP2isr77bpl1U9LVPOWtACKvavDxcXdurQ0rEqrol1Y2rNXuLGhoWV9fX1yPS2wdOXS75L+niNYWli8ZfUvP1tcohooDTc1idnSwkVdu4oyzabQr8ukpSkSkhdJfw4sdfTZUYtKtWxIaIdV10Jnn35Nod+Xqy0b24hY2bs6y7i4a2l8H7kOHb1r33Nud/hGlSWEIbu9wbUIm6euW/xRQStY+oYiHJ7J00uLoxGDNUAnwHgiNAH0PiDVIHwmov5CxBoULws3Nv5sFBeHCdjgy0HIJGmN6jDvw6HEWhfCMgWgMX6Pc8UQ76oeTMZrZOKsyG90EzFe8Y3a6v2WbQ0k8wBmAktBOBMkBbkoV+tyK7yrHwfoDAmbDWy3OyPhpEIg6ar3TjHocEAN8Ve5Ts9WT/17ZU1wuAA3kGC8JXhkhscT228iwjAR6QuB9a5NlxThZkC9XFddHvMOTJHX2gcGPrfSabfZNMVBTK09mlc0lyfz6VpiBpo3XPAtKbHCj+P3xoqa1aOI6CII/d6yPhCwl5bvDhEbWlrG+8/rPc9dG2wxFA3Te1gu7Re25pfmxXydFE6KA0tfMNg4bc6oHglCV0vGPfnjl117rRSDnjp5xXc3F5rhXab1GVB9/Iol17zUe6+7n+5XmZI/PX4OKFZ9CXxvOg/MhLlaGzoJwKVkShsgNmpTQY4mgwaIyEISGkBieZNaSZguBuEnf5Xjrlz6ozVPb3dNcCogv5LQv5JE0NqY0ZQbOpqBTPlGmHxGs9015/xubThjB9z92d+Le+9xKokOK05dN7c3uI5NnKhBKGF83sl0lM4akzKkP1oP7QX7kIJ8zWqraJgwJuo9pM7j/CSPdsdnTXh3VdQGjiLB9aQolQdiTkVYnKX7HBGCHX6/x8mZHqqsCfxViB4mHRYPPAKR/kLoK6ASIjUZFqcyr0rHiSyMj80io082ztaKmsAZROSJFywTxidL7j9533WLZye8+w+Y/luxuaVIA3kWVZAwvSaGbXjdOaX5nBE0EP8lTJxHyP1iXwkxGTLX73Ea8f1W6Q1Oa2kI/GrvmlH8KH1XMwYLMCqVeFmaMPyPhaiZTLleMUYxYPo8Ts3ZnWvKeCZq/Rb5JWGPZFwA4Pf4C7VKb+CV4p+/OXPWrcOjND95nbW0BzcU3UXAD1rElgxLJK5XLo3oAEtz6aXUefIapDyKaQ+77WFTN2l7sttR1/YZr45+7ejX9toLttu55fYGL9T8c6wodqAwBV3YkAkg+8WZVGCT3hW93bWB0RDehZRYt8hi0OOk5HpftfPjPN4rbQ7Eg2uDvQzBQlI4Jp0dxTIGwPo6jyuXW+T2GK9sIFmjQXyYMlVOHjXRdlofXANHjBWongTeJEr6gfGDQIJ1Hpdu87akvNuv5wmIDiNTFgvhBAI9IpBJJHyyQY0bwlR438ZvPnvg23tP+c+2VCjLM2nrG/UUjRckAdNJAumVKrTR7Q1+TyI3NiycuTEfsFRYOQD2arGRba2rfq6iJrDYgHGniFqq6wlIuc/jtDx5MqTelrBNFy1khVZhG0w3bHTsnLMd3/+J/s57HqQqS/MJGkIHagAkFfCk+VULDHu/2eeUWh6fbm/oN5Bc+N1txx646bdvTi507rRzU3D5z6ppc9pwwYJSVy8uLClOEj1KqE5B9147qKZNG5rXrowXRtK4I5X0HTCwceVPyX2VHSzt1LUrFRSXNAWXLSvqudtu5sY1QbO1nvaS0lLYi4oRbtzSVL8innvvz4Glzp36QExp2dAQD2hYdS3o7uqptmze0Nywuo2aeKGzz05kL+4U5Swt6N7Tv+99cw8D7H/ze0oTvITc3uB6CeP49YtnFLeCpW+bhIHzq5xpwWh3bfA+KBgkeAGE+0FYCqFPQVKteXTBNEhMeowMOTW8qSFgLy59AkwPQPCsLy6UN9t81aIgTNgDSh633iOMJ8WwXV13TvelrcI2k0mJpcKtxTWI+U3fqDLt2Z4xub315xGpw0Wgw8W7Emi6pjTJEoZ/tOavrPM4LXA2W9Ke7hCZs2XVz5uLe+1SBaGHhaQzBI8grIbDZglTDfFX5w6Wguh6KNH8xn9V4fD5bCu4V0gOFJF+0YvJtO9FDZYSvZ6FnsbaBwZPXvEXwyh4Nyril62t0d8VozcBOry7r9sb/BCC9yDov27RjP/ouaUIVxBjk7/KeaHbG9SidkNytS2MF8B0F5Rcr8XE4sDS55RQm6iV78ZN+vnrrs5fWgxj8pl/fP2UCNTy4m4vupo3VUwvH3D3pP4VS1OVnQCW5gBODH525XC22/5OwEAA3SEynYQSKIBidYVcRAafIko2g9FERP9FWCJiMBbQwr/7PGVZPZfj6q29/96E0L9I5OvWdZAy5HrwpBUOo9j+U/SiWRjvmUoNnT+6PMZJG7W738MLbyrqscPeURolaO5vkSZ/tfPaSB4htzekouMnLO+YRPtn2jMiolHBiRCaSyIzo2UJ4z59Aeyvdm7lGs91UkTyJby73LWhk0jkkniKg/zMJXDM+voWOQqzUWVYXN1E+0HkHRFVAmLNO/62v9p5htsbek8g32nP35TvRAPPslJXz60uj/VJqvpqzlIRdSIpxLxyhfDfP/778NF/vHxXAnXP4BdWOIywfQkpRPjPGVM1dZO/qjwfoT09Xj+Q4PhceIXj65xKdFLP05a1KxcWdOu1bedCzccLdYev2pmKj7fN+aWiJlhLwE8keCty0UUFPo9jXB5zIeOZqGL6xp60pVF/ixy7df/b+u0x9MW1/cyW8PUEfZknCyD4bP+9f731qSFDnPk4Elg0OcSj2VRBxeis2+OvdnbNpR0dYGkuvZQ6z//kQJzCdHvYbQ+bbTbWbe/KNk+2R33bw2Z79UFHXTsAyO1pDnSsg6T5Wjml/gEYqgsUfwtSHhEVIuHrtWASYLzs95Q9m+N+qW+kx5JY3E0W0XlEoV7u9HvKc1GoT1VMxKPu+dX9yTRmkRIr9DJVskKvga45hqq0x5xNa3Ov6V8XdN5SvpEUkgUwsnat5e0w8IgQgU4Byd9EZDcdzta3uOzJ+MP8oJrV+9oNW9g3qiwXnqm82+/21l8JURUgaK65niQ0TaCFKuQ9La4khFu3hJZ/8dU/hmTzksza5vgMFZNDFUH/m52WPXluSg8Ud01gDgTPECj24SAGjtOhoX6P01LTjk+VtcE/IDK2YcFMS9gm58qQFAvR+36PsyTLM2n7dvCU1bvYiD9FK7+d5joDcLq/2tnGkyupjN6Da4MSf2EgjOfJZoz0nd3jq5zb0DZj3vOgTX9OXTVUxPiQzAiImwYsnSaKT6obXWYJvVlAnbIdxwhv+vbOY08p7Nnv/IYFH6wIb2pI621W0L3nDmwvtDevCwXStbeg1FWumho3NTesSsxDzJ122mc/7b2a9GxWsLSg1FkOo6BAC0fZurp6aj5QshcUFHbfoa/ZuH6NqHCY7QWFW1Yvi+c0TQOWEnFBcSFgimpuSntpUuTaqa+YZkvLxoZ47lWrrvbOpaVk2Au2BBLKs5pV0CoMpcLhWfauZb/sc8vMF7VXpjCfWzfKURffdrcWzGuRIxu+ntm5VeDpDVN42PzqHinFo/SzkTB8dQXM8A3E9sdF5C1haOlivd4+hdAABj0NyDHmlvUFRmHXu8Wgy0nUrz6PK6MHZELdakP3QNAp6rkoBh5SSu6ZV+1aVFkT6C9Ej5CyvHn0hdw/xTQ/qhtd/mSmdeCuCZ5PhLEEfC76HQXZRYgKiHhOw5fvv5FuLxCiA8E4Lhcl4sGTVnQyiu3rWKlD1i76sEu3QUdeB6V+J2iPOnUtgaYIyTACL5jrcdyZ67p1ewPvKdAiFtUoLc1Hsr14ohWGT2o+KU4Q7kq2KQbdICLv1nmcT2coz9oH3DX1B4DUk6lCyjPVtdXzaQqJGiHEj1lcsyzXKdMcyGQbqcD7MsuJ4cZlpxvFfTeTwtBc265FIqHkXwKMZaExcWDpkwJck+yZ+N51Ly3cqXFdwTpbYU1Fwx/XbDFsyzVhRbNhazimsqoV9GtbegJYCikhpjYhxdGn3N7gECHcrykoNFBKSvoIoN8LGmSKeY1aNgcdeaCIGgOiniQyV/OWAuIkilAYCEPPy6Cvynlzrn3SCkAuBFQVKQ5Z6yANh7W7JnQpoM4jIYvLU4uvkcIZqcLfB038fqKtcw8VBX2F6BQhcdR5nNZaS47wEcY0UeGTsgh4avDtaQg+JEHsHS4stwP0vN/jzEgjkW3ORn+v9K45UxAeZUW+bGOKeQKTfF6iNpXOGrNzKhGsmHXNvQ2FZjAVQ2QLiA5WkIvmeZzT3N5gnXUuEcxL9U5URJNh4LzkfTm56u7awKVQdBAJYjQNQnhxzdzXxy598u8JZ6IDn1/bN2yGPyelqVAsz9KJJKbXlwPfcly5erx+N4SG5ur9HX1WCB+0mOG/LDi3V+xc5a4NzWwOLP+4sGyn97ZlWCyOVlbT/B6XBhuTU5vzi7sm8JoAfhaaAZbTBNTN73FaPPs5pixOD6t2Bmz6W+SUWLsZ54AgptFytxG2Pw0l9UJ8OolcCENOB3j94nG739i4Zk3OlElub+ALmLbxROZmprBhki1nsa4OsDTHkc5lQm27qYQn//RBezuvq67+/+990B7t7+jX9plXHf0a2XDaY862h83/k7pWeoNPaeEGAi0QkVsAWkoi1dbNP2G6v8qZKzF7b3dN4BICSjVPk668InmURE30j+4ZU0HN890TAUunrNyb2PYGKZyZ7nkhHA/CrqkAsv+j90x6kOyF9Q4j3LyElGRSPE/ZtEQuNdlZiDTR+x7RzAOnb3DatzTdIyR7QBCGoAUsT2fh8EvvqTkleJZ/tLPNeLlrQ9eTUrsqQTEzlVtjLHKQsEXZcJmC3N2yduUXC6/cL8bHludYJ2SvmBzYn1iuJTJ2MVu2CNuKVgjTU3VVZQmH7nhxoagBHfbITPukCv/VXo2GyEVrFs4I5wWWRj4067KF52XaXypr6+8XkUOiKt8E7KAY9/g9Ti3WkCn1HlIb7MKCd0nBCt+1QDDTPLduTK8EECzPPt/mfUuH7NrYuJeYBgDYV4CFgLyxfsHMBY8X2Xa+cY/hMZ5iYXqMyLzVV1U+Y/CkeXajU9/NZG4FTOIUzXW4YEowuv/fn7ja3rmbsf7b2WlVvbvufcjp5pb1vy2dODam3qz7o6jX7p12vXDi+/VzXkvw4A1vauhuK4l4u6ZLxTsPGGjv1rOy8ZeFL5XsMnh0w5fvPdx94IjLUdBp9/D6NbMgZhPbi3p8f/9pMdEWAPrDLgGI3+XSp0YXlPY+UkxzMzGR2bT59x8eODMlQLLH1S9NUI0blm38af7saL2idS3ZZdBQezfnsO/uOqmNkMkuFz99fun+hxfZCjpbHpmReYKHlcjd86pd78a30e0NNkHUIesWftit1bP0NVPZD50/urSNx1n8c1rESIj2J8EgJVhERN0h6i3twQORAwg8UV/qmE2bdzbsnf4pjBsFWJZGoCNlt1d4g5NIKEQiFsWIFhgilqd8VeVzKmpCexHhNlKaJ84KcP+HQHzZ1MR1OChBrRANLhKeEGC2Vl02gUM2LJ51R7e9D0npUStE+4Dkkhy4GVE5tX6EKDWBFC60+A/3P3w3BZxvCfswyohQJEre67ST84JZwykanpl1ybprV58EGP+E5j9V4c7CxmoS/EaK78lB4OmfwvxRXZUjE5hs7QOV3sAxAvwz/1DmljJFBS/BZgzncMvjEBqn552EzV1gGC8w8QaBDDGKGs8wtxSuIUVWmHAuSfOeg/GMmHQGC8bFgaUPAzzB7ylLuIjV4/zUwjd232NDfalNzO4m8yZW0vkDZ//xt+9x2Lx0Zca/Z0XD/0gfiu2uCd4KRiWZ1ty+EURrCPhYSHv/GhPINH/Q5VgXnfsffiVA9QIcToQQBC9pcE1EhrNpjhO2nSNQG+uqXdfl0h86T7c93DvvccM735OSGIe7MF4Tw94m5NpdE7gMRAeRwr2t+8HTAF3t9zg+Si5vyLO/zeWCooVkohVYlxFgDPG1CtcMnbp6mJj8EFqV2RXjKRYZl4VmqXelN1Qjgv+QyJxYmayFkWRGHufL5OomvLtSeWDm2p/RfPEUD52K5OBZI12JEQpxBgdPWtPNKDbXQPivW1XR5ToR/sRf7fiX9gxk0MXa4z6l57qBRwG+zVdVNiNTPd3e0LWA2psUxdTkhfHvjUvm3PnthBMSvDUrp9bvJUppPmfrnKwYD2jwPh/v3a6DTtj1L1c8Oz8j5VWaCgvjDTZtB80d0z12cagvs5uCy14pcuwc45TPZ1z0WhSBr646Mby/1UZbsNTid+b3YKrZVoQRSU9/lXNsHmVmPBNZfWyqN0giNDBWYjoNhK4CWSCCc1jhaiGaQ4z/wBR9Nv/Xpt++mfTNjcMt2pJs6a/PN3RvVi2/kInDonmVBeA7s1FeWNk7wNJsPZz+920+EGcpsj3stodN3YztyW5HXdtnvDr6taNf22sv2G7nVsULwYMpTHdDyc9EGC4khQR6TSB7+j2uGIl5Dq8f7Vmq1YULocgKMROD7hLBpDqPY1t4NWNjpT05AIqFXqaqi7AcRUTDfFXOtKH6cc+1x3iltVnxfEN/CrfMIomIkuST4g/aGphQZN2yO6I2LO8GfUBSuBmCg5QhQwncR5ktN8wb0yvdATVtXStrAy+LSa/Ziuz+L87cCpy4a4PvkqAIpnpODONaJvlAwmqhGPwQAR8KpM93j18wZoP/detD8c8md03gfZAVdv6o1Qf7jzgKJIMFdk98SLHbG/wMoLc0B2isTKIjQPojz3Facj0iIePhA9cs/LhH/mCpfNLp529K43ioUjUzZd9W1IRGEakzAAqTQsSrzBJrkLf9HkdZtrNWxdTQDqTUc6SoNfxYnlZKLps3unwrV2v+nb7N60DPOxEh1mvdwD2i6K3dNwZGHPPr/IXHr1u56+EHjIkBk1pVGUSv+KscXk2pwUoWsZCluGwlA3dADK/P02NauiYMfuLHZyxgU5A2TzovrcHT13Qztpi/Jn8AZuSqbK2IFe5MfHydxzGiwht8k4hMiCqHokXE0B5lXYXk8aTLiYR+tSgsBOdAcxaCpmiaE8PALUrol7pqx7nJba70hl5Vouos75jWlATmzDUbW7rNvyBRub7CG7oLUF1ZaTG4SNJ7MImalcyL6/YGVxjh5tPWLP6kaytY+hKj5fi5nt7JvK5thuSAqaHDTFPeFeAlg/ktMdVPisOdCcZjJPSNEqyWcNOBbC98iYAziHHR3CQhnkxTtdIbeBXCdRCJtD8SSv6Kz+P4sMIbHEzAlVpoLrKE5HIIfe2vdt6f0WZNYDaZfKuwrBXCh0xyswivEVLjNy9ZcGfJboNShmdb4hqaqzjugipdORXewI0s6A+hiVvHi8uE1ClgcUHYnU6xPNvSrXixvg+1yDRpaSpAYdE0DqucwAchXKu9Z32eskcylBHxLPUGzwZwNink5Z0nIp1g0Lt+j7OzuyY0hZicIrKr2bjhWyrqsoFJdiLwC+A100SV/k4Kw7O1N27+Pg7I+xAZSopuiPUr4x4hmuivcrwRb0uH/RLh03c+nzqik2ruu95W/LWzecPRBx0w5m9hw95G1CjV+orMK5phNDfuOuf8Pm24PfX8FEVLCZguhGcE+JVBL0PkSiE1jYQtIDISFXL4PWLKU0R8CYiWEKDDrtfrecdhvlJHQShIS121MyLgkyVVeIMHq431Zxqdy47THK6xfmLS/X5bvFigxTMO0V6lP8dRWjwIokeS+03bqXjmtzlUUFQTpbTRex8RneDzOI+wfp9SvzcZ6vWtfMG4X4CH6zzOtzLNLbc3OA2C57WXZVx9LwfJ1/6qzOs225yN/l5RE7qYSF9ERkDhbKmb2mJ78Ov3j99oGJu/6N7vq+m991m5FSylmQWGrX+UNibZVsWUVYcRjFPBODDeC1sBxwrJqQbwqGJ+Ei3mcC1kljraQu4EjOf8nrKXM9W1whu8jQTlJFEAW+/puHfjL19N/fbmwxJoHyqmhipgqme1B3ZkDuMWIbxUV+XM6H0eX37fM24d1PO4S96CiROy9WHy79oLXEw+ORpBon93ewOLGlcsfapTz93m5msvNlcIHxstW/qlWIttwdLa4CdQeEHPNdERD5Q6wijXeZWcr3JKcDBaxcmivynWtFTSj4j1xesOEPlWgJsJeBoKk4RkQtOaFf5FV+6fk/f4kNrgHvEX46370QemrXmP+Wf3tjzJM6UOsDRbD6X/fZsPxFmKbA+77WFTN2N7sttR1/YZr45+7ejX9toLtuu5ZXkfsHEFRGmV51IIvjSBa+bnxzXau8IbvEYTqkPB8kwUA/qgN9XncaYFOHJ5x7gnBw4C08MkkdDLVElI9gHROL/HqfnosqX2GK+0NofUBAYy0fOkUJWtYsm/J3KpWST6vqh349Apq05QhvEPMnGVIrqEIFpcQ6uB7i4sy/xVzn+kKa9NXSMCCZawQ6VW7gVkFXTYeZXzNuvQWxu4B8JWaKyyuDZxDENaBHDpOaNMGTVvjEuHwv9pgaeKmtUXM/HpsG7o1U2qeYvdsHe6OeLtTB/4qxyxDyK3N/ALTLmSiH+LO1yPA2F3v8eZEO4ZCZO11WvPplyAsuS+EwNvG01b9kr1AR2XN9HjZXJgN2VgIoP0l7r2wNzIVsgyLPBCGL4CY7Nz9jl9M3k49q6YsmpPIr6ThC5tPTxPJJHr/gQf8DbvhUO9weMV4Wpr3jEGEeiKx796c0n35qZDm0ma9ty0tvMmtv8wy9X/iTt3PfhLDSaCsM7vcR11wNQ1A0xlvqL5B2N9xnK9CH3gr07vxT743z+/xJ26fM8KaT1LtaCD9q5OBh7cNb+XERX9CCXWR3805TIHFMjNLCN9HufwwZNDf2FDaaX2AwnYJIBpiDw6t9qV/IGeBJYGpjOwRBS6KlALAy9GLj5wOzGN9I0qSwjPa70A+CHK/azrm7APkEwGGxfWVZV9Ed+eiprAI0wUju6/1jwhXAVgvr/a+VAsrwi5p4ZMMlER5031PIka6asuz0rrUDm1viuU+gMKh8SXT0zDFOEsCLpA1I4gWgjBVH+185l89j0dugmlvXco4om21QvtLbc3MAygc0nBEh8UxkUA/eL3OCZkKqOyNvCKEvqKFDZonkgSupMYOyjBaRu++2xC1z3+Gts/EtpkjZPocOFsXMWo9IZegQaERGakoaP4yCT8JQvHY9pmuL2BmpaGYKigqyvn0GULTCbKBkpFwdILATmUFOUEOG2dT6ZdDONTv8dZYEU6NG3xQnCYhJt/Jpu9uxBNqqty3nzglF93CXOxDhOO8f1lmxfCuLEShtQAACAASURBVB+al5NoJ83bGDdfbwXhBX9VYhSEuyY4E6A3/jvXe8xGW+Hvc8t2/PTkFd/dNNOx2/137v63BenKSx4vYUoLTlTUBO4mon1I4VZFmMrEL0LkZyG5CkTPkRnxoLTA0kFHXA3wUiilORf3IdA4YrWDUnS6tMhVZKcThYTrPK6swkRub+BZgPdES3OZ2O0uEnxhA9+pST2E8SyDLpjrcfiGeNfsY5D5L+2SLSJDQAgS6FMNmGq6HEBe8Ve72ni5VUxe9RMzj4eQxW9MhIMFNNpX7dhX/3uoN1SpNE+5wnlWPxJuFqZX9SVYhnHs7faGXiOiSTBVbG8R1jZkjd/jykdENL6YhD22whv8Bwv2j75XM82r+7/54G8D1/1epYg3g0kMU3VdXdT5s2OM0v+2Xhy9Z4O59xeengl0Lkc/9mNhfWnp02SJOWmFcthIoMPtLb5ZIbkBRMcTMF+AfQDoeXvPui8/2NLmYpblei2O5/M4LcqqdKnSG3zAEkgTqo3m0TzNjat+/mTxtZUPxz9XOTV4hTLl3K1gqYwn8Cc+j2NitnUW/X3XS58+pIf7pH+Twjm5PrO1XvKcYfDYOec4YlElbm/wx02/fX1v5x32Sbv2spWjPVYlrA6uO7eNmGUqz9I6CD2uuXy1AwVA+/k9zpHZyoj7PbNnac2avwqZD+vogbh2awG6/TQ/KUAngvAVBJcS0WwouUYIDzWtWvriovEH/DuXerhrAwdBJX7vCOM/NsM27Itzui/PZqMDLM3WQ+l/b48PQ11ae9htD5vtVdf2srs99UFHXTvWwfY0BzrWbJr5WlkbvF0pHEBABUjG+j2ujDfeKV43vStqAjdo9WMSsp7Vhzoo9Zp/dHmmw3SmN5s1typr608VMf+hw73TZRbNo0l4ylft3CGHV2V7zNmUNrUXllIyVgkOguAhBnLyCIq2oc1HHGkguvA4f3XXHyprAqcJ0cXay0r/F4TRpNTjQjrsk3r5qhzpwNkUYGnwY1Kag02NBdEMNtVkxXS1VgX2VTv+U+kNPQqR5qhnn0Fc0EJmBQMlQnQkIE3hDQ1/cOce883m5v8uOL931kNdunGqmLL6ajCNYKVD9ahGzCYbGQUPE/PBgAR8VY4ros9aRPimjGairWHPBv9VxDxag3PxZRzoXeUKg78lRUfmApQl109YXgbUYX5PzwSxnKR8yV6FUyFUSKLDseg1IpkiwNFE+AQmpgnjXTHsQ7Mo1vZ214bcJLjEEnqJrK3nAPW831Me4zLLYd4nZ9mmdRDhrsSlpD8EmC4+ceW3R/192fwN/+7vXn7YqiX7uxtWltQXdZpZGA67jjxg9GWaOwygHj6P8wK3d9WhgHEXKc13G0nCGAfB4kzegUOe/vVdLug0K14kpM34kJwuxJ3rPA4LUI6myLgb35BCwnzIZQ6IwQMJarSvyhkLHa7wBpcz4RtRtMlf7Uilap74IV8TnMEmPS6GaIBYq/u+ztpDluRRoYKqNuJLtaH3RdTbrCjmNRzvqagofA8xrSdRb4Sl4LUoz6hFqSISJCHLk1+J6ktsXAMSO4l6joubJ88Z2acxnkM5zptqihZNSsVlmNzPqTxfEvIQVSkVPq1fSXn/l0dSc77z0l0TWMREj4vCl63z40p9geevdk5z1wa1B/0gUhoktebO+SIqWFddntJrx1275liCWSlaIVrTh0CKIfQeE5YrUWcJ6Lv1C2bUpPMyJyabKeqTumpXUfr9KvA3ZowU0BkEroFSL6bxJnuMYJvg8/R4J98+0fm1t31L/e+fF/ToY0UT5JLEwIUitLwuM0dqK1jaNuQ3lzKscTCozj+qzACRVHiDGjB6tan+j3sKynoPrfO4LPqZismBnmTQokxCjW3WNNMEiBbXI+jL0q2epXQ9RL3tq3YlCHu5vaHPITL5o88nX7K0S4//ftvFueSIwM9nNtiKlo8adFpaEbAUYOl/TGk6cH71Dm04fC0wQ+h+FvWuCb7EYHpQiZwKkbVRJXndDsvm4BFHi1L6UmEjFK1nolmK1Fki+J6F7o9wrUuxv9qV9mwTGfvQBJAarL1rzaZNd3JRSRBEu0BkGQke0uryJOHrfNW9PnZ7g9NFR2EraPufEONWUTiTiD5QkJ2J5HN/lStG1RHt84qawEaYdCwzNlr7B2QXYro1ShNTMTV0GJnqDpLIOUwxrmaSub4q16MZ5ommZ3qbwA9CJOa1LgafAWVmbXcmu/EXsxXe0I0E1Y8UZeQu3mHD6qKaxW8/saag6KvPHf0sCof+G9f2GbAhcPZr3OnFxyvPeF8Y/7XbMfjzs5wJF7/umtUPCvOebOImkEwmhbcUYziRLAEhJMIHQ1EJkSwVQjd9cafpctcvnPFY8v6imO4mUiv9Va7qTGvM7Q0+QaB1UPJKNJ9+X7as+WP5giv2T+CBrqwJnSiMy8iU8ZG9kS4G1M9+jyvjRVJ8+XuMf+3EbnsfdGM8GJjzHsDyLGBoaozYt4OOYNj884JrS/oNzBqxkK4czc8uhpxZd451GR+fUoCloa9Z1B0itFRIDgfRUL/HmU9EV2awdEr9CGHzJlIUO4Nq73DS75dmHiMFMgWEbqLU18R0sMWfylTkG+XQvKk5ORJY53rmsWRqQD2ShGWaKDMbP7CVtwMszXXGts23TQfiHIprD7vtYVM3ZXuy21HX9hmvjn7t6Nf22gu2+7mlQzhJiQHG8QS62+dxxG6yc3gXWP1a6Q3eKqAAKXk98oLHTYC85fe4chWJSi4q8hFXs/pkIr44k9Kp/qhVkNl+j1OLq2RL7TFebQ9utcFboTSQqNYT0V6ieQwJP5K5law/W0XbfsThdcA8WAN2lVNX7iXK9pwJGmcjukVE+hC0VwvtLIDP73Gk89pI9nw7D8ynU1huUAQ/IHM4wjunAYkizQPrrtUiDTosPjK20aTAuxDLVYAMlqbGOVRU3Awlpv5ozAV4SdV+DXBAha+H0CtgPAhRLQy+TpEVGjbN73HGbujd3uA6AzhBqcgHXuS0SJVCcprf4zw03r4WWDKIP9Z0CLkAZcl10wClEhk9r9qVyUsi1rdDala6iYyHWdHlEU4r/JdAFyjBUCap0Nxv+hDMRGdkCVPWYOnhEDmNFCxPX+1lK8AjWUIgs02vbVoHsXlnp3FGsxw18au3Lu0Sbv7q4V0PdF2z5JPy/o3ryqb1GVB93KofLv+6xPXauAFHb2am43U4Z0VtYCQJxpCi2NwUpvMIqPd5HGlFgIY8+/tnbCvQitMJ3pSJcxEnMMtOPo/LCkOMJh36bwALyEz0aMtlDmhOVoFc5PM4tcc1tHcyF9nWQHBttE0pOjkVYN4E0uJs8gXB2Bdkvq2Ezqqr3grCRu24vcGPSM99EV/0b61UFIUCdRUx94WIAvCTaL9Lm3GL7+wesyu9wRch+BaCd4TxNxIZI0Ql+utJFH4jQkDMjZc3GcUbimAESOFvMbDUwDNEfJFvVFnWcEkdCkzA/VHAMrn9RIZLSfMU/+ieWb0xU65/b/BHMdV4JrYuXIQwCSQhv8d1bqU3eJyIaC94CwAQpmqI2uyvdsVzxlpm3d7gQyLiNqAjJdggEk1hQQL6iSBbBFjKCg9kmwfC9IXZ2Nw9mfbAKqMmMB5Ep0HUdwI+hwiLAFq+bsEHk9oAJBFV+K+2NfS4whuc37RyaU1x+a45U29oDz4CZVxb0e+jSm/oDgHKSGnQI78kjM87mRstUZzWcP471y2YcXHpoCNujF40HPj8ir4tYfsX3Cpwl0sJinAzMyDASs2lGedZOp4gn/g8rgSvOXdtcIEAD8z+5JkHPivb6Z5Acef6QQ0rB/fasn7oiKFjEi5R4stP8Z6drgjHzKtyJovCRebW1DXHQYUvBWiEiHyjvXdVmB6xscS4aOMoA/6u8ylgIwFbhGQpm3gg8q4SfeFZ6vc4LfA/VRo8SexGcegjQ+ghJfKrgvkaCz2jyAiB1EWGosuVgVsJcp8WhFFiu4MUrrDWIdRUAsbpEHUF2guifiDCkmRaDu0tLqa5koQsoT6dlKA3MSb6q53aixKaO5fE2HphZ9BdELXK78kI+GnBoJkscpsGsGLtYz5WQe1Z53Fu5X7MZUJszZN4IeUN3KUFPuMpSFKZe3rhayP7blk/7O2eu//70MDPpyogvKK42+K+mxsqNoZb7GcOO/cGYWojdmf1j5L3iOgWmGoNmD4WyLWiUEIsVQA1Mxk+fUEFor0RNmcR88cCdc2WlUufK+65W4x/OrJv5bQuYXEtE74XEzGqA73nhTeEjC8v+UvswrF1fDwQjp0RYOhLq9wpHrSNvW//yFPSb99qUpJWDC3dMEW8wPFQPEequybYsOnHued33nVopgvmjCMvJK8Q8QMpPGRTgKWBn0n4Soj8roBDiDHc73Eel8fUyngmcteGThLBxawkxjEsRAcQ4USfx3HEAbX1B4ZFPa756AFyEGS6odSNX4wub8wVLK2oDV1EIsdoz/VovTV3sxIeO696q9duujZ1gKV5jHZS1m06EOdQXHvYbQ+buinbk92OurbPeHX0a0e/ttdesN3PLbc39KxA/QLQOSR4y1/tzPew1LuiJngvAT/p560DoVYqBrKJS2R61UTA0imrPeC4Q2CaJ4Qxo7CoaI/PRnbJpnLeHuOVCJDUrt1PEJ5oCO41TbU/MR8umkvQhstIZCopfJrDO7aNuriQvKDIduo8Tw+txAt3bWgCQQ6G8A5Q5huKcDwT/0IFuHzumY50t/kJdR1aGxiphMZEQlvlamEaSQpuMXA2gQztyRkPxMTXW/NikaXwq9jcssluFHa+DUxjBKpLlo+ojM131wT/LYQKQPYWJU0G2xYJqZVG0DF6zlWkD55WcnuDLQz6q6itH6lCPBBkjvF7XMPiC3HrMVHhaSwYlQ0gSVU5S7CM+OZU4hhx+WN9q0WqYNAjrNWhSfYT0C0EukGAPTUfXEQIQJ5hpivnVjkzeRz3dtcGTolXxRWmCUTm076q8ldzmUdp8mzzOtDzTpRW9pYNE7770L3ZVrDu7fJdmx/46h1XFzHLXtxxQPUxK5eMW1S609Rr9zriDyFlCZNZ3HJQw0nonlidCGcKoSSTam3Fc78vYKNAh5YuSttephFCGOSvSvT2rJxav6Mo5SeF4+OfzWkOEOmxuipK71H5/LrdxGyeAZInIRjl97i0wFVyStwLpoZOJiXjBeKA0EwITicD30HJy77qtl5Zbm/gM1JW2OX8qGGrrgNHaO5TkyCLFeFMHSopJNVgcvirnGe7vaE3oMwvCPyhInkIIr8y2VYJlFZTvkR7JBEQaDJtdxYY4eWawzUOfPo3dDurXJ9lm0+V3uCZAlRZPMmpEkmxVkb2e1ydstlK9bvbGwySqc4GscUXKUSjidRGn8f1rwpv6DRADtAgp/Usy3UCUsmhlpWTVx8hBt8ksN3EKrxR81uCVaE2BqZn0cILNbCkTWSbB8L4gGxqL9/Z5avj61vx3Or+ZGCqDm9msnVTLLeR0FWKcGVL/YqZhd17TY/Pr1hOBagsqi6eb9+4vaHlm35ZfHPnvvtYe39OyaAqgTT7qzK+zyPvWW9Qi/cICXIO84/WQRizzMb1O86/YJd1WghIKT5n3YIZb5buf8TDvmqnDkFHZO20fEBKe5pnT0J0uL6IE82VLZpTXR5qWPBh0AKhCVcoUYvqRpdH5kFrctcGfygOh2+Y9flzL7y44z7WpclBoV+P7r1l/ckNtqLZjYat/gPXbm9M6luRwFHbBiw1yKuUGpXpYiwicmf70cZ8hlKqDZdgok0ZQYrrFHFTdN5ZVSZLjKenr9qZkaLH7Q1+ymxcJ2ZYX33MAIyIaA3J1YbwRWGSW4joaUZ4ZRjGBDblahE5EEyXEeh2JeHBRLa9CGqpAA3+atcN0T6rnFr/D7HUvdW+JPSimOY0YmNdRIkc06Oc2hHebdFnA+vCDoyzQGSLj/RIMaoaLP0MQleTSMxLVwgHE+RwX7UrF475VJMlESxNQUGS6qFHF7917B6b6g9/t+fuT52y4rvbC83wTj+VdHu2REm3NU1NxrnDRt+jxbJMpQ6dP7o8JnZ3+nQpWL7Fir65XHNOM+Nt6+JTwUasxglRgyH0hQnZh/SlrmA6gd4S4IotK5Y8V9xr99jFV2u9zgKL3edxjcu0Etze4OsAzUngZGec0NK4Ye8vL+ifsI40nZbm7YeCxd8skJNBKPdXu3IWONrvPt9lhT37j4gH6rKv1EgOYdwuIt66atdLsfXoDX2x4bvP7ktHc5KL7TgBSMsjX59XTfDB0tS4p1FQFCCWmrmjIgKGbm9gNSAeUhyyaGFEHeuvdh2ZSzmteTKDpal4na2zHY/1VzsOiNQh+CREn0f5bJAc6fc4NVdvzmctd23wFhLsoPlOo/WOUBnxDVnOnq1bSh6t/T/IeiqAP3NITVfFnDs0jza2h01dfHvYbQ+b7VXX9rK7PfVBR1071sH2NAc61mya+er2Bu+FSDGI9tWHLf9oZ86hftFDhrsm+DBI88KJpViuw7T0Qa/O44gpeebx3oqNVaU3cImADs5G3i+sid3V6Tnw7uU0Z/e4N9hlyXjHJks+KXtKBEhqVl9AzIdAe5CQnAvSXh30LFidCKE1UMjIVRUtrq3HizxLprrQN6ZnzAOscmr9zaKU9qwKAhQQxsV1oxxxKumiL5sprh0JdR34/Nq+drPlRaXUs8zGUxCsI8ERYtC9DLw6t8rxpNsbfAOgLxIO7ZHwoGdJqScI9hJF4RtJ2Aq51AqgfYudh2xLGG607ZVTQ6+KkqNEpJkICzrZikbOOrtr7KM0Ek7ccyMpsQ6pcQdLzV97qd/jrIj/e2VN4K9C9AipuHDO7OO61S7LnSR41lftioXEpXg82avwXVLKD7KFBWoEgTTh/1kCrNeAj7A8IqD7solkVNYEbhBC/6hHpjBu1UIG/tGJnH15NOdP74WVU0MXi1JXnvfrgrJh9cubv+ninH76im80h6R817Xs0b4b14+4do8RV3xZ1qtZMc/0e5zF7trVHhE+OgZ2RTwHjwdhV+3BnK7+FZNX/WAw35TgnZSUWZFcQsCe/mpXwnwYOnllP2XYZpPCifGPZAPJrLyC3cQg/ZFigaKVNSuHKzIeMxTdoJge83sc/bLNAf27pWiuaBpAXwswEMCtddXOO1K1110bmkNKaU/uGDBs8R8OHHG7En7ZkHAITI8ppkM5LAoGHg1vbjnJKC74D0Q+YPD3itR4EnoISnYWA9WkcIayyzAO06EFxUVjm7Y0fhdPRyFM/wJwYy4fY25vUPMrDiaFBM68hDXImLuxaHXJtyP3yT8M3xtsJpP/FlN614ASUYHP47jXXROoAvOeZIqur/arPVVEevirnTEOOau/p4auhZLdSeFJaH5AwSCAdfis5lTV3rcxHu1s80CYXjNIHTanypUAsFVODY0SU52ivVyF1KEgHklCjxLJUS2NGwpshV0SuD81QASiEX6PI4EOItc16/YGN274bvaovICHrX2XCZSx9qwKb3ASgYLJ0QO51E+D4y1m+C8Lzu0VrPCGNPB24foFMx/qNvAIr9/j1LzW0FyaDPPVBL7iNMatywDI4QIYROQiYI0SCTcFlj1T7Nz5cx31IKBlyfQCOuz3wMBv4x/4/r1/Td9x70sPDi07tntz48BCUb3+KOz8bkm42Vnw/9h78/Cmii98/Jy5SZuWbtAkZd9RZC/QFBAUBcQFXEFRaSoi4EdRwV1ERVzRj4i4fBQUaFJRQBRUBCkiiAK9BVpWkX0tNEmhLaVLkjvn+8xNE9I0aVP98nu+Pr/Of23mnjt35ty5M2fe875cSVzSuscb81v2PRLqOyuU3onzx2sT0DNlOu4ATjOQQw2RNmG3Lr/yfCdhJCK1CUTDB3aLyVq4hAhOAleKQHHfwTQR7wPCEAISXK7PqghcCZdlj9VnplocWZz4LwjYBBEFj6eFIzcjwBlVNBEwwhvgVOl1kDpxjmcB3DcylPYSISdxcEqKFiW2Xk43qBQUQqiOgIYyjm+pbZdgBBB2kM16cy0+IoKl2UDwHyQ441evj0BIymZ9tQPNcHytqk6176xKQeKX1RTKzgOntrdNO7nzJYc2Rm5Tfn5CUYRufSWTSqMVdwuZNBtf7D92MUmwlENNVHGqxfYNERwChO1IYu5jzyPQcAJsypEcQBTPgC1GBA0RuAGVawiwW3Huupk10/CFKBC0k82G2vpOHIb/TApfxeASJQswGKS4Km7fNr5VNc7olEW26ciwrTrneQ6ZhgJSvdLQe76f91JEYosu/t/ncMeEGExHZN9npyWqAoODZ/yqKWvfraI4N2tEfcU0A74lviBsitV+P3KajIBHy+0n9kQltbqZE0QwUt7JTm/2jcliLyE3jBRUEoSYDsivkc3GXuE+Q11xLZO18CEAuhkVukRtwKATAb3oPThNtTjWIsCPHPgEQngmJ80o9kNh7Tmq3rNPQNCZcfAdttUnk6gBWVqP0Q6oGvYg1fMWl8Pu5bApHuvfZLehrZdnvBr6taFfL9dc8K/3rVSL/TMOVIiAIijwlWw21BddIlKFPwIO2V5eQWIo0r92ZacZqqE/6vGd8SBerI7nhEACkrqhD1mI0VxkklCEXVvHPWodry5L98TEVCa9CoT9ADgC4jEg7WzZnOBTcw1ivzrSwWoXfJ8pqPB3SE3/xLYIuASARnMRKKsS+KmrL4IESz8kxl7KGav3qb9XCUhtAaI5gBjnj9BLybC9jch6IVBjDw0ArZHTjILTsDofl8X2IhCOQsSOnCgSAXYBwhE5TX+P4KEzWRxrkPhqIPSlkyFIOs6UjxnHBYRwjnP3bAR6lCSNTVA5SDrtiC13x9dQE67rmb2/mzIK+wPw15TK0gtSVOxWf2EnUafXwvMJXoRctcU1wBWE9EJOulEVpvCWFGvhjUh8GnKYGs5GNrCdnNELSJhVmxBR4FojdVHBXYT4NCA2EZtQBCoFhHKO7ANJ4ceEWjkRfJZj1qs8kyGK4H17HAAaIaGqgCs2JkC4Qk7X1xDqCLd//2+si1IyHHPilAr4JvvrZB0pzSTuaiqIC50onT0W3fiHB5LvVJV4hVKuAnCthvARIEoC8kNNCBEaEKq1xgGh2p6yqOAMIpsQsOGuXp1hPwK6UzYbhvj/oNIvMLYeOdzp//+wfEBibYlUVGxnca3Kx0gwlXGYySVYKZsN8XXNBR5fPZoQKcWcFKJIxOAHhnBfKDSxyWLfBhznItBer+2SveuTYrtd/zoAfoMAJwjgDSD38+TUHGI6+ggV9z1ckr4kwEUSkIsDPIXEZiHyJhzwJcHXKtISgdHwCC0+4HLBduQwwg9Z+j4p9GbOOHVjV2sxWRyzgHgUEob0PULK0iDvHCiSUpdtjwib1oEcBvnqMrydkJrKaYZXTFb7BORCcdjjP6ECNiaL43UEak1CTA1AzIvLkSCLgI8FxCPIwZdqXpcfqJx5Co3J8QjY+Upfi+1RhmyIunFGNoEDb6aqogO/w11RGqmJjK2uKi821QQz5XTDFXX1Q+DvHecejGyS0LikOHftbfUJPJCEdwJQopxWPZgcYN+LLM1Egr8EjUN92yd4HpGxFCFWJtJIgfiQktx1n8cnD/tRNhs0wp5QkiYGQm29Vp5GlQ8bFDG+qxhBLDF2PxL9QIDNlcrSck1EoxniAJIYK5LT9D6EpLiHSPtNP5H3zPgT26Zv1Hd4+xrHkadORsVltagsuea8JmrXb4a2q246e3BCqSbyxKi+Y1SRPVGCfGfnErFXctL1Qr0+aEmxFNyJwCYLzvBgFeryK/UahJsBoUt2HenoyV/k99VqtAKNn8zdzlOSRnuRI0Yi0CfIMU+ICyHiGiEYlJLpGIsKfwQZJhFBMQAqAFQuEbyjAPQFBi3kNMMElU9d4WKd8wShdD13l42RNLr3CWkKAa1mHFeQhFujDydGbZiB7lSr/Wki7IGcVI5ST/Afrq8jzVkES3MBuIr28/YTAVwBTBzOGLrW19eq6gceSn5JQH8yjirCsLayZPs3k5pVFN2iIaVJsTZqS5y7oud5TZQ8UNf0gyqBp8UclLu2mZtWQ3D3W3TuamL8dQKKQYDWhCRSvhlx5WMuwUVG7AkkiALGjhPnBgJqjIDW4rys3YHvLDEcIhDydfFpClQuA7B4+ZvVfgfsSuR8NmdccyEi5Ssma+E7SEokcFQ1AgSyFBEGZ6cbfXzbdfVN8kd739PEGWNYmIf5/vYI4VkA2iSne/hwr/7CHuvWQn5Rbtbo+sxZgW0khtOBaJUQChQIayGMJQAZ6gFizyHXMZSiOVJL0Zci00gigSglhRCSxTxR27oiSH/UujdItdqeII6pSPCe91qRcs8ZzJXNBvXgVKDbkdM0VUcA4POqvVTYe0QVTYy4FRXyzT2cwSdIJNfFbeyZUv7fKg3I0obAi/DIsF+Aerjv5bDZ0NbLM1YN/frv6teG8QqFLLU6lgHnucBY8t9MnReL4s8IYAPjVSJGSI8KXjg53Sj4pP5OqdrEOV5H5I1BwZACDerikMErxOm7nAeM6sl2LaXWOTbFYhc8X3GosA8BBT8VjeWA3STAx7eaw0ttV9GaXPmaFPgKkPdihDHE+TaQmJkh+4A4V8VL6io1NnEIsxDwQyG65L1W5RAkWIkErxODa2WzQU03Nllsc4mwt4T4OXHaLVJ2ETC13HF02a6nTDUC2CkW23QEeByAMQT4OttPKMeUYd8ICF8hBz/EKgBIIh2SWjJiXyjuyqmSNuobAHdfAjgtm40iCPa3i8lqvwUInlFKzx3UxCSeDeS0TLUW3AXE5qPTOZI0ERW+GyG1I8TXvQEu7/9NFttoBJwouG/D2sgGtFwVTEA4LKfpa/PnGr7Vb8HZVK6RFgBgORDfAkg/+jaODF7iQCtyzEY1CBqiiHfrJSAq9omnIb1IG75xkAAAIABJREFUiKtzzIb5f7uD/y/M3SaLIwOQjjSurFi9ePvSmVGuyh4aRCk/MnbVPX3v8fEJEsNFjFc+rLCI15lIL+dCqMxTCKgXIU7MSffwggaWvosKrkaGWYy09wK5qynH+9f1bI5wXCBayZRhvwIQ1iCHamJMYfkAYktiNFtOM3RQ36kMWzog3iGUuYlBjnxErwGBLateavhASoZjKAL/BAnvBQaZAGQJ5A285Kd2gSidhRx8fIkeztKhowmgIwKbT8D/QwSrUWI9ieicSO02WWyCL1O9TgThVa5fYssUoAWMwCTSJDnRHxEa7ZduxS1UyW/zBUtRFYN5PxwOXJPFvgoBDgAXzxG8cOArmBavz77feLA+/nn1V/bmLhflIkdfeq6fqvGUVIvjMSIe4z00AKAbgEHfbLNR7MnUkrqwsJ+icfeUiAnhMK2YixDwc2B4BXC6HQBnAgnKGU+pyw8I4XNOfHIgyrD/5yebKBGRP4qgHhIbDMAPiGAjRxjvKjy1PFCIiZBFAPI/ZLOB1adPRN0+n+XrpSjtgeLcrPvqE3gIE7mo+muqxbGcE89hhFn1bR8x+I4k7WAhVGey2mcgQbOi3Kzv4pOHLXEqmjZ54xoXqYdfyD9GDrWnBXsoSx5BwDkC9UgADyOnOYTYmLvL+0tS1BRiHrVu2Wx40r+tJovdOX3/L09d7zg+6VhM4o9tLzhu3Rdv+Kp1eUnfeFflVd81v2qm6Xx+amNnRYebU8f6OJKDcJa+wxA+2Jpm+D5UX6iHuERdkUNQgaO6/Eq1G4I6xP+e/TLPXa2QOxYUaoeMzeKVZbKkjdovuHS9cwRn9DQQbM2povVQsygY+wqIDhNhHgNpJZC7RKANCamX4Ao1We1PAuENyMW3BF4ixdmeSZHvAKP7VKE4jnOJwXqnUtomb1y7olSL4xsCauSh61GLCH6nyWbDpYONmp3V3GRx7AW3+y6R2u/9mRCaAcI82WwQvvd3SmCw9PsqaqNfwzG2OHfZ+DYXi8ac0+qy412Vva4Z+JD/wZGVJM19Ofc3DhQUgj5We28NwbMEeDVj8C1x2gIcquY4lkiojERkzbnIzgG+EQn3BPMDQpENg7fL6YahtbU31WLfDuI94LTPW48zaI5EFkB+l2xuut77fxUZTuR49q/fDmsJpDc6X+NExMezzYY+4fSJqNP7kwMLpEaNC1UBwnoWkvAxgdqXzXpVdDJ1cUESuXFPce66tPrMWYG3JQbiHd8GVGkhiFgp+PSBsVs5dz0CyH7QIst0Ab10UVcwPKYiqRQ5qJklBLwrMfZETj2ev66YjinDNk18gxmhb22DYl5C/rVsNurFfU0Wx2YCegERJyPCr9lj9QIpGlZcp0o87lNGuJ6ILq0JGU4D5D9mp9W5t2kIltbTb/2rhzVIf8P+5bB7OWyKR/s32W1o6+UZr4Z+bejXyzUX/Ot9K8ViWwscfmSMJXPif+WkGy9xCob3cRABnRVItBlI5dsTnFYTCSFfTjN4OK7qX7ybuGpK7KHMkCROtnFHIAIxSP2Q4yXQh4zz6UDwhOAHRYQ16kk98rcJ2U+y2RAq9bRmkMxin8ABxoMQzRDKqAiVBLCZ+aGa6uqSIJu4VwhhSU6aQUXsqYuzDPsIQJqDwL4i4NcLrs7U+UeSIDLmGwR6nzg7TgpvTRJ2ZQjN3JWlxu0T29dQ8TZl2N4GxJ6AyJDzJf5Kw6kilY7TpwC4y7/NRFI0oDINGDQTaApxJRBudinuySIls67nq+33VEtBGgG723m+YJ+2cVJEjtkg0n+h/1JHC17B5xJgKwDoTkQHkbGfUBFq9erJegvO8APZrG/nbz81w/YgAN4GBDPD2sgGNE7doCOAnFZ9gx5QLahvmSy2zQS4kFUpfHuvCVdRONVin80J9rIq1JdAcSDib0FED+rT5f943jJZ7T8Ch/VIsPGrbUsmgrOsdSLDxFKN7uCdfcfMFo3hwAcjQyGIsAcA+wLAKc7xQwnIQyUhApJIApnRxr/xg38lXdlJh0hFSxDUgwC0hzHNr+RWgiMaA/hFvbZSF5zpwiXpe0Z4j7/9cHyAAJqChJ/KaXrha0JwYwoRmASyRHAkK5yn+HPbVdmv0a+pFtvNhPgcKvAkMHybCD6R0/XVxNJ877PFvo84zWCAPs480da4PjcUosJfBsTWANhYlb0Bvt0lRUzJvb/xcZPVfhjc+BQineTAOzMmPU7iCAmgJwLmcuLbctKNj6YutAlqgSzkcJcvWKoinJXPcsxJtSGcq+Yb28+EbBXjFFJoiHPXl6jRjq3iawvbJ1MzC7sQ5yuRq1yOavFDsE00WR1vAlCFEPu59BsNkc3GW8TfKZmO5cjJKHbKgJAKCC4Q7UQkJGqByFYTp2pconX5ATH6EFF6JTstsUYQUaSFMsLHCelK5PwvYiwCOO0ozlu3LFiAgBgI1Fd6fful38Lzbbmk/Facu3ZifQIPJOFw4NRTTjdU8/1gc5bJYv8RyPMuhz1g3ooMliPhQ1vT9etElgoAFhblrv0tPnnYPIXz68Q70nehfbAkwSzgIBBXIQsy6s5J8Ouy9whoFCDchhyWCU/mleWNJW3U8yqvNvKY7DSjT+Smy1KKiKkovPD+rlUvdystuP1kVOMN7S8W3rEnzvClTnFHd71gn7qkZfeHhtmPjFYI6DbTWB8NRk3OUngVCTKzzYaQQaNUi2MhAT+NHIO+x7X51ZMHN3Wb3WnQntoQhinWwruRFEHhE6UyyRIlA2NLi3f8vLyGDzCczAn+yknX+9ZtJos9B5B/iArzIdQ5EzzTggrCMCI1w/YEIbtVFfNhMFGpKG8lRUYvJuSPELC/GKePBApeIkzZkq4/nWqx/5cDSKzqkMSDDqVpIXibveMr1oUHkWg40CWucS6CrgzXyGbD3+I1DtzTm6yOdcD5CiTcEo7vfrLrxxHtywqvlxNbLhlacPi/AwZOHOQdL460ECQ2vjqV0SWrKRb7UwiQXBsNSd3fGdaDM/5wTpVwYKg2myz2/UhsuvdwBzXsdq7wEYAgUss3EZCNKfBC9jjjwTfe2bj5vlN7mjSpuHgRAemiVkOzOw5s9e7UlKbh9Imo02fesR+YLjo7HIRuoE1CEGnnBTlmg4qo7/fV+bbc5d5UnJs1oT5zVk279DAinmS6io94pe57hdMbDNkYpaI0VopsFEkMfwTOR7q49r5qmUYqhY6KXq6GwK2jL2pdE6kaAZwnAF0CbjCJRSrEfxE0QykLbU1Rg7tRgRtF8FgcnmWb9YK2ola7gxceTSiTYhcBUBPxGQOA4wSw2veuMXiOiG/ISU8Sgddayz9Glk6YMEGQkd+g0+lu/vDDD0sefvjhFpxzoazZmoj+8P6/roZU/d6ALG0IvAhX+MebjSD+djlsNrT18oxVQ7/+u/q1YbxCc5ZuRaJ5HKE3A7iQbTb61B7D/CaKRbEVCZf7VJxFqlyAmECYtnwL7ao0/EWk0HEGEBLlIS4QgkREwLxBtRr3ImL9rPbJ5YX5em1C863bxhlrpBv2szr+oxDcIdQuBXIMCXJE6qQQMyCAshyzYWKIZwg6b6d8VdgK3fQtcsgnjpmI3MeTFk5fBG64RCo4A1wr0u2816dazo0hUJ4EVNFks2WzsX2fRSc6SFJ0Jio0mRCHIwr+WPgVOWW4lYqXto1vVY3PU9hS1ZCJDIgQTYB7vAgB8ZvJUhPt5t9+hbFBUFl6M4uIFvyBIiAWtAihhBMVjkc45xomwc7stKSQKKYUi+NxkapGlRfjmK7RXq9IiUC2AZGQ+M5Ext4kYF8CkQiWWMVGH5GMHHCBnG5o5t8Ik8UukHBXIoeH6wqQBGs8IYwghM51KPiGCJY6TgHRwzXSyBEmEUC+nG7wKZ8GWxOYLPb5QPCLN5BBDETgeHstwftw3OsfrzVSM2y/I2KGSBP8Vv7yuXNulxIfqXNKihJ1p+n+WUwDzRSObyGSJCGmuzlsBiTBfdtYQjZF4SQQODovp6l/oz0Ib6YHRXkDmDi0gDeA4Sjg/HtE5lMH9l5DjNoj4UyvoIz3/30Wnu0uSdI3gVyJYfkAkzoRKC9500VNVrsQr2haFfRcDgofJjaqAZ1dE1lqsU9AxJvUlG2GL3CEX3LS9Cq3XGARaXyM8HnipKrBi+KXLi/U3AcwgOsJqY2cZhD8p2oxWew25HwsACu81CdwNwCMQ2DTs82J6pzhHzy+hCylN4HhMjnN8HldjmOy2GUG+IlAq4eqqyjOzzAy8jl/upC67IrfPShiNpdxuDTPIqYS0ijBaWuy2kXacIGPV9OPekHwFnLEtkyhFwT1CQfoLyFGcYATjChPBFIEyjSwHXX5ASG8yxjMCYUyTF1cmkSu8pOI9B6hZhcqyoFQNkmCWcRJpCPnaYBZRRAqnH7pn3m2u8LZN8W5656oT+CBEK5HgIHZ6YZqfL3B/FUEnJDgO+BVhxjhNKyqjggCM4S0rWmGHSaL/QfksLFoZ9ae+OSh7xJjD4rAU2pm4Q3EuaCEmFKXacGXDcSjEdgZIhCoXXFQd5OzyLYmMt64HCS4jQjb+vNl9l9a3ESpcB6el7vyo1blxf1/btpx0cj8/U+LA64/Y/XLexbbJhboGq1vXFnRIy+umfXpbjf6gsJBDiWr8S8Ga2+KxfYH42pwzoeS968XygcGnT/W+PU/f5l/oFHi19837xL9fdIV7b3ZIN7rUzMvdOFKxUIgWKOuewTvucRuJ072i3t+ezmmyzXV/IaQHiOEMzl+6zaTxeFExX0NoOTy2kXGenPgYwRVyeBfSVN20iGQmH8hUby7vJRro2JLFKR+qMBMRDwixI4A2ETZnPizyWr/FDgWIpF6oOJBh+L/ZLPnIClEEfRMx5kLBhLzE2EE1guYOqYvRkia+b/fn3C+Lp8I5rO+uS/DtgUQPheUBOHYWSF/OS1Gcbb9odmV799zcs/8id1HDv/9+J7oqjT8/xGw+TnmxKBZG550d4oETmq6e10lmB8gUkcCnBH4rQq0ZbLYT3r5XoXqOjB6CAlXE/FJSNIYYCQyDGKzf/t0/LHoxrm2iEY7JOC/HYhNPNL/3Kk7y5j21i7Fjma4cFpYB9d9vzi1iWl0S1XQQ32LEHhCrJTT9Crdjffgqzg367H6zFk1bouYxoFcOemGZ1IsdgFW6CUI+CvzDy2PaNppAkp0nhT+gxB7M1ntZ1EB9eAMGW/Dgc2SzYZO9XiUWtdEqRbbBwDo8s+MUd8FBpuildImZVKMCMwuElQjaiYXwsWqvVQdQVjbMiCIEZz0HEGWEN9UgG5BxG9QoZ/V9R7BDjndoB5A11b+UbB04sSJIr3nZyLaI4Ki4kYVFRVio7R2/vz5MydOnKieHs2bN893mllHexqCpZcnSPKPF++hJuxAjra6HC7M3y9Hey+HTfE4l8Pu5bDZ0NbLM1YN/ep5qS+Hz14Om/+fttVUhWZCiY1Hoohss+G6MOdAbzURLP0aQagDV6k4I6YRQ6eclvhsPW35bHpUeh0CuVFdETSIQUIaLmgEAtWwRdWUTEcKKvQ2IiB3VmhYpI4RwC45zVAN5dL/y8LhbkV5GQXPHbB5QLwQQcoQRPEEUC9kqbeJ3s2jCFbWtx+CbOKmAsIOOe3SoilFBGIA70JyzSLUrBA8igMsZ41uYMtBgbmENBaB2VHCmwhopVJWqt8+qZ0IolQrKVaHFTkdBoQ4IHDL6ZcUlE0Z9gMMqwdwAq8vPb0nuVGrbs+FWpymLj43kCvut5GjExhUEqdYFM8SIl1f8KQKbkTXhcI8bbw+WvCsqRtuhb+IJFKzqAchPI/AXhNcsGp7CGaqKr5IS+V0Q6J/G6uQs3GCr7CuAEnQcUISAlG3BnJiBtStMReMXrpUOl55nQucYEJJhQNeKmEKsIh3C4h/icQ8vLkMJxPC/jBQ1LW53D+et0wWx24EekOkIq7aannrIMGxxlGNyppVXOx9Qz/zVCHEAsS7IbKjAKQlwePL8QtifAQByYyjSpkh0j0jJG1b76a5f+a57pwrnwCHKYiSkZMzE1EjOOGGEBNKsVTjMAcZNOeAH8lmfTWEqhBiIYW/+3eQpRyUBGTSMtlsEIgPldoCCSuFQJBAIBGwh7al6+W6fMCUYZ+BCM1VhVsGEznAWS8CJ3CATBb7Mcbhcf/AXg1/RdaTGE2Q0zwKvJ622csY58MI2CVKCo/Y2kdEbHrOAx6eY5O1oCcS+xo4jPULwr4KnC+VH0iqMwAQLJgb+AyKu3w2RkR+EA5S1f/aFItdIPpuRoJLgk0iLRtxomw23Gmy2OcA0E7k6BUR7I0gOKEjxgI4M0GB5xGxDCT8niv8fwJJzxG6Mo5PhXoR6pwLJHiNc8rwV3muNq9YitoBuLYiBx91QFCbjD1CwIcCgQSMZCBsCcg/ktPq7vMUa8EAJPZRcW7WtHoFHiQ2kIjfKJsNN9UyEajzgEgfBeBfhBtw8rdHDD4FpCflNOMmU4ZNBFp+Lc5btyk+ediLpNAbggtX5fsFmBqK49PfHmfuGAaaV0igyhGaIkcHMSWreMcvWZ6AFt2IwHpnm/U++oXkz/PbRGi1mxft+HaJ3nXxqixjhy/1zrL4fudOmzXkjo9QuJ4QnX/FGCzje96mZiF4S5Dv7Awg+E1ON6jK4sGKOJwghcwMMWggKpgPzN67ekjP4jNpUdzdoUSr21qBUpvc+Gbs5rfuqZYFYbLaBPq8J+M4HVDpSah5ihF9wRmOcRcX5mpjmlQXiJQwjYCcvgPFjJJEwMpDyKFamrdITQYmTfJSlaRmnB5IGPEUAA4i7rqIKJ0mAIHCVw8xCSEDCdKzHzBsN2XYl/gLeDIGMQrAD7LZEBfSt6KatEz59K/jggbEW4cDPY0InQnwKgRxeIY6AnorHAoQv/tU+3bVdZgb2L5vtn09RRyvb9K3+enO0/ve+KpF9+feLi4pqgqWfswQng/JKZ1hF1k9gnJDUHDUWYL5AQfqgQyfl82GK2szYLI4HETKGEbsPFeF6jCKAS7m3DWTAXsFkO3jDN6bl7fSxohuWNG886ePH946wI3sYlZSxy87XThn6V1y+mVp/vTX62yoWCcvzN+DGPGOP192ONepdZBGEWKCbDb8R/3OWOx9AXBhce7aZ+o1ZwXckDO6Cwl9In6pVruVAO8gt+sYSporEPC9bLP+hSq+630iY6LKdwXVwyey2dA67GeoY39osjoWIfGTwHFFwPy3XtCNRDDndQDsUSR4rioTieQ0g/j2hFxr9bE4UiXi/0XCKYLPnSSwILEpHGgEAMUxwpdUCijgR2Sz8ZKwVIiH+tvB0sceeyyusrJSDYYSUZwIlrpcrljOufjYPjRv3rzsCRMm3IWIsxljAz799NNwTvoagqUNQQfhUv94sxHE3y+HzYa2Xp6xaujXf1e/NoxXaGTpKUJ4Djl0BIQOdal0Bpu3TFaRAnlJxZkQVDXguniZalnIeDZxGfZ1AChS/GtPsWLQhyA4h1aqpfBrTkqZ4BqqKDg6WJfUbgMxeJU4bc15wFhtIZmSUWBFZL0B4KI4YEXAPsDwLNPClK1jwuMs9X8mk8W+gTguYUCBQZU613A1N3EkTtbPymajL9iZaimcAsD7AYd3iUF2dCu9bsN16FZPwQn7AFFHQPY0AM0lhPOVtqOf7Hza5COo9zbCQ54PiwXqj5hQuTU85PfbSUB4GBU4G6rRoq3xycNWnysq0h16vFNlYD1BXE/A7IxzVZxFLRK8JtKLZHOSynMV0G/qKbrrfH6FNqFZZzndeGeK1XYjEj4rNtxiMYoAI4HwVUIS4kBtkMPLVSl+q2SzIdbfnpo2STwfCb+tM0AS5CFVYQXkTwcKRwVUrfH9HvDl+TYKd28GBW4NNMuBbkIGPfzHM+i7lWFbzRi+QwrsV39nMAmQncxOSwyqqF6nY3kq/OO1hop84fAwApzd+McXXx9nbO+FGP2OLhds9143YPxYjmoKXXsk2k/AxOL/GALOB6SJBLDHK7RDDJYwwJFeTuDUjIIehGwucngKkXVUlIoXBZ8eMeoIHK7zBMtr9GYiMWaVzYakAD/qi4gLQKFx/v8PxwcCfclktS9GDn8KERxiNIcUUANBdfmAyWrfSJwuio2P2PwBYKLgGQ02TqlW+2kgmgAcC7y/B2srMdh6rqgoRrxrHuXh7hXIqQbvK0kwG0mlbFA5Gj2bWFqIHB/wS8N/kYjC4sA1WWwORmwMEYVEg3FX2RsQGfV1HVy8NR7flOF4DIAGIoFvPiAGIqAgDmFuMlnt87y0D+Ji8U6CKhCmHQ3gEuJBU8X/kNEbQPgCEDUlJKFY/1iod6IuPyAGLwHit3KaPmgg2WRxXA9E7yCBbzxr2GRsEAF/AAi+Q4SnhA8D4jAAfhuBboScHudDAwf1iSpUZnFu1hv1CjxcQuVeX8ucoM4DqVbHLiJ6258rN8x5RBx2CGGgN4Xys8liOwzEni7OW1senzxssvimCJGTVGvhXUQ0QXBkhmuXA+uBYrajygPzd/80XFd6rmsTSaNZ2ewqx7y2fZrJZuONXlspiwq7IuMrvspZ+ksjxZm03th+ufe3zhfsV7YtLRoskRJ1w4AHa7x3QYKlgu92d6hg6cAvixo7FddxFOMYogTabMorNJnZX31SGNkot1VZ0ZgijW5rRuvkvTcVHEjrfNHxH/x8+pJ+lrOpnDS3AohUayTgfDYw9goQrBBUGoTwH/fF83u1UQmXvqGew6a7ATFaTtOrfi5QfcD5SvCjs/B8N7ALBxoYOPekWgr3OIttv0bE6qtxZxOD/xHAMzlmw0aTxbYKCH3ZDer7p/I2f6yBGTMCeZvV28V3H9j+yme+24scVJEhD4cu3IQS/o+76VUieoaBZOLIe+XUwd9Z2xybarEf5Ap/jiHzofFr87EfZOvMUk3Eqa1NWm0aceavJ3YkNPtqklPaVxWIf58QVF8O+i5m2LMI6HskDAt9GTRYSm6GkkaW0/RMHecQxf8ATMxDRFjEANYJfnim0S5FwnVCKf2T3O/POSXtjQS0ZsD5k6PKJO2ulc07v9u2tOiLK0odc/SfPvWc/y2u/GJ/bHxE4gTg1A4RIxjSboWDyMSZQojfMaDF/t+fsN5XBrcAYqfsNH2a+p2xnhsEpMwuzs16qV5zVsDNiKF4rm7+GT0pFntp5dnjM3RN27wTfWRPxIYZ17kFwp+7yjcwgrEeEyyRGM+UzQZjWO33VKoLWbocgG0DTtVEZAVdBTJmIkW5AwA93y8hTEi8qZxuFBzNIe1WcTm/JdY6wNgtRHwsAs4kgu6A1BcFRy6D8QhYGMjbH+y5/nawVKTfI2IXIpUgV03Dr6ysvEqoVDHGbhTB0SrkqThpGi2Cp2F0bEOw9P/CQjtIP//jxXuIsfs32W1oa4NvNfjA5fGBOj+GYcz9war868fLZLGfA8BRIhMSgAbIZsPt9ewLgSz9Hjifi+DhyBKbVGBoFIjAetryVq9CvNhVigAgFMIntRTelhh7OxDZmGItHIBceQ8JJwNDMwE9BkQLUcJ9xHGYbNb7NlzCeJ/PtkVLUW03AlArwb0GwJOQ43CBrqjl5iF9IMVi346cf+Dtl/r0Rc1Nt9r+Ctls8C1+hTATI9YeiD4mBqtJoR4544xqUNNksX1OhOMQcZ84pSaiLTnpRhFoyg9sh8liF0rIswmBI8At/j4QToCkKlj6maTB4Vvu03uCelUl1Vo4jEhNwZyKSHdylYcNzgCDaOTQO1iaqMli/xw4nXUWniyPMLa5Tk7TD+1hOWuMAukHUuADQJYEjO5Fgrme4BseRU5zgZiWJNoom/WR/m3wIHz5RgD2a10BkmBjpAorAMyXzYbaOMBqpmALVBhnHyOBL/jssx9CwT3g/uLd+h0Qn0SFTqq/SfggET8vm41esY36uFW19+vvXOi9xmSxXyBOtzDAi79sXrhgK9P8GtcowdHlgn3MkAEPilS04Yh4F5AQwQEDIao8lxzpSeRgRVDVyoEk/AgIXpTNep9gheB5RcClRNAcyD0GUTtNiI8AgRM41AgScw4xqKmJdAolLBOOD3CJRQJX1uekG3VV79MaBBSUAJuEYBIgZMpphsA03Bo+YMqw/YwAPwHh75yR2Mx1zTEbbwjW96YMmw1J1LmUTh8iWLqMI9y0Lc3wV/dPjjeOiok+hhxqBMUIRcAZ//Dy26r9AYoQm3rIZ5fBM4T4u5ymV5WMaysmi90tEQ4QisOh6imVF17GqJhfcszGuXXZ8/89JcMxhwEXHw8P77XwFcbboCed8tpUi/1LjriUKZ6DJxFI50gvyWZ9txSr7XfktJIBJnCAgaoQFsIoAIr0E6Wp0Zy6/IAkfBGIr5LNxi+CPYvgQibE25GDj5u7RvBNcAwTSYBsBQB/hUh6G4HnAcNpHGFdKEqGS/NnwV3EcWJx3rr36xN4IGTJgMo4wWNdyzh4v7PHUIinEIUUUQtlQwRKkdG87LSk5SaL4zwS3VmUlxUZ32vYOAD6XU43fmiy2MW7K+br2ihHgt5iVXbmG1rF3SQf6ESCJgIZQs9NTdpqR712uw9FnrrwbD+SpE+/kb/OY0C63/RtqiH/2pUXN08+d/rRa69+SE0T9i81kdswiRicDsW3rgY1gYm07wdC9UmgTS9P5uqmneaPObl70UUpYvf7HQes6VuUP/Ym24GfUwZNXMMQniRCO0PxrYZ+AKgFoHUIzCOmxuipCvvJJbomrarT1yC/DQBbZqcbHxTVUjPs1xGCCMD4OF3Vd0liHZDoFdmsr6ZCL9DiFSf+fCeqxVW5/s9DDN5DkN7JNjf5SRz6AsDX/iKPhPBLhEbbLlQafcv7Xjc1v3GSEPXyIMXVORPPAYefCflzHu5q2E6MXkfAjNo4YgP6ORBZms+IxhOhLZz5JmvLoo9PR8f9nhvfNG94wZGxZyOi99zJYtepwdIgIpr+Nk0ZtlzW4KltAAAgAElEQVTBpwtEf4Zzr1DzCzFYhYz1zR6bGPx9I0KT1cGRizV5lQYA8Z4I0keKs2w8i4w+AUgiYPryoh3fZDqZ5j0CWNG15OwwBijtjGs6J4IrTxVF6F4c+I55jretfRbn65mitSCBDhD3AvHeANgdAI4CQVcA2g2IpQDisDJ82qgq/l3f3sFkKRgOwKbX+4AnsFM9QUeTnG4cLn5KWWS7Bhn+UJybdU988g3/40g3im+gEHIkhK+8FC5IEMslWCkyrcIZp6o6te7lRLYTAqnf/4D3ZCkD1wgOWiH8pBHrXI/4IOuTbdaLfVVIu4Ka6ni5fSMiZHJisYh8JBITFD1i/XQeOcziDMYyACXbbBB0WrWWvxUsFbykiqIskSTpHkVRhNCCGiytqKgY5o8kbQiW1tX9QX+/HAGCy2FTNP7fZLehrZdnvBr6taFfL9dc8K/3LZPFXgHErgNQBArr1myzYVg9vwoioLMaOLytKiV7Fne3CI5HOc1wXz1teat7kaV7EPks4MynCBrMXlVa2I81EIUCpcbYR6jAVGBwKxF/Bkl6DyTuIGKDZbP+jkB7JqvjZ5UjktMvxODXWlPNPBfXcnJsP4DEXwBgx+rbDzU33TQaGcT6C1uYrLZvgRCRw+skhDYkfCL7fv1Kca/UDMdthPxV5DieJBhBhN1zzHqhUl8tWNp/6ckopUJXLJREq7iepshmwzXe9qpBMYVGh0o5FPU8wdKhLwNIrwqOM/9nVTeyGmmW4HoUKCQBCSOggwj0JyHrk2M21KBASrHYvmHAtpefPVKma9pOiMWoPKumDPszgCQWlOWE2AqInwWgxgzZa16eR2KwTTbrmcgN83uGrUgqtcLOugIkwcYJQdJxpvwmmw1SLeNYww9SM2yjCGACEk4LvE6g5hDx+ew0fY/abAqlc0TpPlD4Oc+7RWYirPSnSqivb/3TddHghUd1ZVLMfm/a28bNC5ZkschlF5q22zvm5G7LTf3T+xVpdAoxeEUgKQXnFiBogHgXQrAzjkL4AIjx+wFZGhCcBGSyxJXPtqQbc1Mt9olAlEaMVZLb2Y5pIk5wzhMRpQ+Q85rcdEhRhDhbNht8KZ/CftXm6r/IQU0P9JZwfIAhSgrCZtms16i2LLY/JGQbSKFvicFzCLQx22z0KeNW2a7pA/6ovVoQ8B7/tm0Bxmb5AuMhFNuJ0VwAmimbk35WuZFdPBs5jKzpY/gIIByW0/RvVtl/DBDHCVXyS2n4+AQi7cpOM/y3Nj/q89nheCkq7hRywSMZurjKi5/WNEoQvMd1pg2q/Wp1/AdJqBjTTYB4FBX4DqAKvYPSVYTKMyqyVIgIcvqfV2iOkLcGZO/KZkNHk9VhJs4nIbJEADot5hhASETAebXxcNblByTh86Qo63MeSArOMetHsfDqn+v69blw5mZyVRokKaLkhC5+68O9bvtOFfsQOHoOP3vQpKhFgtcAcZqCyopt5iRfcDhYr6ZYbA8wwNuLcrM+rV+wlLoBwr3+CMwg9quCpY5C4nA3Ayqq71xCDF8CVL69eawx8yerw4UcTGq/Jg+7k9ATdExZZBsHiLczwQFej/Lpru9Hdig9N+JYdNwvzvKSpgeaXZFVybR9+heemHBlxTkTfjZtX4rFMR2RxKFMmzf2rnW0qCzNy0toWo3jXKe4Im7L/+vTAYMm+qgrQs4F6qEqVMhmfTVEnu9bkul4DDjci5zCRiy/v2/N9Z2LC25d06zTZyJY6pKk/HfbX23tUupIu+Psvu9Sr3n4Ska0hUR6N4OnhVI9AReK5jZCkIGoCwGeKMnNygj0AcFLDki9ZLNBzTgRdCEqwo1DtYNqIt4KNOw9Oc3QwX8ITBn2otID2RNiO6VW41TnSK8BkxblpCUuNWXYtwHDuaiQTzBKcJoSsntz0hKDoixb3f9WStMbHlrBqCqrguE04vwcItsICCK4mQNETmL0oMhOQMQ8UJRV2Q8k+VDBIVwlMFhaIgGM5BxKw3Gt9Zu/sByKTVyxN9b45w0Fh9NdTCoeHGH4vCoNfyYhZeSkGasJwfnG3mI/BRwmifaGc6/QwVJagAqflD2uqUfoMKB0+dgWExMLNuQ4SPzkBmgqMXgFAS4ozspIjNA1ZkgOTpSVYza+/sOL3/BBhcd2RSru6AiutK7QaA5ubtIq8YXOQ8dvSzeu9ppPzSx8GRTeR1AWif8RgkApFyBAcwLeBUEaTwj3AFGZP8K/rmclxAGEfKT3EDDFUvgUAh/zT5GlIA6Uie7wZqj1XWS/lTF4tzg364n43sMEHc87cpphlUq1xWm2lxNZHHRilfBSXW1XARK6Nq9xV0VPFhHpBoI82WyYBmJV7VdSrfbfQVFF+qoDJyRcyBHGo0JPE9JuIZCliqkhu0VO04sgb+1BWKttMnC4B5BpEUjLgUqAIJEhexc47RPIcQJslGPWC6R+reVvBUsFFykRLZs/f/5yf4GnUMjS8vLy+6xWazgCDGKyDUt1ra4HC/hdpA/5Um/qeW2o6pfDprjX5bB7OWxerrZeLrv/pj5oaGvDe/Bv8oGGdzaIv+qatdf0mJV9pDg3a0Rks47dIhNb3JMzvkVtghDBvjVJfRecWVp59sB/nfbTaipUVJvugzQx8cnbHmpdE1EX3sdN9a2URQU5laf/eqXScapOxEt88tBv9895qEfJju/L/G/Rd96Jhdx18SjT6AzIpG7AWKHiduaT4rTlPtK5Bp9TyqKCvMrC/PcrT/2ZG9driLXgx49uPLHstTO1NDvke5Cy6GzexSM7pyoXCmtNtQxmu8J2tInO2M4TIAOA6HY9h6Iuqu2Oie1FwFMtyR/++QJqpJiLB7Ytiet+7VsXjuS+tv/1EeoCvPfHB15jkbqOF/b+/pY2Xq+Pbtfrk2OfTxkd3aFP8bFFT53w2rji8cyr4pOHzCvZ9eujGl1sTFSnPjO3Pdjcx3dmyig4WrJvyyhylvnEIgLbK9pqGHz//a5i2/qdT5tqiF70/fx4Ji+/uEsTmziu8uyR6Vp9q7FArgKlsuJg7uSratAC9P385JdKif3X8lN/lcV2H/xIzrhmaiqfKN3e2nJrlLH1RJCkZrzi4hbn+fw1TttJ3/PEJw9beWTh1B6OXzMveK9JWXRmS/nJAzNd506fDuzX8NwRIK7X0K8Kt60efeTD9BqB+5bmWS3LDm+LP/fHMt9mUtjt9X7uOE10QuqF/VtqKJlq4ps0adS211z5gaa1BUuT+n5x6vOyk3tmKcXnSoTNRh173w4oRex4pNM/QZb+o7lbf/Xo2PaTPt5WnLtO5YvNu3DUanXRopLYJiceKz//yrPRxifXaBrZmC5Kp2vV/XZJG9EWEZm7svxg2aFtKmdgbOfUCaiN7ACEjLudh5GUSpK0hsI/vn7x2KLnTnR/bcPwiBZXPC0x1pK7yjc6zxWsrzx7pBpq2X/s4nsN/e6vuendirevLvf+v8tLawZGt+3+7IU9G6v1Vbg+EJ88bJU86co2UH6OpyzM31B+9shsl+3EsZjO/SeRq/zYjsldAnkNa/SrKaNg18VDOya7S88XRSa1aRdpbPdEzoPNg6ZGp2TYDlzYv8VMFRd9c1iwtsZeNeAxd4l9Y97TKZn6gXfEtB//ydriXb9e4vqs6oCYTimjOChO7zzXZcaagdGtuj57Yc+m6V67ja4wpXNnxYm8J7p9UNu70DbtzVaGIQ+uKNm5vhqlQeA1ulad06XI6HM7Hu1cZ7C0x/s7J0TE6keSsyxPio69gdyuU8CkJq7S89+XH925HnWNouOu6p8hm43XpHyR/7WrpHBZ+Yndv4t7ahP0hqjWPd7NGddU0KZA95m/3BDVutvbxBUHd1UeVEocm8vzD4YUohLX+Pdtf1dZEy0i/qaJKjQ5yxIkBLa7+5DRvLw4N3dKr6DiV30+PfRfcjsLHv1zff5dzpIHi0BzaofLebS3VuoQQ2Q8LkVue6jL8LOamIQRTvvJeaDRNorUt3rJXeT4WIpNGFp8aMv08+u/OmjPXn4xVN/3+mDnBE10wkD7hsyF/t8Db/2u7oqYOOIRR6TI0gImOb3/j2jatqPO0PbRnAebD6llXFV/NVnsJy7s+vU2rrhDIoZD2Yi5asBkd4nj98LfrD81v2vahuK8X+7zfA/SJgJj2m3jW47u+d62NG2c/poL+zZ/GO58K+p9W3p6fARwXTmwsg68Ymgh0+yeZ7hi60hn8WONj++eNmbI5L5M0iSR4rZJEY1S3/xzre5QoybgKHF8oHOWVaODGVdRPGmaTv/2Bm0jIbLlK4HvV6OOfUaCxKJ2PBx8fu390Z/TUNLGlB6QVYq/YKWH/UjHlvGGCz9FxKp7+t5QHvfxBduM80xzrL1SOZwE8XHjNku7uctvOV9e+tnTKXcPLNm76dXIxk2Nujbd5lXaT72uSTDeImm1HcnlOqg4L+427t+6JrrwZLPKJi3OHtJE+uYHXZtu/bWN4gdsm9AmXdwreU7eQyw6vnfpn1s+9W9bRIIxMapt99lyepJPGE7XtldEj5lZBwp+nvdAoG/FXHX1FHexfe3OZ/p+bVp0ZmP5qUPvOgsvfWdje1w76+KhnBl/vnF70IzcFqNevLr5LZPfFuuK610V+oIO3YacjGvRzWk/YdHEJHSUYptMIPIE5ysLDr6uiWs2SIrQXek6f+br4l3rNxy1PBdqzVdtjk3JsJ8s3f3rreH6bl7JsYU/aRvNP6rR2ge7LvZN4rzNwDL3PPH8sV0GPOE8d2b1ruf6fxNsXE0W26HSvb/fqzgralANBasf6jsT13XgtArbEevuaYNXBbuuw+MZVzbpNfS9kt0bfYes2sZNm0ca24gDpU6SLqZjZcHhF3Y+218NLF+z4NS+L7cs3m4kVzISRNhQs+0O05gK5wX72p1P9fX5aZ/PjszhrvITZYd3rovrMvB5jIwaSG7XX+JkCRhrVXn2yItSdHx7KTq2n/DHcN/VqOadumubNBudM76lmpXW/e3Nd0QmtrzNvsG6KNicFa5ddU+ib353zoMeu11eWjUwqlWXMY6Ni78xXG9+VLz32ye2e7TrjNXXRLfs+kjJ3t/VQ0FiDBN6DhF0TC1ru5fY/3Sbsf59cUX56T/36pI6tQKtNhE4v7h9atcnobzcd+CesiA/y2k/9r+Ks8cO+duM7X7tG+VHdr4V3a77c65zZ5eKb46uRceu2sbN7t02vpWgX6pzrdXjjd9ujmzeSSBHtYqzYo+r6EyWs+o+jdr1Gg6REU13TOoohA99a9pgz1XvYKm/2r2/QaF8j4hi8yYWaw2cpeF6bM16lwNNdTlsipb/m+w2tPXyjFdDvzb06+WaC/7VvtVr4dGECClG8G9dzyXojAQCxdOrnp8GgSz9DQifQSJP0IrBIEC4ITvN4BO+qK/NKs7SIkB+D3JWbYMTzJZAOiBjN2WPTawWzEpZeHYkSkygO68gxVWITJOECGvcGtfk7fc1r2Z39FKSjlc6XOTGVIbEBW+XIGzPTjfUJtAUGllqsZ8FYOnIeZ3tD3ymIOmc1xPAwBw/deMUi+0jBLyIHJaShG8SwWc5Zr2qWGuyOF5E4iIY9TEhCaXO91RkhySdA6T9vJL/d9tDTfcI9CMgTgIOz3sWmrBcNhvaettjstjFCbsJeYBAkV+DRVvjeg29GwWKLQgRfWpG4SiO/AUg6AAguGAhGQBXOuM0j+Td0bgGmkmc4nOCjLJDuaXRHXp9kJNurMY9ZbI6JgPng5CwBt+pQAMjYy2zxyaqwUVPX9iLGcJtpMCFutBkgeNAEnYloDFINBgADyKjHQrn720zN90jVJjdFc7XEaA3d1agpNWd5Yz+5+U8S7U4XiMgPXIIGmzx8L7pNTCjOorB24akWx7v1uaelzb5i3VwJgS9yCd6UM/3ylv9H81bqYsLksjNdiMHVTxm86Z5GxdGxs2MNrbOvyN///TV+g7vzLri2pDUGaJPgcOzCPA2AIk5QgGCOUJ9HJB+8fpQqsU+xV1eeq0mMqZOkQpi8JNWC8l/3GvwIadTFtpuRAmneVLjLpVwfYAY/JGo18evvhkrTRbHSSASKMgzJME9wClKTjcGosuq9WsPy9lGOpAcXt4+YJQEiPOz0wwtgo2byWIvJ2RDmMJ9m/GgbZXoQU6sOMesnyZ4cd2KeyVyEBl01YqgQyFEvZenMMVaeCOSMg05TvUhSwEeQoaOujjRTJbC0UD8DSS4tzafc5U6xmnjDZidpq+WBhz0ea2OXxDpJ3DDBhDvLcfnCOlaQEwETs8TE7t4kMWm12Rx/IEEQghDDaKoYm4MlspmvU/MzSTmW7dyHzKpOJz3QvTBAknp2b0kfzQCSoIUQkMU5UbporixTRfVdGds0613vDEqKDWNoFgAYD+slBcPiuBu/c9JHRb2y99/fyNthPNwdMKWHsW2+6Z3GjrlD2OryYDYhgEe4xw6IaMuCHiKiJ9BwHJCyPGnV/Fve8qigqeRST2Kc9cuDkQVfpuz+Nk4V2VHRIhQACoKI6Lz7u1zjxokI8baA/DX6xCSad5n6bmLUoVysjYOzlr7EmEKR8iTAH/iwH9EjnermQa9hqV6OdBTLLbHGWB/4FArejnwPiuzM6dLSBHi/yWKC5ogS7C0Tl7ev/DEW25Js2BKt1t6IOePe/j+lCGLty3TrGp2ZbuchBZrb7YdWOdv7/b8P19enXTlm+90GFgtgB74fnEGtzKg1tlmY9BDAZPFvgoRfgWlpmjj1MObug4pPHYPc5a3i2RapUzSHPuxaefMz9qkHFq467u72144d6eOlFYcwHleG1WxL9ZIU668/paICO0cUOAJZHQ1qZQt7B2SmAkVJRUIHlm2fcnkhMqKrm7ujNVI2tJiTcSBUSn3edSxA9B3KRm2twBZLOOkCuh5C3GMBw2Jb3tj7/9SFpxuhZqI7OLcrAdroJYZPM2Btgg6DZPFdoQ4vMYAd/nsIb0pVOhls7GaYJb39yuf+/Y2w1X9ZizJWXYg3lVxFQEqJxoltPy6ebfin5M67gfA6wFBBwSrQQhwStSWAF8mwnhkeBg4/IWgzM5OT/Lds8q2b47tP/tklKKPPIccfYepdb33f2yat3FNUqcnSyIiy7qWFHTpcLH4xj7RLTziaYymccA1OWbD/EA7Nebyum4UIitAvQzhGY64OcesD0pVIkQOFUVZHmyuraI8moMafm32fUkFV39lb+5ywoYFeSuWNysvSdEARZ2Mitv0YPLtegQ8kW02+NDcJovjB0R+GDiuFDQKAHQUSXC98n5ut2ufRhMpvsEmJFL9LoxH9FRBvIqEyJvZoB5cmTLsDwHiLcW5az+rDxq+xv0YdgGgKdlmQx/V7iL7vcBgbHFu1odxycOGIwDJZsOTKYtsdyNimj/NBzHYUqrTx+y7G30HSIH2TZmOdOB8vO97mDwsXcxRxGAOB/h4m9ngCzSbLPYjQPiUb49TZYwEnzzQHIb4IXD3E0DSKQK4QviSbDYKioOw1lqC1x8IBe1YtXlL8LYC8J51cNtXuVXYIxa8oj+yVNSoqKj4CQDWzp8/f6ZAoIr/zZs3r0YqWIjbNnCWhjn49Ry2sByqnjZF9X+T3Ya2Xp7xaujXhn69XHPB/7O+ZbLaxaa2JDFRv6mo0G68eGr/4KjW3e3Z9zdW07RF6Z/haKEgbUMOI5BhGw4k+OE61XOebW6yOLaSQo8y9KR4c0ATMLo7x2wIKYJQxz2q0gPtnHFpEIFSTeU52LXE6AuS4PGc+40qF6J/Sf2yuBMpri288sIOpos1lUaeNe67u1uNRVRfy7luDJQVKNJi1EUgTSPAtXK6oZqoQoD52oKlCinYTwRe69mnamq7/0KTEEWq6u3+olkmiz0TCA6q6qxCMRXw52yzQVXLNVkcX4g0dcWtrJO0mrcASEfOymKm0T0JEk4h4k3kNMPIFKvjFQYwwC9Yus67oerzGWmlKEcZcsGhFrpUpV0O5USanHTjlGA1+1rsYxgIvlFcDURjK0CJ32VuGhRRlWpxZBPxlaUH5IOxV6a+m+0XvPU8m30pAhiAQw0eJ2L4s8vtuir3wWaqUnGXpRQRU+EoFTQD4u9wA2Wirltxx6l9h5gvBBGIcB5DGsCBhEjPiBSrfSkgRGu587XCvN/iE3oPG0BEQ0mCR3LuN+alWOyfAVAh4xg0tVCIA5CbpeY8mOjhIw0oHadm3pCYPPwDoV7u/UlQKgAJES69ub4+5Vf/H81b/b4635Y73b8hgUpjsWHzgi8/0Tb6pJmh1bnbTu+fdjI6/uf05Ls8XHvBighuII1ADnMJ6V7g1BIBHySG4wF5tJxmVPkAhUK6UlbUXqtL8PGuhTIphKKQsVv9D0tMGfYRgCA4Up/xvy5sH5Bgg8YJzf8Yb7hgstqLkMMdQFACDG8ghN5yml5F1obq1/6LHZ0VN/8JOXrqqXQBsFY2G6ODPUcwTtCgnKVIzwulcNlsHNTPau+tcJrLBOdkYEEcxpH3zTEbBXea6E+hSj4FOTx7ibOUzIRY6VXTDtW/KRmOoYjwKnIhqhS6uIptYzSNk5rJZr3PZ4PVTl5wxqDVaEVq/ePApCQC5V0kfItzJQ4kNt7LP0cMNh79eFxyu0cX/oGc+/hciSgaGKyR042NhP0+VnszjaCBUWqnCfBvyxR58c0j3ZWjzkQ1+j2nccstt5756wmd4r6qnElHf2jeeVYEVx7tX3iqRfPK4lfw85eqBZ+EHZPVnotumLU6O2NSfnRc9q64pD23ndr7VjRRi69adTOPPPPX1KzE9h+rBwcSXAdcuYJQIwI7RkQsJe6eisQTSNI+RFz5JSc96eXAvjJZ7a8g5y2K8n75VnwPri0+mjDizMEePc7njxaBkV3xzRYfi44706XY1rVTWdFN+RExm8b2GbUIEFsS0od1KEI377OoIEpC9qv3Xa7vnKJSQqDgi6TZQPg+cphUFSztAgjXy2bDCFOGbTIADnjq0OafWlQWNbNpGhXWdpjibcPMv34xDTx34hEkityOmrX9eMW9x3RN1ldq2J1Tu944rSii0RDG6QVQA3fYdGnOksoVTTsnrE/qcPSeU7uq0RvcUnBw0qGoxHWP9BhRjc+0xvvFUPAJe/kGa3SHyWI/jJw/G0it06PEEfPevlVvlzHpbCaLXN9c3+L8MNuRMRGcJ4w23f1UMdO55+1ccWfXC/aHXQAXTzVKOHR/n9FNxOG0yeKwEPFGCNJhBC4OEjN0inPqbQV/Hk8/nhsfybl+f2yTFRsqnY6rdbq47sX2u8/ronaO6nPvB4SQjAweyE4zqAFDVbWb0wkg8K3z1KkHuI5LLEtOM/jmHpP1fE/g7mXFeVmP1whqIT5KwA/J6cY3xWGjBHCrf6o7ITwLDDeF4jru8uq6+xdcOD2nS6n9yMYm7eZfiNBU9D+fP0DnqhzxfocBBzYY2vREYssBIYUAI4AoDhAKiIAYwSPE6HFENES11N8qRCuDzbGeOUT6U/DKh+O3iZUVmh9lyx9ft+qmfl9al5U063vu1GM9Y9tM9ARLQ/M3pywobIUaLou1cjj3EnVCpuFLOB04ifPnV7elG6txxarzdKZjCCr8dZVrP6CoNnsPm04c3pbTDT8KHmpk/N3F8tI9se7K1lGKu1mlpHHcPCD9GHB3O2L4X9/hrYdj+QEEkAmoPwJyAuqEgKcr8g8t0jXrdJ6QnkCCDQL8LG795OHNV4l3tlATW/jmFYN2ztn94/ByJpUva5WyY0ec3kN9gNSOEMXBTGfVBzMcjyHQ1UV5WYv+SbCUA3VAhjNks6GLsJtqLXyCE+8n6Cjie93QE5D6yWbDHaYM+yREMb+CL9ODGGxAxlr4H5oH9mWKxfEmEnURtChuZ9mbkq7RUORkEgKwoo+qB5rtdgA+NhC4QQzEQa6YazJQYYMAuQsBWnCGH8hmfbtwY1Amiz2HAX5MnKpnQ0hwHRFcI5sNNURCa3zuw3XMUPX8g6UffvhhiT/yVKBNBZep+H+Y92kIljYEXoSr/KPNRghfuxw2G9p6ecaqoV//Xf36/5vxSrUWDBMoTw4MGBGKtB0iQu6qPCk4eYjA7dZoxufe3/i4IEYHoJ+RcBQiGTniF7LZIOah+hSBLN0uIRvHFa4GqACpp+BqlNONNTjCwjT8f9i77vAmq/b9POdN0qR7JG0pu+xNgaYsFYUyZSui0JShIE7cAzfq50A2qAhCU1ygooIiG9lNgbLLnqW0SfdI0yTveX7XeduGLqDqxXV93/Xj/AXNm/OelTPucz/3HdF8/pns4MBAa23GJbXmgTSTM/wmOc7wTfXPxUFaIryYn7JxuH/n2GXcIbU9MDW4BvtIMaIANFW49grNRQTUJZn0N9NxrXXeLtcCzfGwyupY8YrHaoClQJ0B4dHKbSqMtZArRjnbgNFTRHBGHG6UDavZthUBf+Ic6iODfuCmJSDBIsblBwildGHgAMIpnKi/YCAAJwXQE07bFpNBLf5dpp2FmcjBo2FaWzXKwVIjgQLiKeGA1VPMCutrxPBBRUuNwWJA9kVSXEgNAEIpe6LtHAC+kH9woyMgKnZdY63ea/UY9ISIik0uAPhXZ8+Ul19xJ60wT4hZmdaAuGY/chwiPq8zUKaA/jQaEWMRcB4hPQoEAlRYV2Z+gYeJqHOFO7u7OGea5Bt0mAAHiY22Jd7wjtBZBALBiPOYF1VuFwHwC7aiJT6sVmmndu9vi/dp1F5oTL7g+Z5w0kaITjLpxV70n6Z/tdfobs5qw4H/hhzHNi/J1poP/LRljjboJQEQ9Ms890iORncmPuqBWh3ERYE5UH9UGLI4FxDaEvGBSPgYMWEAg4ctJr0SNh9jzprnLszSqHxCamXmVmlLpKXE6MnkuDCPhp5xZdZI4nwa4yj0zTyprmOAGGyWnJpmex8NyDGas9wSuXpyUgkt1mhhWGOJN9xTrQOqtGuM4mROb1cGGB+vu38AACAASURBVEmCLd7uovDtE5tWvQAqM/WQkYOiz3ujeaDs79SRGD4htHyN5uwBQPLzteriVrtgiTZnjUKEqSjT6xVtwBHGIpKXxRR6UxA0OsH6EKKYG6EGoFe5vM7ca8PVIfWEhuJND3ddV1GAVJr1G5PhMw6yD6AwPsIZxMFIEnRgnJSLEGL0R9qvswc2GP7CTpBpECIqIchlmrK0x2IyKJqyxoTMHoBsGXJQHJnrkhJ2L38jTKXyXx/WbHlP28X+jUoLhQkRIwDKUntv+KR174IH0060NuakpeDXbygGOpWT0WxLQ2QTf9ubKLRhWapv0F93ZV35IE+t252h8z3UyJ7fd31Yi9mfRfZWoh2UMgOfxwA3ECisbGGsN48D9UIGsRZTaA3d2RizbRYQqvIObfxzLS8YEFGS3xcQXVrZ3cLFWHqa1n9zmi7gzDWdb7YxJ61XoKu05ZCYuJfL1/OEWzhCRxgTMhsD4udC27oubVbjmTLjRAcCOTngYAFyl68HjQgoTgD60StsL352YsOjXfKuOoExJ3CuKpY0l4bFjL+lhqn54E/xze3ZEwoBrP5Aje1Mc+ad1ve12qlvPI0DPMzEhRnSJA7YYE3St02WN+4SeMI/bM/QzNQqIc73ZF26nwPJD3QrZ2SWV6TGOsvgbiSITYqvGRXTZzlp7VJ2KnJSLh8qJwGENrXn9j/tq18rFWW1SK3XStHuFoD5aR/DbwKkXXB07aBWRTkDHJIq64rO3/lE52HtLXH6dtFfZ0YKl3hAbCu0Eh+5clgaeu2kOsRZfN5HdrdCALeDqa5dQDx5tF7Lta0Kspq3sGcPeLDbw8/mqjWDAKSBlni9steqbChXuXyVWNqs4u/RwoCQ2ML8lE1lzMpKiZAWEkJhcpxhQBWzofJnhEs3AOZUzNXV22PBy98sGOAoGLc/OEKZV6LyrkURY+569vwemV7+GXFdRrZmyL4EgnxCRbe0q9DzBaAiYRIGhCVinSWZViRPDF1RKX/PHGs05zUFcG1HDjWMu2oby5MvWppNTDsyf3WDtsrc4ud26QZnnJrX1q/pKKX+5SzpZJOhhjRQTEJOR0J5NXKosw5/9bHl5qiSVPxdAGwNRN7CmBIY7k2O01e5YFYYlEgTapvTy5il/d8SF+GW+NBR0Ym2cUjw0BrL94WciLTkDtlgaB46L7KHHhH8gUQkD15tpNObVo9BpzHB9g4gij7JQQI7ITUmgnSQnaWo0qiQIEVEeYj2+cXyzSt+7tLWnDGniruD1Jz8SiT1eUKhnQPay7qATZOiRn1HCPUA4XOLydBQGYOJWULvt03+wY3f/xuwFFBuQCjNsZgMkSJfse9jxAPyDm1eG9C5XxghPpNsMnQ1JlhfB2TNkJNH7khcmntpvdrsHONXZVxXHhfRCdnPIvDhgiFNXJ6HTNKDMKFDuIcT/bw/PtRjeiiiPpBInK08Mj8iL5LgXZTpHDCMhfK1RwbWhDG+2GIyiBD8Ou21jOasSwT8bcaxClgq1gZgcP+NTCEr1+dvh+H/owm/7l+6A5bWsfPr3qTKk3UaUH8zz/+1fP+X2uBOWW/PmL3TrrenXW/XXPBf1V8PrjqmuVgSthWADjPCr0GFE0nZSIoA9CtLNEEN/wAJ3+JE9mST4WEBrHJi8xmH8QyhHgf8MCn+poYztU3BEUaz9QgjNpaIcsUDSkg/wIuWOINHH+tvzt0RXRNtJBEkI4c6aagKJgIgO2GJ039c/V3GxMxOQGxzfsqmuICo2M+I4YTk8frkms/ZZgMnNRKWbc4RYwkUN86bbcZrHQNdv0zXSzr1aeTwdw2zlFfXBEuhJSG9lhwf6tG4NJqzthLJPzJiScI1ExG4Jc6gAGtGs/WocNYkBkYgaoKES7lc+jKTvE4B8HkcYDEyzAWOLRnnHxKiAjIRwhpJ52i1d0zDkh5L84NljfNc5TDw2vqxfAPfEYA8jqg12jbB9jwgdEUOs8VtPALc0AHXaLZZBYss7/AWFhDV/wdZyxodGHMd3Daasz5HgDzgVENbTJSfVOo+yeMCz5e7fz8CDMYAxxniIFBXoKxsI4xPe9oO6EFEuIoclikOvsiKiShIsPQA4T0C6gskwkxZCDDys5gM441m604ETARezRSgvHFEOxDS8toMJQQTF5z2KUzjE8aJvyiVu/0SY3cD8H4Wk0EBf/9h+lfzVswKW1dikIAc4ntlXwn85MT6n+fqgt4QYOld2Zf6M05eo6IfqSGRUKWsDOaS4qqu+h2APw0COOY0kAN7dn+8XnE8NybYvnUXWK+q/UJvqA9YkSdJMJuh9NG+8cEeQ4voROsYBjgBZHiz8rvrOgaIwXpU6To4VcTVjpJfkaMSdo9IzTniWxaToYqzdPV9bLTZupwhthAhtp5yMlhPMnVMnhhaxSSkOgO64vnay8pDiOG3FlOoXpgbIfHhwFG5JKmcOKMOCAqoqhhfVQY8PWH41UL1bzSeohOynkDg9yLhRzcbc6XZaf01+gaxlnhDrbqslb8bk2hdRAQdQKatwNj9DHENJ3oAAf8CIoUZSAxWZ+1aZdLfNWYHUFU5kMoXO6JuwjimOjB+s7L+snvZwiKd/4Hk4Pr7Rl89/h8GqLnk7f9zQ3v+cInI+/W2/X5pYs9rNO1CshuXvSEYh1WSMcFWzDgM+TR1Q9fO+VfjSpkqg7kcTWS17kKA0xFdpPI6MqiHycNqlpBp3Mi/Em1InAeBhHMZSCMYUZYbuQAFajD4Y8zW5YQs/dm93zhGyM7RJ330a2w6v8y+1jPvMnIHIjDhZCfAtDPZXrpDYY7i2Iu6oB/3B9Y/N69595m3MCiMMCZmGYMdJdM/ObF+X6DbZbCqvS++26bPJqvaV9GojizO0b1wfm+fUGdx0xyVV/rcFj02pnqHejQzywxIyEcx6AEcjDJ9UB4qHAwAr1hMhk7bX/t2S6OivNb7Quorpkldcq91jXAU9M5V606M6Ta21lDkioZ++9Q2Y6z17MwUlWZtJ+6M3effYM5LnQa9UaTVh/mUZv2KhNkI1IGAir7Z/2OLZU26Ofzl0rlNinOquKN3zLe2a1KcO7hvz4lVQO8aYfiARibRmKS4mlExYt7jCCsZXWf6V5RzVfIPT/nJjkinJOUFlhb3tKu8jv8Z3nLpoIzT03I03kce6TJmaWLKjyaDq6RdPtNcLpVUhriuo1tXjuSJNtsO9MxLz3w7dXOrTK3/mpSA0EMPph2bJwH4cYRC4Nx3W0jkCzZv37zh6SdfndBl1GOXfYIjiPiHFXILRrPtGBKbLcwMq49XISviLRcFVlzUxKzI7C/msYJDm9/Xt++TNef4hkHhLnsTB2NFM9rexy57BzE1K3nDyX0uoEwe7VsilzcwzcsAvBEC+7QE3WuqR4l88cr3CX0duYOTgyKeG5Jx6kk/t6vjRV3Atwig8nc5Gw3qGVcMgPUA2DIAWUixtFKEfgjcyOA4KE7g9D4Q7kmON8ysVBfP2hWTkNkRkP1QOfLiZr/3F8/tbnd/xsk319Rv49HjHHPl6JdPedebktJ12ElCfALYdUO8ynk9/MXJgd3yMhY/ePX4NqtKd2lpo6gdKUENbqohWXNs0YvIsBkj2sQBhiDhZC7BLOK0aX/5JbcyT5uznmFAtcpWiDz9o/qFA+ArQLgAGY0VEgfr9q4sKVZprpz1CeqZrdaFzG7acz5KbBpyGkUMPgGg4xUXYsZEmx0IFgBxOxJbRxIOcOVmBmsCww6/lbrNu1lRVtsIV1Evicvev0a0UdaVkempb0qcB+WovJK3hjf/rl2+tU3z4tz7t4c0WvxOq35nK0uiGBNt7wCw8PyDG375N2ApMaYH5AmWOEO4KEOMOWs5IF3JO7hpT0BUXwJgieIyKDohay4TwqucPBe0ZVE7zpjkSfVrjdoR+ZXv0VchgoNk6gnIhMRLISIUlYB7RMWYVuS5HFklFdFJnnFBPJgkfJcIfBHAD1AhA1C1qIc67bWMZlsRoDQIZbmK5wIhdAOEcZVNV280xu+ApTf79d/8szp10j/I/nbkezvyFFX7X8r3TllvT3/dadc77Xq75oL/qrEVszLrCeA0UoRUE8gtgUlmACkPQdaSzGWQWD9lMWcwhzHpNU5uBhznIMFUZKjiQLsqWIV/Y10QzNJUJsNwwURQvoesKaGil6aE5fyDFNF1eUaIJEnfI4c6hRsrOoKAOkucvoZLrdGcJQ7uC/NTNj4f0Lnvi4DSvtoYEUazbR8QLEeC/WVlpo4ksWmWOH0Vl+1q9akdLE3IaSShvKeuYG/1NqoBkqhYU5LpU0u8EtqjJBG6A0QLkfAYMXgDkAVb4kIUtpvRbLUjqfpzlO9DghEIOLsk83y4NjzyWSIqQqAIRDxNAFHE6SBKqjkoy6eJ0QYV8LZ7TOHW6OXWcJTwMHK4qfasUtbO/SOB0YO1HTKVA0CC7VMm9Oc4mhUWLMDZ2vRNy+tlZ1yKzT38p19A59jlEmC3vfH6q556J1hXA2MpKJPC3qmcRDg2AxwqC9AFcSAi5hPxKEDIAKID+Smbf6zrBl450CCNQFAOn4LRFaw4ySLMI5D/IJRGIOcLgbHPStJSX9dFtIlB5I2JSZsFaK8A1oAfAIcztf4GJJwuLjYqO5E3n3/GK8g/4AuUMJLcrgbI1F4ElCMRLCXA3QDUnRgbZTHpb2bccquf3L+at2ISrL0Jca4IuR2ZkRr+wtldy+dpA2cKsLRL3rWuYY7C6IHdJ9QMC69UKi4xAxJ/AoCaImAbANgApFqSFH9dJiTGbNvnLs4/r9IF1GD61NLvol9WWuIMHoOx6MTMcUjsIeRQxazib4Cla2UZ7wMV5UucDiOhotEqAHFifGUtrL0q7RqdYHsPGYSiDB4NPGK0miMO2h9nOFW5DuWaeIJJX4XFfcNQTkZ/yVpVfVbinsaAtQSiRTU6Hak3Z/BgclyoEqIbszJrPHES7fHOdbAU7ieA5snxhpsyMqMTbG8iUmPkWKszfMW7Hdbzd2vDIscmxRtibjUIld96ou0r4NgPgPsBwytAcAA5eN5BCAn2Cwfe84ns9jxwqqKDKkItLSaDnzK/mG0vCO1gcRlTl/eKZ5buWf5KfYahyUENf4i1nZ3rYlJmjto7Kchp767iPGhxU+Mv3fKv9uqRc3UDLptR1UDrHWLGyCxHxQH6y8O/jmhXaJ0mAxEgK1YTD+/Ze0qvymXhKmQg0xwETEGAJEI+FgjzUcLzRNDOEqevcSkXY7b+RMQOrNq5tK+PRuPcFNrsm5jc9J5Ni7MfK1R7WbxkuV6uxisl0FXaVut2t5aZZMvW6HZ5y85mq+u1bT/p7fulm7RHxEcfbntuROYpU72SwisyY0VqLgc4VKqMl9oP+FBfavd69fRfr2hlCnYxEMCwNyA419Zru3BBE6MyfglhKCBEEtEJZKw1yrRAjK2gTrEazmB+0vlFkWlZIRd+CW99MsRtTxyYeWaSjFLR4YDwzd2zr0x+qv2Qp1L9r4Ov1cv69eGfH4ooKei+TOWzeoK7ZGiml++hiV1GjSVORpVaZXCT/DIqjus8e5VltWFjWLM1vrJzY/V8tLKsGZl+Ytmw7uN6VADB4pmavy/qCAwfTzLVHL8x5qw4AuX383b1/BccWTe4TbF1pJa7G29W6ZYNcJVM3x3S6NWo3GtxRwPCv5vebtCWH5O/FReGUCRpM71lZ6cHjQ83t5j0jT3rmtl6ePmBX9IinEVawXbumnO1e/PinMlFGq+DXrJs4NwdYNUF/epirFRfWtzlgZhx04uZpK8cESTYzjdybBesdqdb1eTQxDKd8ArmPR5YP/93Z87jWu6McDFVnsRlv0KVVv9F0+iLm+u3nshdbqGbrej2kiSJueYpADmUAAOAIBURMh0gP3XEFO4BqJ95b+PnL9lOP2DTaBd3zMuc7lCpzxaqvM56c1eDHLX3sbFdHlwiIgkQoBEBBCJgMHH6A4hvA0laiDIbRpL8moqxeXvGh1S+FPXMsd1WZPZCplz2C/ObW6ZZJzb06ZSfPmZdvVYeo7HRaSc+ftcr+O0t0aNSiMGjRNxWXQ6DJs0U4HVirlrbvJEj95pE5FeCmrNfN+4ye1VE+xuaf1YdWzyES9Is5LQIEXyB4HkgGMYl1hGJj7eYDJ713GjOeh+AgsXFbPVKKWBpx37hyGA+Ip4BgnBCdH956FcdIKzaH1h/VMeCzKtPtxv0BTD8Qkgoceb2RZI+KoXSBzSSLoLJZIZqgL/Id7M765HAUkcHh1p9Kai0pLcbyF6s0h0F4Nog2dlVRKUBkC7VX7/wiH/40f7WsyYnScWjYh6exRlutphCdeVz+idCOiMvZfP6uu61aus8QeCQGc2wxJVFqBnNtvUIbENeyoaTIl9itEvSlgbLJdplAHgBiRS9fiUx/Ikh77c3LrSKIVP190SvSL+bMfWnBNQWCGUEOuaW2QsHJuk9xmVlpAHXGeTkuTATICYhTBHjFoB8RQgfASW5ZXmmBCoZJRIRWmLuveVeS+z5ggODCpBTz+rl4ww7INCTIorkVgP8Dlh6qxa68ee37KR/mPXtyPd25Cmq97+U752y3p7+utOud9r1ds0F/1VjSwirI6NRIOObSmga4khGuBkQGnAud0CQPkWgLZzhLBHiQwwCkLjHAIUY7snJy/U/+0wLxWDEmJA5lQDvBcbsQPLx3LyChRWfVVo7BFh6BokGVISoIIMIDrjAYtJ7jIL+5loT0T3R1pITfnArjbzrmyPoQwD3Co206u+KScweTSRPz0/Z/EFAVOwwBMxPMumV0FyjOeM+BBZLgB0JcCAgf57JqDguA1EYSbj0FtIEtY6BslBlWuvRP/2bDVAzPJDpAbgIq1Ru2UWKMWelAuGbQPwCScJAo0zTtNy467Ji2oGkA8S3CaBUzss8pgoIG0UITQBwqxJWDooJzDUgkoRAPjH8WebyfQcmhJ2LWpreWK1R774V4HudSYSvW0x6YSZVI0Wbbb8x4hlA7EtgOAIQ6ifF6WuEtpbd4meXIqeYsnz7La4OLkWbrRuBwzqmgIdVEzFFP+p9QngCAWeRW+6AjPVHoB8JcaLTdmGlV0jTmxl2eTJEkLTE5HcIwAkERcCgFQM4RYBOtz1kkqS1zQYU4BZr6MpKX6QOCReaiqclDs/unag/aTTbBPijmALVKCfxaJTYBAIIBcRVQLjNYgrZEGO2vcUBOzJO/5FdJbMktU4A2j7AoJEwKhIadQA0yRIfWmNj/TeG2L+at2ISs2MB+NuCMTnh0oEmk9JS5i3wCvhYgKXROek9GpTkD+rTa3J1Pc9ai8c5NQcVfs1LCiIOTG1WRRrDmJi1tzTj4mqtofFfN6sbRxiOCJOI6DIy9qtsdy44MDXCXmbgQCOQK7pinlRXsBQk/IkB7ydzZIC4oSL8VgZJy5i8o/wwVDnrKu1aril8FgnWVjwkpBeQSY8njQ/ZV/mLnZfnBmokt2K2V6eyMlgpM/4ok1kcIAhd4RryI8S4HoCZy8MBhebbROB8hAD8r7cB9QfGbqjRWFEWY4LtK3HJwgAVLdoPT2zp0dxujfZzlzYtVOvOnfDV73unVd/9JemnjdoGrZ6wmPTC3KJOyZhg+wYYumQnX6qSqoU5MlxUevXECq/6bd5CDlXC1AXztwKwNpptCkhaWzu8cvqvTlEF13oHukubFau1l4776Pe91bpv0kTLqnvHy/bxMmKxhrvDZcRCnexu6WSqi4QkZam9UUZmaGLPnYjL3vylcmXKL5IOIQcPw3vLnuVfnwSWUhwUdiw69+rknSGR899qda/Ckr4+qWAcIfRF4Ac5hzNCk48QlEiQJJO+BuBtTLBtJqTfEnes6Ofr5VWyw9Bk7cirJ94XAAkD0jDiumKV10k/V2n7MnIVsdUN2z8ZWmoPNjiK53YsyOiDy97YUWaCAqMRmQi9vSRD8ZcH4prgselLNhaqNOyCb5CHmRxrPTfOydQ5QJypOQ/YHBb5bUX5+9ouPoDEVUON4xXAkCPFIoCQYDlXcRmmzNsd+jsrDIUuPbXg6pKm0Tt7ZV38a4D17FyXJGX+HNH29aHpp156uMvIxwdmXQgfeu30cB136WXEUrtaZfN2y3qJuNbf5YiyaX22/CDksOXSQYBEQ7qbGhHHsckTQo6LMhjNtmwgeH3nzqVvJYc0mHNZ51+FtS2eCSgt8elvO/+uXVJf5Iw5znkHbX2yw9Dfa4vgqGTOUqXrYhJtiUDkBo6e8Nx3Tm3p1r7QdrePuzTCz+1sx4h8Dqg1q9vL7ns5soISSXMlvvMD72Z7ad2/JyV8lKvxPuOQVHkRJUWDBvWIC7eYDPU8vzFzVva3B378LcDp0G8Ka/rDkMxTT0kcvNRcNjAgtR0gT4tM7UYsuuoVsDWuy+hEzhRW29oKBrHRbC1hnPoRsBo670LSQkbsfCDOoKxH5eDv6GW7ExwRkhS8ITRSYeaNTE9965SvPsONrOW09vcPBIbfVbBpywBOlIHwACEfhxzGifB1QMxJMuk9F2SdF5yY/dmVlL498674qLk7LEft85e/29naiSxvraH5vPktyqQpOEEEIfhKCJM4kEsC2EVA9xNKfkDykSKdbWI1fXnPHKtIkACfUd3A70aTzleH1oyp7yyM2hDa3MNAHJ6e+tq3at8VS6Mf2ipIBATEk02hfSrnQZPf/+qcT0iruc2683dPbrO7EUsZkspFkmOk8ZEbMu0rjy2JYYAb6TPk+JlgYgOAiHQZiWoM4jIXZkD3lTGXRQQLjhFKIAD4NXKoEgGl/LY695uOwkQI4Q8h+8MIv/9u//dPWYIaXL2qC/Abci3VZuo6ZjYhzUZZmgAoZxKjuQ7go71AGs7EPpdTlUiEZ5K+GzRcdozeZYj8MketLhp9NfVjBrJWxSGgFFm6BNwnQ+vzZ3hp8UBOUPpTg/Yv97FdGCWjVPxAt7FzFbPKOL0kMMMK49H8lE3b/g1YSsg0gFxciHmJ/hDMa5L594VHthwtA0vxR440UCJhrsS3AaDnkoQk+I6TPEoYcd5qETKabc/JTvtQSeNTDETbLPEGz4Wb+I1w4HGIrAcQrUQJVoELCgRbFwlzCOTLANKD4iIeEIUe8DUkWiBY3Dl6fcDZwSgMCD2mk7WVJWqZLUKthoOV15Lr6wVvwwFfrhxRdqP63AFLb9XTN/78X22Ib/La25Hv7chTVOF/Kd87Zb09/XWnXe+06+2aC/6rxlaP73KjZJdrIZdxBpPoAyDUIYKTAPzJWVqKaq9UcfsJiCOTTYY+wgmdkD1aSaPTo9EXk5g1lzhvA4iHiKAIURyIqCjZFFrdDVmApesYk54md4URk8K8EiEyQrPnnyQR2t8LCCYj4Yw6ZcB4WyL2vCW+Zui/0Zz1MhLvk3do8/yATrFtiNEgoQEk3KGBy28BYDZjrBCIBhDwdOLwVQUQRwws3g31XtVMBioXqdYxYDTbugHQcuSomAn83VQjhEscigjWWuIN/hV5xSTYrgLSY8Axs7IDZ3VjGUQMEpqbstvZiqk0zQggH2U4ABJEAIcjiLgdgL8MTHqBcz4fVPSwMCiKWW5tQRJuQg431ccsK+sAToy+tZj0+trqakyw/UXEv2fALIA8hpCNsZgMVQ4l4nuVQaOyg0HsLFRBfNI4wwFPvc22JOD0BVRy5634jJC+Zgy3kExBALgQGE4kYRRA+A2BPMpdmJ+n9g2qycK7QQcxwEDO6DEC6IYEocRosWw3vHdgapl2Yow56xcCupu4nIOS5C274P4DkwwHxWdGs62Q3HA/Y1BmhFCeEFGYRD0qQAeOzAsBUgHBwBm9y2SYBEjJyNkW4q4EVGl+A4ITwm2WEc0TamEE9FyF8+zfHVflz/+reat7om0YJ3hWSBA8c35f69EZx99bqPGfK8DSAJfDd2DmuU969n6szuZuxGARIMy0xBmq6AwazbaTJZdPzvZu0NrT99Xry5GeRMQOWHZQuUqcSgFBtpgMI4yJNqEzO+SfgqXE4FuJSQ9wlDXkhgQk8OjxCqMmjUrdfNe4QEV6pHq7KmyRoMCNQPBd5QMvIcxGpI+TTKHCaNaTyg2PhB5iFbOSGzJLJZhNnBYzEGWS9gLxKvmJjBVTF8aEYZvC+Ikx26YA4ABxUK7IlzPog0D3WkyhNzUuiU6wfg/IjjFO6z9M3dIzJvfyFBeTcrPV2pMhLntrNaeAvUENlj7vG1Gka9z2TYspVNGZq0symm1bGOBW4vSneD7CkadJ1wYqBnzEcEFOyp/vBEcNEEzmKuxXYvDL4Dh943cQudFsXQXADmN5HhXvfT91U8/uuWmTXBIrylN7nwh02ltruBx8wK/+iimcHV+ogRa9cy9Pl7jsXyqpriKii4uF0y03KlGp5QVNjHkzXr1HMJ+rpG4J1iiGmCikKCo+2L1zydavdf4zffWNMoZknHkSiLB/jwlV2LBKnUQUBLGOQHI9AAwhpH0VJlzV32M02/YjZ4vm7E0wtgN3twu+wX+0K7BOTQkIW9SiOK+vv9vRlZNY41HO8fLe5esqaWXz8tu3N6ThNh+Xa1l/6/kP7rl7YonCYuNwTGJgJSGHQuA1/M95cx4OCV+xpGm3XzoUZO4Ye+XoCquXz7p0XcDhZsVZ/YGj+khA6I8t7bk9DI6iId837KCsZcPST700q3Wvl9YHt8wGpN6Eiv5qJgFeZBx+E2MruPO9OTKqFE3ZY89/dTFLrcs0lBbtiCzOHcEQvByoEq7R8FP9DnPHpB15xc2wJFfjczzUUdhDx92RJZLqvFXjk9S0OG+yQ1Kd36zSreqgksK0sjt4eI9xBk4wI9lk+EsYnHGAr1GGyaL9NxmavZar1VXxING53V79rGef0XCudzOWn6fWHg1wlbbM8PJJGqIKqhIqTMgbAeIsiym0WfW+iE6w/YqIu5HTFvHZ/BN/9muXd+0RB7LsQq3P6YZF2eMQEUoAqRQnSQAAIABJREFU87wQNU6UbFM6jJp61i9AAS437/36q4s+IX8iEUaUFAwa2MPU0BJvEGAKGBMKQgBL0xYd+f39VgW2kesiWs4dk3Zs4SnfkGUhTnsrvbPkbhdgiRdRwEl//fyJnUb9IL7HCVkFi63PKquv3XFjjXEhUQOovsdiCrwgvhudmDUNie79bcfShtm+IXsOB4alDL128nmd293y45Z3zR597cT0zcHNpic26TwVODwhAQ+RGfsUCD9F5MEc8E3kMBAk1gSIP5VUydCzy+dnlqi8Aws3715+tw93tXYDKyKGjm0hzT56p1Wf8sid6y0swEQZ6DEO0AwI/BAgtEiX2fjEmPZV1s7KZ3qj2fogAE5CDorGdfUU6ipSV2YR/7D/hye9uOy7LbTJbxXPDsk4M20HqHa8332cYK8+DIzUSabQ67IpcWYf0Fze/GHLu3Znav06zjuyvl+ORrfFoo9Yc1fm5alDesQ96hBBWbWkmhfetAABjwLhTgJaiIw9SFweSgBhQGINxPeEvA8ANQcgh9AkIMa+Y27aVJG9/fKxDrom7acD4XmBSxJABAN6bt3elTPean1ffj/beW2XvHTfh6LHPkPAnxdyRwgUyFHqYTHpB4pLJRKxXxyqGDB+uTfhOYNKrf7L0GStMfdK78ii/El2STpDgG43k3J0siuyVKW6opFlgwzgytXoUvydzjYXfQI3TOk04mdhxFdUSOEnngwtMiZYVyDQ5bxDW/b8G7C0fP63WM6HqOEdZY4/B8RezD+0saQcLF2AgghA/FMgWoqEHu13IRNEEo0X+9hbrUEKWFpc0E3y9c8gjlJyfJmGbLTZ+gaK9ZLkdEDpXgQ6RcCYhNKXMrmFTvgsERlDiG8gwQ4O8iFEFlN+qb3FyRUWt9iX3BQs7bo8o4MkST/WqocrsSaVZTZuVpc7YOmtevrGn/+rDfFNXns78r0deYoq/C/le6est6e/7rTrnXa9XXPBf93YijFb/8MJeyCACIPcDAB3CfCASosPocanMzJIFTpRwlzHmGCNR8BRSmixSBL8xlWsOxCPRDe8jxyUTYPQ4FGMNRjOAgbLksbrPRstXXBEww5zj1wQTMCKNYMx8JUBfrOYDAH/cPmKiE7MGi428sihhgZp7XkqOn7fWEyhhhqHHHEoALgv/+DGZQGdYiVgINii9YwJtrWAcAI5rBJsEoWNIepJcrsKfUJi9D0nedz++HpVGULXX1LrGIg22+5hgJ8Apyf+SRtU32gjl1VcJVWRSTCabYe5LL0moZwJcL3+RnP2c4D0KMpURcKg4Ni2cL+O985Ezr4VIfNApAVAxUGUkL8iyfCSLLGZgl1riQvdGf1tdjuU+RqUoTpAXqVKnpBeBrskrSNY6J1Wr7PRbDsFMr2BKEJOeUNUSXOT4moyj8tdZ5MEi0zJNyr2XVmGV/ZPNGyvyFOAaEj0BhAqh77KiRh8QYBJwqWeybSIIz7JFKMD+IWQRitgqU+AhxlU575R9Kmk7y0mvXK49ZQlIetpAOpdfPHYH95N2n+YHG+oLz5ru+qYxtcRVizC4GqWkeYA4UUAPA5ATyAJXWEcIYyDEHgxcCEDgRsJ5HXI1J8DkTBVeJ44ifDB4soOsXUuf9UH/9W8VVn78tWzOzoPsJ55cbHGf7EAS8VrHko7tuTxjkMHHfGvV/2gW2txScLPieglAX5UaVuzzVp8NuVZ38io07V+EbENIb3I3PJCkqR+4jAuwoCJ4adCy46AM/G7R5mqsH/qyiwlBl9zwsckIB9C+A9y8ABfAkglzkZVsNvKyxfRY+kVh6zWzgAEId0h9IVTSKaPGKJiNKEwsxj+UHkOFX+/EbvkhmVlsIQD6BEgBAhOEuBcRpRac6xdjxaIMWc9SUTCwOaTSr/ZyQgomKU3DZsXgCYQrREH0o37EhZmq72PFaok6znfkHMOSe28y3apv6/b2bh3WMcvfFpEzanQmavL+DSas7IB5Ee62a45X7uwc1KQs6Q9IfACyevsU1HDGp68cnqeX/Ouz3x3YPUhg6NQkUQR4cLvterTZldEk3ZCz9hotu0EgpXXJVTK3vxHUuJHDiblCBCgoiw9cq/2DHHYu0Z7R7wtDt1/7kuYnenlc+hgUISHxRWVlxkV6LTHDot5BGpj9USbbUMR4DnkoGiS3m89Ffb66R3fz9EGzhC/g/4ZZ+KDXKU97ZL6pJtJhSd99euntx8s1uOq85VgiiM+ZzHpq+vfKs8ZE6wXkEkvqi0bnGtdV1/yll3NZWQFwvBHx90ReWrdETfDUl+Xq+EZ38DNDUryO/nK7kbrwlvN93OWLmlXaFv2cPQYI3D+iXBw5wRdGMJBYvhBh6vHrrx67cSY7xp1XPzI5ZTgSHv+pHyV196LvvqtkYW2QQxAdcQvbFX7osxRfi5n1wu+IV8mBUXsHZ5+8uVZkb1e+SO8lZWQdwNkwmSmiJBtQs53VBpbi7wQRt6TeW7l1AuWFqHOYi4Ysci5jxoooJRJV1VEfuL2JzkwbH6Gb8iVwempb9pV6kveLlfjPLXXET/ZFSkjuItksBd6B6SEOwqMA3rFFyLBsqT40B+7r8wZRCTPECz3fTu/tKyq33aSzCSPGaBow7tsFwcFuRxR6Tr/TZHFOfGrGrR/qq/twoMhzqI+RZxlyRrN+TRdYPKUjsN/AuRtCCXBjPYw942J1teBhFQExQDBEUBKQM6SN+5d/oVN67fPEhSR1D3nyl31HEX3Opjqaqns8sn0129qUpx/X//u8R5H8617lpkvewf+WShp8tsU2sb37T1JMEuVy89u5oz2DKR14mLy96SVH2i5O1QnO1tkq713esvORg5JlbZC0v3+bGn+W/ObxkxeFdHBI0tDDHY4QA7ViigFkHZUhMzXnAvge2RseNL4EIXVaUywvQQIHX7bubRlrnfwLp3sDIxwFN7vZix3UVOjeWjG6Td+j2g144d67cU4H8WIDLIEnyKxjwFQw4F/xYSOMOONObBnvBvq+1VcKnf94txqlc439fPD66BpSd7dWWrdsWCnvc3g7vEv32pOkFTI3Jx+5CAN2W8Krs4M9KxdMQnWSYBsSGWW5EOXUhqNyzxu0rmdDYWhWrZKd/jFDgO/vKwNdK5NSpxpV3ul7wlu4NlL9M88O/60DBef62n6ijMSpoPBlniDR3KDprwSALL/hpktex9ubs/t/HDasehilSZlp77BsrtsVx6f0Gn041d8ApRIrOqpxoU3Um/G2GQCEjIIbYDYaQDZxRDf4YQTAcglJEiIoQAbfyZOwYDYHQk85XFcPdpJ26D9dAD2CSG+C8CFHn385t1fL57WeVj6IOtpS9fcayNNXUYfJZB9GaCOELOBSe9bxgevE3teJBDrbJXomq/2mJ/Xq1Wa7YYmv45KO/5xkVp31NftaK0i8ncw6aqGywYJyL+IqU5xJhX4uxzd8zW63YNiyjWZGS7i3DU5eUK948bErNXAeUr+oc0H/z1YWja2hX6o0WzLIS4/WHB4q7oMLBUgOa0DReoIX0YghWkuEmewhDH2ZPUIjtr6yZiQ9YFsz6kv+QSVAFGkJT50QMzy/BbESs0Sk97lxIVZ3dPPnkva2Kw4Z2KIy+60SxpvO1Otn95hsJYYDAWCdWIdBoQe4txEjH53ubBLymTlOHJTsNRotj0uZBmQau6zOYMIBFxYWa7jRr+fO2DprWaWG3/+rzbEN3nt7cj3duQpqvC/lO+dst6e/rrTrnfa9XbNBf+VYys60fYiArwHgmWDmCP0dNzO4gZM4y00S4dZJpQxuBTTDqQ+FYAkMVglqXCI2837A0EsIyVE8E0EDEegVcQwihO/mGwK9Rim+HcZ1rz19GVC19KjtceBfBhj5qR/EYZvTLA9hgj1gcOXdV0CicFeb7nIv7rTtDEx63XkvHneoc2rym+kNyDJ9xGyRNmNU1SM3EKrEwg/RsBrhPwl2c2UvyubLpKeTYoPLgvNr5lqHQMxZutgAny5ipN5XStyA9d2Ub8ird73xBhUWFfGxCyXxKEXV4xyFBaWpbF2q+aS496HAECEyFVxri4La+//CBAPA4QdSOyS8j2ksUggC9C8zOmdPhHMN4W1QyDYUzfVja10OP6eVGxE8iNl4ZGVkzHBtp9xeJewbONICBbZcUl7YGo3xUikIhkTbPcDggi5naboc0XFvoIEn1niDes8z5htGcCl5xDkGiAaMZwPIMxhMA4J5xDweCDBeoJUZBBXmnnerDVE3jSs+0bdJEKrpCxH0N7nr4PBxkTbZ8hJyju0+U//zv0/YSo+Omlc6JnyMN0jyBXWVZVEivsqzmMSajjxz8WBs6z/aD4QbURknYErUgJ7EehxQOxPBOFI8AIgNiDFDKbuzL26jtm6Ds9oc9YEJD4MCT9YdGTd4LbFmeMWq/0XVYClo9JOfGoJqj9nQbMeO8Uh9Vb5EqMPkElLk6pq0wlmrrPgyF+jA9rfU/thg9FoAtYHCRYD8pFCsxdkepGQniDCXGB0GQB7MC6Mt66nvwGWfk4ALyFgLBHFMgLPxYcI2QTgH1hMYR7d3IAOvSNbv7TmA0EzQlStB9n1OTDYBsS0RPw9BlhMCC8ggiXJZFAchytSz2/SG7vc6j1M0V+8eVkJ8VVA6gwEeYDYEQE3c5ANTOazAaUq+riVNYhjzNnTCXi00PX0tAETLtQgNPOqaKXW+P2abYeIw6dhjrzz36f8/Plv9VrPGpRx5jEddzc87Be2NN03ML3ftTPPRoe0munfpueKWxgLebLvkWhtLhNub1SYP+aLY2vfEjPDcX/DJokDtCzO6nPROyj61Xrtvn0+58LDd9supZ3z1a9N99ZldM7N7JOr1g3N02ge6f3JhN+MZttZBvgycVLmtIq0cd+Kz5MCGiW0stu6hTiLuxVImtPbQyPXDEs/9cJUnf6js1FDz/61a+ma/cENFlz29vfIZdQrLdb3zL78xl29JzssJkODGu2RYH0aAHsL4Fl89srZnR0HW0/PWKjxnxdPjv4+LmdzDZfDz/jol/m7ShsEyo4OFv/6S15t17/GOkIMzED0Bbhph2VyWBVjHmOiLY9xfCD30EZVt0hjofnwqvVFKlWqWNMzNT4WYU7VrDivUcf8jAmXtT4b3ZLa0bLA9thuQ9N3wkqKPlwb3nzRj/U7RilGdAxHEJAA8ucgJ6e7pLDxJxf2DYssyrWEyCW+Tibl+rqdzYuYdNGu0l1BBObrdDTWkrt+kaRJ1XC3wck0NmDE748uc7InwHYg8ecIsJgR7QCOP1VaD9YiY0bifPHQayczXjq7ux+hWG64l5fMI1L9DLMaluTHitBdLXfV58CcauJB+Sr1QW+3q5mGeMQ538Av1bLsoy0tbp8WEPZr64LsB+/tNfEYMdyeHKf/PCYxaxER+XXJTvt60fE/1v7QoP206n0ltBXF3857B+7sWGCdRMRKAEgtmNdnGNvjr9Y5Q5yOqHM+wb8+1nH4nyChkHfwFd8RETZA1IkU00daBkA/IcPmj1/Yv/2htMNDfolo874wu2ldZJt4Tef3pwNVhaHFebEngiOWd829NqVPr8ljK8qzZ9eS7RvDW77o53L4dctJm373XY+GVLC+o1dm9UVOHyGHx33JzVZZvn9XSBDYVZpzORqv43uDG+5Mz7oaNMVdHHfEP3T1C20Hb63It8KIjlyOgYD0lMijtjlXsO0Yqk374gLLIh8UIx4IX7orwb8+QhgBki93NVRzuUFKQP3UYpW6/T0fj9OKixJl/IiE8BYhSEj4PQFfxICNlpEmC1Z/ssmguMz3eYe0RQ2ubpZUXvu+O7DK35u79E5U5QU77V2rG2zdaG0gJvad8EeSybCk2jPXwdLE7GeJ8xixPxDPxOacC3n+9K4ZTkmVfcY/dBdzu1Vti2wD3cDs47s+8N5Plm+XXPQN2nDEP8zjOH5P1qX785wONqnnxI/L9XebC3PGyu+kR9///LBf2F1Fai+5S2661i2x/FKmynaDKn+E8WHlsrm2VNs6Iy4rgGEPhiSkiHYy7v5gb3w9S0yi7Q/g7GtFUgloFTK2CgiOE4iIEhBSQAo4ruTZOfYZQmW/ZgfEzkgwc8eupSsmR43Y9PT5fbtaFWVNje0Zv76MMEF6QHhYXH6X9XmWBTg3T7tgyUKO+HmkUdlDPZH03YBRsuOhDJ337oYlhUOO+IcubWQv6Kp3ltwlLjUK1V4XkANouTOcM6nY2+1sedQ/bImQslDmAYY/Sajutzcu4Kwx0bYOOGzNP7TpRAVY+lDa0QZBbrvumiaw4NeIVpk3arPqfyeGG2WVs9WBRyKyjIk2Lkz+8lM26ZV9PNKryJiDiMaBzEchMo+Zk4hIQKIZSfGGW0ouxZhtS5wFWSVqP/1RQJwkLkpiErLGE9LEsnkTpvTIvtz/jVN/uS55B3r93KDt+VB7Ydgg2xnDOe/gnLdb35cBgBlMRAkAXFb0wyX8yS2r+h6YECiIAzcHSxNzhgCXX0Aqu3irMvaqSencrN3ugKV1HVU1n/uvPMjfoDr/S2UVVbgd5b0ded4p6+3pqzvt+r/Vrv+v+ksJTyKcigSK+2zFJiugc7+FjOGYfXHlYcKJtpeAsD1yUhxplRttiSZwGfoA0AAk/IkAZiJAGgLu4EyYscDZCsd18Z2wIY+3b/zQ+39VFj8vywuSLef1KhE+8w+WMBHa/yYQCAaJEm5Wl0QMfpaQ+lYXdVfMhQDVeYc2/hkQFdsGxIGR6BogawRExwDwBAJFA7BZRGQgJBPI0pOM8VLF+Rzwhs7tN1oLBIhGBL0Zvw6w1KUOlfur+q28MGjQMHvTXeMa55aJwgcWVnboJAa/S4RdZUYPAVdCLauYnYiNtl/HWAeT8FUBmCLDYiDQAZCdZMUw4DwxeI+IzMnxoT/ErMzuTsQ/RxkevVnZKwEvH3HAz5NN+utC+wDQ05wR6gbpJHKIrchHGDGRig2vDqxGJ2b3BOILhGlDGbjb700C/DnZZPCY/BjNthIJWV8u8xqMDs5gFiLMIhGarWgc8pYALBOA3EBsX/6hf+HQWotpQEyC7VdC3J2fsvFIYJf+nyDBY/tM+qToFdfaIVP9ghw8h+Xy3wUKYAQJfgJkVwjoUwD+hCQxl8zhFUmr7+925MxDkjsAYlcA4TJNGiK+hBFLKjdGWl5Z6+7vjKvyZ//VXsOYaJuKhLHA6T+zUv+8p2PutbFfaXwTBVg6JOP0E36ys7MTWI4bWc41nf9f46MeWHGzMhKjV4jY9uR4/eKK5xSwmcGa/EOb370hO0WApYSxCDiPiEajhP4gkwCFXiMUmm9wGgGjQKYqwOTfAEvnEAptNwxBgrHCGMkzfiWcAZz+sMQbllb8rcNHu6bq6rUcj4TTCaknAjwmGEAc6TkA+JVx+J0YTAbAnOoGc+WgoQAlqpj81CgrUidgbDqRAgq2BRLmEuwFYvxJwUhGBdS5nojRj0A4wBJvOG00Z74MgII1P78iX2QonMSn1WZoUzmfmETbVSB6LLLQWvDV4T8W5Ki9DzUszXskT+WVJCMrOe8Xsr11vnVUT59G73p37rumrkaBxsScqcDlx+cc/fP7TgXXxv4W0eqzntlX7tkT0vCvA/71h8alHR6Z4h9WHJOX5ruweXfL6yf+StsRWsYSbVtgWxjosn/bZMEzTxgTrMVEMEgA0pXLLViwl3yCNzcsyuljV2uu+LkdzXaGNF5+j+3iE096Gf6T1mXQ2U27lu37oX67CcSYiAz3pIfSjn0V29NEWyc1FKGUVVJMgnUuR6SKcNbZx9f37VCY+cDvTLN2hLtkwhmfwNVNSgruLZC8zu8wNPm9f8ZZk0vSZI+IHlsFuIcydrQAhgIJ4RQQ5ZHMv0qeGK7U0Zhoc5Hb3bPgyLaQd/x8DSPTj3/wc4O2r1cvjwB9gp32Lg5UXwvgjmgHqC/9VL9N8IKm3UVkhgjBf0diMA8YZhCXVQDSRbejIKCDXDpq/uF1Fn/Z2bWEqVO13NXMyVTXHugyKq6h062Zc/RXs4q7gx2S6rLQcy1QeSX9XK/D/CVNup5T5jPERoD8M+GoggTTgSjNA5ZK8B1JbCS6+XxEWL9957JpGV6+28McRffYVaoLWi6HccQSncwjJHKFu0HKFmiczKBQzalenlqz97xP0I5m9vwe3OWsd8Vfv65lYc79fXtPtBDCNUuc4R2hX82AbRufdij18QvJi1fXb1uDuTgo8+yjwnDmtG/QH+ElRe0bOAofkBHzGILqAqh2Weq3/q637eIgHy7rB8fECS33ZMv5RaroFk90RJl9gZyeFNEQwNjnM87sWBNZnP1IgMvhrF9S5F0isfMqoMBCldfRC94B++qXFrfSOYo7b6jX+uOxV08kDOxh6p6n0soNi/O9Vh38Yfv3DdtPCnGV+PfNPP9Bz7un+FlMepXSz2bbI4gwHmRQLqLXWL55XZZY8c6Qxh4dRgGWxpGzX6GkSR/X5UHPvEMMfpKQ+rk4tGAMX0UZnq9tviXGVzCExfviwhQDtRizbRbnIBUc3rRhh9M6LaTU3rdUUp3xdjs7ZWh9z73b5r4GJ9t18LNfyVpTMfcRUSRI+AwCeBNAKwI6DYCnfGTVtO0Tg/KiE6yvIrJhQLwdIGbNOvantkFJ/h/p3gGnonPSnr2716OKUdStEiE8AgA+lVme1dcuxXROaHnL8IX4bMmRX0c2Kc4d8Hu9lvPE/9vlZbY9Hhh2Yti10y8eDKi/okfOxbf2hDT88GolTdsBmWcmcrcr5P5ej04mRKGBGmWJD62it02Pzmx6wjd0c2N7XpiG3EUSp8A8tW7XgkjjrPWhrZWIgdrSzdYZAfQRY1sF4F/e/+sI2XYm822EtIMQp4OMLmT8OWDsbZRJAQLLwNL+Qr/+SQJUA0KJhrv9t+9c3iExMmpS88LsEGP2lefu7vXo8ArNT7UL9LsnGxTz1Q8/+Sv/0QsHr+lkVzEgsBJJlf5260GfbL2Qotvgyh5T31E4XGYsz8nU11SyKzxbq9u3M6SJIo9SOUXnXu0ZWlrcsX+5kaO48GEIceJsIYxHCeCPgpRNe8Xa/Vvyt6/5uh2tiBQbJMpT646N6vbwLU0blflFcbVnMSpfVbFc4jyPBH3L2qBfBEf2HBJFAKIfAu2WOf0oASpa4GIfyIA+rS53U1s/xSRm/erMTj+iDoo4CIxmWeIMzQRYCgiTgNNLwGDYq6d3TOyWczVrR2hTn4OB9azBpY5tV7wDRr9wdkfjt1v1tZ31Cc4DgisIgu2rXHz/QEAvJ5vCRHluCpbezDgOEPxJTAfxhsBb/WbugKW3aqEbf/6vNsQ3ee3tyPd25Cmq8L+U752y3p7+utOud9r1ds0F/5VjKzoh8z2GLLwyK7NM/7Hfc0C4wjKhzDE62mx7FxHCKtyaiYHCpGKMpXAur0diRQi8PRGuRISBhFgCKE+1xF1nvzR65L2u4QOnifCxKpp3xGCnHKTXHxhapu34N5MASxchoAU41XC2rS0vN0eVSkU/INE3Lu5OPDAx4mTFc9Fm63KGeKX44qlL3o1bPQNlLMpLxMAqnOIBIYQRfUzAUgnpWSShK1XmLk0MniOAlMpgXbX33yAM3zoBAYW5zMy/WXfl8do22sRgnURlzvC9v8kLcnLXBZTB46LKEVYmxxvalDnPowY4eYwMKufJOfcCCe9Ghk0QWToHWs/cpIDahDQDGP5hiTMsNQr2FOLjdWWWCpd7DnAu2RRaxVAnZnlGd87YEqaEmpUnBh8BY1/WYBMm5gwhkl9kHF4sA0tjp4pQK4spVHGG7bP8gtYu+eYhhypO0xXZckb/AaAvkk1hP5dr+K4HYBuBy5sR2PG6AmW19Zn4fTCEl/fFVZUEIOLzCw5tOR8QFfs0AHxjMRm+jTFbn+TEpjKi63Uuz5QzmIJEXRHYXECajsC+kUEeBsD2Jpv0ChASs9L2Arnk10lSfacG+FnmVGZ+JDbPCD9bTIagfzKuyr/zr+at6ATrs4DQnXGcNf/oHwNaFtkGLVN7r5rksj+gAbeeo8ZaImFBmndwUvP8jAcvegf/PqXziDU3LC+DKURwzRJv8ICRXRNyGjGQ9xYc2jT5ZqF8xOArIH5ZGGshwD2I9A0HNhaJv0yM9QLO26AwgKiU6joGOMP/IMHngBSGgP0EOFyRDSE8hoi2JJPew7LvPO/op5qg8LaC0U2oXEB5I7DPCGkKAZ1jHBcS4ihEMiSZDFUcnI2JtiFE8Fb1y5UaZWVsCAG/HwD3A5AwDzsAgAIMHs6B+zBh+FY5SbicI0xOHq9PNppt4mAeLjRcK/LlwFsjYy9ZTIbONxtPRrOtFEiweLlz1YEfnopwFA4oUqlTz/oE7eicn/FMCVOft2l8DgxWBf0SENX/tyJthm81Y5ZasxdlIgDHd/tXaQ1Oewebl++BZkU5T1/S+V/+sPU9jinnk8NUsqtQR+T9WYvemc+d26NvWpzjvKgL/OlkYOjI3rZL5wfcO2GE5JCvKIZ21ZL50Or4evbinhpyhx0JCF0SlWd93C5J6UVq3en71CGJU8Mi1E+f3fv16gZtBaBdJY28mvre452G1j8d6h9YXVpEYYLJINh9CnNp2eFfHqhXWtD1oAzHe5Nr8FF/w8rGJQVd/ZylbX6p32Zmx1xru4al+X0qh2UrL2OwWOgCAgFD4TIusbFE1AtlHg9uKiAvocMKQ0R//crzB+md9lYbw5pX0RusKHSLotzGEY6CdiGlxT0ue/ltHG98SFwUvIASiItHHSG0QWJCWmcmIqHLXpgs6fzue/n0zudHZJ6cZ9V4b9Fyl4ETc57xDdquIZSa2rNiiTFHKUj5oc7i2FURXabOi+xWidEvdyVJmkuEEiPeV5g8esYWgyXE+TMSY7MJMXHv9i9np3n7f6d3lnQ57heyqm1h9git7BKmeSonsOxSxjIkBI3W7WpUqlJfPu6nX+VzYhNpAAAgAElEQVTvdoY0sucPSAVV8jV9o12DMs/M7n734+sYQgRD+FAm+o3cFDvj/M7I/tbTrwimZ/V+7FiQ2SGyKGdkptZ3Z6FabW1VkG2SER0aTgEE3GttvdbPenPQ9LadnyaYj4SwTdZJDVmxqy8y9ozC6FfYZVcGzDi93flXaPO8zSGNcfax9f46t7uFW2K2lICwhYxkTZvC3NEXkR0/XK/lr6OvnvjI3KjL9KUNu1x4ION4xPRze5eurt/2BS2X1SOupn7Z/Z4p1sZafeTqMeiMqcaS3LpnufmMn/7HE34hHqa4AEtHMWjv63Y0GGqMux41wmBlksnQphx0eRA5KIBN9USICwFhhsWkV1ipxkTbF8AxO//Qxp1ijt2968vtVo3vxhB3Sc/9AfXnTO8w+H0E+ASBG4GjYogpElchQ5IHA0iTgPOV3twwc/tEdESbbY8hQBxx/iXI8ltMrfkp4cCPzxwJqJfpx52f9M84Patn7yk1dMprK6u4xOEgGJX4AZI7yxIfVrF+KGuXsra75Y+EAjDKZaSAn/d/94KX2xm2MbzF8oGZZyb5uUs7XdUG/GwoLe5RyiSbv9sZs6pBuyrzbu+sK/cZHAUDUv3Dlk37P/a+Azqqon3/fefubnbT26ZSQksooZMNvUiRLgiKKEkoYgFB7PUTsYu9K9VsaCKgCIh0lJZs6B1CCSF1d9PbZnfvvP8zNyQmIQn8Pg/nfJ4/c47nSO7eudPu3Jlnnvd5uo4tIoL+plh9LXa/yLv3j+blmxITRiPQWS+HzTC5x8Qh13R+N5lo3e53hhg+isCtSTeitAwJ5qcQ2AR0VLzLVS5bkGAGSTgLiTJB/vu7U/VuScg0TqDRwMhvkOWqbcG5PeM2hLZ93d9e5nWP5erbffrMrDyYZvABMVwBnHSzUpNadSvIfJajetFZD1/FHHNkVsosRCCDLuRtMQYOHli826LW7SFg9quuXsdS3X2q2Zo16+Yic9X4zLNL5kaOHJLs06RYzGNVcknR8ZYkYOz7gqPbsrY78yb52cs7H/BpuiRXqytqUZTbPLLEOjFH62p6pNukuqzhm8csw3WKl4Ck8UJuF7qe9xdd2N/Uo23f1xChhAhClSMbxMMcIAJkelVI3hCDdxD5kqSYwPX1fnhq/FEYScrF1mPM1XcNirXvDVZ5lNGylxHPJMayFh3dGJOtdTtTKmk6jM0+75Wv1u75LbDDumHWlDe/D4sq3KFvmcAIq7VlFe185I8lxgaJ9rsFWPp3xEfdslbqjuNOU2yAojveWLoLlt6qhRq+/o8WxI089k7keyfyFFX4N+V7t6x3pr/utuvddr1Tc8H/5NgyxJs3AGNJKFO1RtqNE+kHOfIrVWCWwiwAkKrYMQIMQoDNSbH6t3rEm0cwZJ8JcXhCKAICHyB63hQXEF/z29Bqxld9/AZMXomcapkAEYOdQBWtTXFNcv+LT1hIdIJlLQkNujpuoPXmpZhM4DQgCAElzBtLEfju6oWo0SJMcvbJpYWRKjfvtsBpM0lKqHdPkmATEPoBkRmQ8gDYFeT094aL0asA6JMUq6/lUl2jHA2E4f+tD/hf1L8BsJTWoQTDRJh3r3hrqIx0uCZITQw+N8Xq+xmMFuF0b6kKEa16/u2ARMQUVsphU6z+s5qu543V4e+wSxpOAF3rmpUYEiyTxSaqijUj8iIGTwJBek2ATPw9eoV1CnF6UGz4KgH+obHIKCkpJkBhizQW3l6Zr9CvoviqAwGD0VwGMtyraO42AELfbv8QI8G6XZ0cF1gNVhiMFjNyNqXgxDbm1XXoxKo6RSWYH0Ri06vM0+o+gxBeRIbtiBQgrpyAiwVxNYPXEG9+l2THSMY0tVi9TGIuMsm7bmfxfKfWcIZ480vAWDuhD/rdyd/uE5p0O5h692h7acwld991Xk5bU7+K8i6/hbT7oGduxgAvpy1sZHTMyw2Vh5AeAERPU6y+Osw9aqW5C8psVeGx7c/eQvesO0gQS4S+QCTCpY8BwmpTrP77GwYNYUIHruazb+c9UMYSwpsiL0QIIYJOyEEZg0piigt6+6RYfTVzOHJh0hzX4JYTBbNLSCogsGNAkEgATyPCH8BJOKoPIgYDTLH6Ws7uNwyDVtY1MapbVpKwF3A+Q4CwHCgeEZOEDIHyPnE6hQSLa9ZVyFIQwfzkOP+d0QmWt4hAjxyWVL+zRC1RwrcE2NJQ/3T/IaOZpNXsF+7NVb/Ze2DJegag4SAVarmjZYFGe2B4dOwLNw441srlUtMjj/tWAvyNJIPRehU4vfr16c2t2xdbxpVKmjShJUmInqtDIhOjC7PCz7j5Y6diM6xu2mXRY6lJz+mcjowijXa/VeU6XE18z7Qe4xNAhm9rlq/mI9cfXjUvxFYysYJJaVrBjpRckof1nqrIfLzvpg0eZk555reQtko4fc00KvvC7I9b9Y34PaBtlyNxvmk1rxmMlhTi9BoDVBiWq479PMPdURFyhPD8ILni/jNefqs5obNrYfa8494hn4SV5vdzoFQyPupv92xCmAQIg5DwCyF3wwC/J87/IsYXEuAeRPUmIOcqcVglynqoPPMVi4vbySM+IUmNtalgmXIC54ToySEI0sdAjnRASWj4+gHgNSJohwhIjorLqHZpOi7rXOEj6SdKD/g1e39YzpUpvvayAYVqnQBTJE+nLTpHo9sqpAtGZ56fd8oreO2zHUYoBkeEOAuQehBAx0ovGjwOnH9TcHxn5o0w2U8R4UMC/DgqLyP+89O/v3DJ3T++eVn+qNOe/itFHm6y0yvIVtzZy1HRhwMWy4wVqbkc5GBSNkewSwQu+WrdkZWo3u8R3LJ85pXDi3sPfPIqB9kDSNEBDiaGwz4+sXVAl6KsB7YER9Q6GKlqpz6514bpK8p6CtczF1lu6gC0ZLp6bvMqK+pZodFdrFBrcj0rbK1H9ox9SdFud7CeqKI2inwG4dMcYPKbF/dMbF+Uk/NhRH/1IEuqc0Lm6XAHk6xqLoc4keUSYEWJRnsmHjU7Bcv+vszzr1o0romTejz0zfsXdvbplXtt9i8h7ZTD03GZ514f23NK81J3UjS+DUbrOwDkixyUQ8FD+344uDG43axylao6ekKApUPV6qBWpfkjB/eeVv1dIAY/qB0wyKGCmYDYDTl9Vt/4UNzekd5LjglQmILRCdbtnPP0ouM71/YI71b8yamtz+8OaLl+SM7lBQvD+8t/+TVvBgDXBOuZE21hhLWMEUWoPCBuMMX4K4ey0UbLWkA4DzJsJJB/AWTfbDtknPtKu6HOFrbCz168uO/j4b1iewum7a3mBUChIY9jSJgdIjqBo9mGztknY4NUPYzWWQzEwQhvDoBOAspjBF8vPfZrRNOygkEnvAN/7pN3/e0rbr7LWpXlxxAHdEqsQJK5T6nG5fhfPi2WF2tUtiHmyw95Ou0dXGRnSLFKc7JE5eLzVsQg8/dzO1Xr1VaV02C0rN12MH7QX/qWL43JPPvdQz0m3vPPwFJaAKB886rlTwwJZqG9eR8AtIBKlnkRk1Sv/W2cWv8h+uzUw20ezDj+wYbQ9q+7O50uo7PPf92r72N9lbJLOI+IjwCCI2+f3x3JAPSbA9psjS5M/7lbXmaPo74hh8dmXXjmZ0n3Mw9oc2VK+rHP1jdpXx2R1lg/KfOBZ9DPz0aO3EkIHxHCZ8mx+k0Go+UMI3qr9MSO4gNlGfNPuwf8KkDXftbUES6ce6TpPI61KckfOqzXVHG43GgihvGE/C0VY6lOJ18iDtwdJXmPqTx9uwHBRUQQngsnAVA40AsiRCJyiicGCxD4T0mxgQm3ekZUvPmkLevSD65BbRKF5j2q+OikhwNzolZYo5DTfCEp/FzKfs8WZQUOBpAaWZTtJSMr2xjS9r2xmeef/zi87/mt/uG15BiI4TcM6eXEGL04WGoULI0yWt9jxL2AcFndshIDgYGaTLF6dqt63AVLb9VCDV//n9zIN1Dcf1NZRRXuRHnvRJ53y3pn+upuu/672vX/q/4SixUiEov8S1XzrbI57jqkDyEGmWL0M8XfDUbrH8J1s4r9WLnAUFgKa8T1KKPlM0AIQa64dU8zxeqb152/I+Ytu8er25jv6jo51mRB/hefMMEs/ZMRvU416tBQPmKzgMQvErC2iGglEkAFvEyMf2yKCfzVYDTvA8IVzorikZLOXc2EwRHyWALsLBZcAOADDFNAln8R7MPq56iYmnN6HoF3R4A1hOo1phifWppyDYbhG60vAkJ7ASj9F/WvFyzlDNYC0atKiPxKcxuSazvVE8IyYCwZSB4DxJYgUa1w+NsCiRg8DsDSk2L93jLUYHk2VodqJhHCfYj0NCP2tRPp1OEb40jRjCVoA5yqjZU4o+cBWDdE2gOEa6vYLlFG81xG0Fs47t4AXiYC4FVTrP+7ogy9Vlnbyk7aghwebGBD+CYwXGea4h9/A1A+ihxG1noPOg+1CI3BXnlpI+yoKs1z0V0jIvSz25qpSHZL9Gv2+8JWfat1zaruFSxjQDCbYvRKmOMDa0m6ZrPakYPhxvs1ggCFDt2UaKNlHgeIrquXWbPMHFlrBvxxjsw3OdavFrPPkGD9wFmSH6LWef8N0AmAQgYEFX1ligvo9d+Mqxv3/KO1hiHBMh/FwQSHRcuObZgU6CjpspekQyNl20OnPfUr/Bz2oCblhSPWh7R7o3lZcWDHouyJQ2sYndxUbkV7FCNrMnoMRus9QPBu4fHtDYfh18wI+UOEOLm5Vq8wtW7MXwuQILAugFg1XielH28ywnKln7e9PCxPo7uyI7Dt/tUh7WsapygGEgTYrG4+xOhJABTjaiNxx+rkqSF/ibnAYLR8j4AFQHwwAvuRkDoQkJ6c6lcZc5aACKMHfDwpTl/LUKkhyYsGGObvCHAZiCIBhPYwCqOd7oT4EZOhmlEv2kDZ/AH8mRSrf96QYFmIHDVAlFCdr6KBS5+ZYvUNutfXJxFwaP+iA+e8gj4D7lQ3Ly0YcsYjaO3cjiO33XhnjSRTp+RpAdlKPyibTh4DyqEAXGLAbQBSOxImJwAC3FGkB/5I/PEzDXF3AlLla1xbqzjPylO7us2JHOX33anfjgVUlAR5OyqaXnP1+dPfXuZp0biGbfdv9fWSFtG7GMgNmulNvXYkbOb1o99d8PAzhhdbp3/dPHr6mqadr4uyLlM5O0UW5dy/JTj8JtO3oTlXHl4f3Lbr0qZRY5On+VebPwmXe0OC1ckAexMnpyj7usNr5jEAthqkxJmOsgclcvpfd/PaElReGqUi2QMJVKc9A1c/HTmqOlKCGDyCAH2A8CsCPguQAXKaQwyfQYa5wOVtgPgCyJUs+1Ml1+IP+jX7IFPr3mDoryhL58LsTk1KiwYO7TvVAhxWiIMjQ7zlJ2BQpDCVSOqBSBHOsqKfVFoP35cuHWiKQH6htuIvOhdkPQqcVDk6tz0E6AiqKB5KwOSjfk2+CS+yDMrX6C7FdJmQQAzHI8C9jPA7pzD6QdxFQHZE8Cg4uuP9GwYsCwBhJRB8NDXt+PJpaUcm/hLS7t1RWRefkgDUFz28tziBOcLKCnt6yo42WWrX/eVqjfW4V9DJzsXZnYADy9J6ppldXPMEULiv4/CRq4/+PGRy10mfZ+lcx4rIE0Loj5x2Lz6xMTukvNAgWIUNzYsedqe2dVluRJPy/MEqIvd0nefOwooyXVdHxYM2SX3pus5jb1zXiUZisIa4c5xiVmO0iIOxYORQ9OWpLZ0KVdritU06uH96eqt7oUa7M8vF7UKnQuuMArX65CUP/V9pOs9sUdZKk69Lsdlaj2Mzuoxf+/mZrYPbC5mGoHBF8ujB66e/GdkrluV6ujVRDMriLd8DUC4Sbph2/XjzadcOf7O+SftaGoYi356uHtoeeelzBvR9tPrgQuiMqzTqGQ67cwYA92Qc620DYrCQIXyRGKNX3OANRoswpVG0JZ/z83WLTT325YYm7V8KKyv83OTd5Pqq0Eh3IAGuOwuRSWLtt02U7+/vIc4F4mdNcQGKCachwboNnPAdIl3n5FzFULPyr4OLnpvSbYK1a3HON3NTDsX9HNL+/e/DomvpKtftL874Y0jYsZI5yC4g0Y+cwXxETLdlX73qom8+UlKpXueyvEBxKEfWDIG8RpqvvPtMyr4FKuJeFeL9AeBeDnvPMkl1vkTtcslFdvqpSPYsZ6qcckmT428v7XHGU7+mR37WgrUh7ad2Lcx+qkCtbRH9yfSbTEKj482//7V/6cD1oe0fm5BxduGvARGvfNqmX13zqVpVaWy9xRn1YcBGJ8X6D6t5U6V5IryHRJ8AsZsORerL883zu6L75aU9/ltIhALYjcs4N398dNwjBSqVWC2s4IgtGafe353c+NM5Dz2e9AyCNy/sCWTEi1Lc/Y3NSguH/KbS/hKuc8OI0tzhW4LCFVmDxpJKdqqGmy/PVhG4WzU603sR/cOOeIcsSo7RrzTEW9IIYbZ8fBv9VZL53m8hEQtDywoD++ZdX2BnmO0EqUhLvGmGi/umDK33hWcjh99kfFdjzfU9oPQsAbkh8VeF07yzrGCuys27FYjDJaQEAQQj4OcENBUYpitrbiHFQ7TDFKe/peeBOLArTz21wLVZ5Kn6pLyijZbEsVnnSuZeSQwighJgQK4Oe4dSSX3RrlLnjIyOOcsIlD1TjXJXaf8fvxVYGh1vSQCkVOAoDlNvSsTwYInWz6PKq6ChfrkLlt5q1DZ8/R8tiBt57J3I907kKarwb8r3blnvTH/dbde77Xqn5oL/ybEVFW+2IdAgJFZtriIWWZ7dhrUQDFBTnH7IjcWt4lqJhJUmJcIRnnB71QIj2mgVi+50wYi64S4pnFTTa34bwl/4aaRX5KAPaoVYV27S69UPvc3PmQAdziGyiSDzvEbvkeA+4jQEgX0LwCdzYE5xqg0MHucEuuQ4fYzBaDkOnH3lLDJ3lbz9ezFChXlBRB0R8RSB0CXCxSjToepnqZgfyVxo/AUBUlNCdoAB+XDOPxdgZY0y1R+GH295C7GSxXWbda71s/oWxaIPANmc5Bi/g1HLzV2A4WpGMAVIVhOT3gGEDkiYRkARBJDFEH8BTtVhSLcDlgr3eAQoNcX5z4ky5tyPKD2OsmDXNpyUsdVlyBhENgCAwgEUw5I2AOySKc5/hmBlAMFZJFB0+IjBfABsCUDNAXE9ELUnwF+SY/3fN8Rb5lcZe1UyS4eMQmQlSbH+ShigIT6nFzD2bUM6qoQkQg3PmmIDZhiEUz3yR5Hj9KrSizzXQ8nAsLL8UTZU5TgRy/0dtj7i/N6q1u1XA3fVOp0BV9z9Nj8q3JFrLoAFA5Khtymm0i03ekVuE+I8WbB7K0GiIaEAONMUq+9piLcsBEStYDk01nYEEA4M5pti9W1r/s5gtO5y5Kbv1fiE/l73fmKwv8oY5L8ZW/90XWQwWj4EIh0SxhuP/hzn46xoaWQu22bbi+eYXXSJOS5uKd0Ks5/Z79vknbYluYMkDqrR0TGvN1RWklhXIJpmivWvllaIXpE7kWR5ZuHxnZ/djqMu1WOEYEiwvosEXsCpFngg+uodL9eAe7NSZhEQOpk6X81lH0Jwrg9u/+UPzaOUQyZC+BCRzhChKyDXIGcK0AESvE2gsE3bIcA6BGxNQGtMsfqfui/P9FSp1POJFFmSK0CQBkxahfINMzIFnBQMcP8WNdujZ4JloMzhw5omUuJ6vWApOVxJ5TJLmGwBCFCArhDxtULTtp6x8joSbUqKC1hmMFqFgZhN6EBX5YtIARxxqSlWL+axepMhPrcXMF79zr1xYW+PQdbLz4rwcnHDIMvVcRWoKprUY9I3N8DSxUx29kucFpwalWCexkDILLAcQCgAoOFEXGKAvwGw/gTcEwAFo3alAIlmXEv+ngHpSiSNplCtK18Y3u/gvrKyrR76sMJlJza82bysKAwRconAvrBNn5TfgtqvReQWAJyOXLgj35zWHl4zJ6CitM8voe0WjM06//whn+ZLXm87+JAo6wYqGRxUUdJpW2CrmxhIAyypow57h/Z5t92AWaYpfxvMRcfndCJka5HDI1VP+9W08tUKlTp/HccTAigTQKu7XNEKiLQuXA467BX6zpxOo2u9y4jUm0DoQTMBcngS0KcSOPvLqBIs1zUEICPRCGGk1u3wr+2+tpkX/dQkslYYcX31DS4v8euTl/Zq3/4z/wKiXYJlbTCaTxHHDxBhGhDlA0IL4rI3Q2lfwtH1LbYHtm4TnZueHVFmsdtRKnKTHS0YkLZQpTnlwrm+XFKnO1AqFWHPE3tM/oQk+BQB04DDNkIyIkEWAL5ECPPsudc3ufg02awAFkA7gWDh/At/Lumbd9UggBi/igqPHgXp97vKdvEOyA6U8i97eO885x5QC+ivWbdLxYUhuzsMnrk+eY3rsmbdf10XGjmZOGQRAxMSdVl55Odjbk67196AFg3LfdTIUPSPcJkn7nTXEvgUabRHqpy9SYIliOxJxUmbiPVMsH7MCabPu3wAOpSYIVvjsXdAbmrXk14BSzSEmogi8+QjPsE/pLl6KwZhVWCpYPg6ASse7PHQlz8e2/CIv6O03Y6AVgqj9oGMs588EPWQ+ppKG3FserBFiQYCPIQEuz88s71/98KMKZtCImoxREW+HT38nYMtl97v03dmtfyO0FUHGd4DiU0FzrMQsN42UEKTGVtaJX0TZbTsAY5ri05sv/q1C2vdK//aoy92GL7zyaumJ3zt5Zfuj54sE0BrBNzAOamRUTPkWC1XIcB+AFSZYv3nKt9mo3UlAdgZp68JaR9xfDpp/w+LhvadljLj2uG3JmSce3dF0y4vLGpWqXfbUFLWmhw2IpILIXsYOE1UqWS1k0tfOCvKK9QuusPEYaWQFUCiA4B4nIDmAcHKly7vzx+XdeYbB7BcNZDeIWGui5PrbUyVYdXq9uertBltSvInygzsJZJLSpqr55EuBdnPHPRr9s4B3+beEzPPzgsvtYzDJf+pNtAS5bz/h8sH1ptW917dtGOMYAzv8W/x+dvhg440Vo/G1luV33181RTr37FmHtFGy0MEFIcc653L6svzy9Nbhrcttg7fEtxGAQYnpZ/+YVaX8SNOeATew5GGAVEZIuU9e+ngfd0Ksq5bXFzVai67ti7NPScx5mROp/8LOv3C58HW291pD92lb/FzY/Xyc1Z49LSmTdXKDgG4epaoNOcKNLq2iV5Nf5389n1ivVftWp9cnvFGrlp3Ti1zNw+yhcnEyr0d5f05sqIcrfsfng5bRLGkuTreMOW9ep8pwccE8DGI7zjAw8hhvr0gY5zaJ3Q0AlZGVwAlIrDvCPmzQLgRCTYrB9sAR0SEVGN1uTFuc0tSDj/p0ar7ZWK0mDHVnMQplTIFldctx5Hw4w9Obw3qk3/9RSFbIMlcn6/R7hrZM+5lYDQROK6r+RwR4YSIi5Ni/MSeonGDp3jLTgQSEW71msgSg73IWGjSFL+ixupyFyy9VU83fP1/ciPfQHH/TWUVVbgT5b0Ted4t653pq7vt+u9q1/9v+itqWW5TVHERnl3NphOVF4ssny5DvDjiG6ZYfQdlEZBg3UbEtzCOysKAGM4FkM+YYgOVkERDvPlPIraGAZmIwUqS6aHkaQHipLQ6tXtt03iPiJ7ixLeWAyshrOYo3X841rfR0/d6vwc6Xajhh7RL4IB+KEEt0426v0dJGkJcHqOcMgONQIDWQDCLI3sIUNYkxwY8bTCaLwGxFwrPH5A92/aegwgVEsE5J4KKAfQgYFnIucKOqE6IsznyJhKxlRxpGTggGtUwhoiiTXEBw6NW5zZFB39KtpW1l3RuGsZhc2KcfzWLVBg8CatgAQL8N5/w+hll9CUivZkUE7gjKiGnNxL7GjnMFGYIxBQW4xWhSwcEHZGBCL8dwpg0pyqM63bAUkJ8gBDck2P9nxIL94mZZ56PSzuWqeLk4WAsz+QduvWd8IHHatap9PrpLq5hkXOA42oAmoxAy5GzQi4p5jjpANQWQPoRuRwPCCMJaDwC+xSQvgVUTwCnzY8Ym6siinEgzmFK2B2svgG8DAJEV1OMvxKypZg6IIxCDrPra1dlkUxw1BSn/zQ6IXcacD4OCBTnZpF8jm9uvq7M8p9UV+/tJ70DTw3KuTrOV7ZFEeeaEpX29PagVvFdCrM7NSsrGPJ45IQ5lzy8qnXJhGkPII4zxeqVjWqU0Tx1csbpD6dfO3qlVJYdZa6e5lfaDbln3RNtfBUpBICShvTjapZdLIZllaOFcHyt+nu00ZpXcil5tnstfcDKq0LiokTrH3grpkEj4+4frTWijJYfBHsSOa3dkLzqRQ3J7vFM+8cDIHcPsJf2KpVUaW4OR0tZYoUAqD7sHbz8pXbD/2yoPMiwOQf60BSrb1Nd/3jr54TUsfDYjo/qgqWfnPljUIvSPIOHbG9RKmlSr7l6HX2m85g/ZeICGKrW9lKYlEQuwPEm7d79tuy5dkkqzNG4p5z39Fc0GAdYUsdoiLuNNkwRoXeinZ8G4qcAWQQCZolDI8GoI6ChTOigInwJMk4CJjclBjMzNnzyRMYvH54wJJj7AafviOhpBlJBrXrLpCM17KgroxCVYB6OhApzpubvG91wM3ydy/SFhKCYd9T7PiA8hwimpFj959FG83LBGhf1qGaDA3oj0lpTnN6voTx6JljGcoJ5yCvdetcfXv2CmriualPdrSCre7CtuM+wnpWh7d5dh051yvjmkWn+5wXoLxiSCGwXIcUhwEACyBcHKYA0FQg+R8ChQPg8AM/dlJTwToVKZUlx9Q8tUak7v9t2UKYjL2ubyiewef/ctG5PXE7SqFDe4e5wNB3ZJ1Ywwq8xgHwCHIAcas/hNyr047ENk/X20o7bA1sl3JtzOS5L635kRufxP4uy7nDkPiQR1/2przSNqpl65WX0y3Rxv3dexxHvJsfqFxtWWMejzM5aZRcAACAASURBVIcQ4CBAoUeLP1Rpav+eaHy/wEV36RcZzgmwVOTjKVcoxlADc67OPeUZlDAvcuTNDCrGXyFigUR0GBkIrcQcILyeV1gQ6+ft87owHBTM6IdNa/s+5iye+0tIO2Vs3io9lH5q+dDeU9cUSZozpTr9p+42aznJ2BMZfwUQ8xQ5BoSxSLB1g2llkx/CojyH5Vy63r7UArka3cmAitJugIxfcPP5o21J3ogileZyuaQp8LGXtRkVHfuaiEIBgDQkPCjAUhGGj4BxAiytMKet0/o33UEMvgGEawD4wNcnNi1pUVrQZEdgy1VVZdc7yr0rGLMXSS631DW/Zs3Wb+s++smNSavcvm3R89tfgtu+gwR7ZGArGPA5m0wr00oltSXRt8neW7VN1XWhHWrNTQ8YpFI1D7CVdhvWa6ryTeFIXzCS3kqa6lfNAjYYLVcGmVO/fy3lzwk67ggrZurzNrXK6m23tS9SuVzYHdCyGiypAkv7W1LHeDls4UN6T3903eHVzzEE/qdfcyUEfkLG2fendbtfe9XVr4vQIDcIfUSAlcThaOV4LYmsq00r8m3pE1A6Luv8D736Pt6zqh7CLAgYbgCiOCBMrDqUrNsO4pCSEH4S7D9xzWC0mIDwm8Lj23PWYlnfZuVFvea3HZTUpSBrhiE/49iMruMlQmoqnM1RQiIiIWlSrZWqsIsRmifF+MeI/G7ME68iQgoRTAkpL9r09cktw16OHLpmZM7FnWMzz7/8p1/zr96KGHy4sT6q1M5nPzGiHEJ6hDicZwArgMHnsq04T3JxOwzEfieGRuTyOkApRczVBLBszuXk/Enpxz/bEdxq/uCcKy+d8whY1ao0d7CGy35CR1g8N7LIEuMAVlDkormU5eJxrn1B9hPXPPxXbg5qVzwy69xLkUWZw3HZglrA1fAlaUm/Ja3suC60/WMjslIeT3H33Tan45itjdWjsbkbEX04wk+mWP9a864h3vICAnQS8+I3JzaObVleOAARHaVMsv4R0G7DRwXW4rrfw2VH1z8c6CjtUDVeHkg/8/kH4QOnbAoI7wTIxyGwPwHonnGZZ36dmXZ0qpejotXGkIjLfXOvnQuwlY6qYKpLeUT5AQAtcl20pt36lo2CpYPNVydouT0k28XjQOvS3Fk/Nen4qJtc8XzX/Bxds6/nRBiM1gqUcUDByW3ea6mkf6vygjEa2RFaptacdHdWdAViTgTS/B4U8Ww5k2yjslPmHfMOXPNc+5G1AGrRtso8I9bQEvoB5/2QcGHlIfrgJwDQG4D1JoZnUIwV4hw4m8+QuJClIaDUuvr59fWXwWixF53ae79Xh4FZJOF7CLgoKcav+qDckGC5yAieIw6Zuw8uiy9Qa0/pbSWDL3oGLJ3Redw6DjCWAShs7eok4RtAsC4p1l9IlmT2jLfO4QCjBbsfiK6Q0/518vRQRQ/WYLScB65E9dXQgv47K2K0TQW8/cHYIHNj4+0uWHq7M//Nv/tHC+JGHnsn8r0TeYoq/JvyvVvWO9Nfd9v1brveqbngf25s9VppNThleIdxqhbkF5WvBJ6G2QFofZU5jCHeeggBhUGKElpe16nZYLSkIuHTwuFWmJ0wxB9qLiLEPR3e2DrZtVX32ULXq85iYTkRTTfF6htdGNf3nWn2wH+6B42ZK5zEb+2cyigQCD5AZD+RLDOSpCnISYCHC4H4WlNc4A8GoyUHgMcWHtuF3p0Hc44shjEU+oZakIVBSm3mmVImYUAEcBoIjxDwTxDZW8ApkRA+BVQcL+cgoK0iN/2Ci18I5wT9GYNjSTF6BVCoMk+oGwp/u5/zesFSwXQD/Copzn9jVLx1CCIsQE5zgcHrHLiZcbQBw5kE4IKkbFyfIg6rGJACht8eWApjgFGYKSZg6o6XVxvDygpGucsVe8xq94uhtkKDljsDEvUtv//Nt/mFJL8WChBkLzJP1ngHdAfCpQRwPzBQEYcwBNIiSOmcnL2R4VkgYYbC9YBMQsKtBPw5BDioaDUx+I8MfD0Ddi8QpAh2QOWieKjQmWtpitXHimcJgBIBJ9R0Jq/ZpoTwBCJcF7q7N3Tg/Gqye59NXDN6BFQM3xzU5psWxZYwQ0HOG5xhntDHU8s89JRH4PtnvAPOj866+NQRz5DVL3cYVr1p4ow3R2QfCbdU8czTzyxap+J8sJY7112vqJDbS9gi1dW757bAdiN/CW6zkAkZBA4Nbt7dnDbJ1WmT8nQenzhJetc0Vb9FGTvxlnBA3Fl4bPtj9bEqhcSFRlK33/+ItwLKDHxzj3BUFv859745SAkLvkX6R/NWdIIlgctwRWwQRPixYJv9BKpDAiSKzk3v6++wtdfJFeFOlIqSfJp883K7v9uw3nKh05OY+hdTjH+142uU0fo6AoUVHtuxrmYbfHVq06gOxeZJTpCKr7n7bw+25UfpZGeTC25+657sMuZeP3/98K0jUWFgCBkRJIF9QDVAI/6Ox7aE7iw3vy3CFgeZr4zXcUeT34MivvLmDl3/7CuzqvQAlbHEWBonuTMDdkQBxpgADLEcCHYB0guco2BCisOkt8ozz/166uX+iw3x5qcA2AAkEnPITYkY7NZI6rCq/hM/iI633kdAc5AqzUqqUuMbbimASG50AyUY9iI6QLwP0fHmNQB4Bgh+r8qXiFxRhb8nxeg9GhozBqN5BgCOEXIteluBZvWRDd9btG6mRL+mCgDevtAS0a7EMlU4Xd844PhEOCNzUoDY/4gwcvE74fKMiJwITADUDIGlAkA8B/4EAtuERDt3HfpxaYqr9xYvp11vk1Rdp3Yd35ycjmug1mQ/ffmQfVTORX+ri+uZJmVFgwf2fXQrMADiVIAIwUIWor46bEhe8yxHDvv8w7aKEHAHUxWMip7ymijr4bLr79mZ2lIfs7RbflZ3J7L7p3cfvwwJBXt3LgCmAAp9XEVX0A5I61CGzdsPLf863dXrwFaHfK0KLK0qyyBL6n1OZLaJPR4SRlw3J6TpBNANAJsCUq4N+NCTsUFmg9G6AoguNSsp3P7Eqd8mdQfqujWo9S1NUcQDJmScWfhUx9G7T3gFpZPE1iOHH5FTLGc0BQEMSOw7QP4dcdy50bQq+p2IgY6paUc3dijJGXbOTb9GZqDoSqplrm1Tkjvxsof/zxKR1LS80qSKGDxKgO0YwRICwZ5HGYC+QoQB+ad2v+HT4Z4cQIzhQA4EmLnyyM9bXGWHqj5Q+laTlbgugMIdXcc88u2JTa12+LVavLxF9zlUaa5VBMT1Ow7+6J2u8/zrhHdwXZmcRrMX+Yb6Bhc8mHl28Wsdho3e4xOWT4wEI31JUlxANQBqMFoPSs6K5985v8dwT+61hSUq9SlhypXr4nr0oF9TxeSrKlWBpe2LLRGti3PvG9x7+rSth+I/tWrdjh/2CVHkHMZnnHtzdudRHqc99T1NsUFXFcCEpM+Q5MMbklc/A4j4p3+zWmBcVb6T0k8vmtp14rCLbr7lN96rWQRSKhA9wFCse+hcvfMO0mvIYFNSTIDCtDckWM+QzBcUndhZtNNpfdjN6WiyVd92eYar2/ujsi+WT+96f7VRFCE9CgTna0maCK14gJGmuIB7q54njOoA6AEgnBJZmHXg4zM7Iv8Iaq2sDUdlXZx12iNgo9C4bLRTkN4iwBIE3AQI47nQ9SY4gBJvay+0pmg8AtoAZ+8T4+LbLL73IipjkEzOJ5cd3Ty+ib0o+o/A1stGZafMrmCsoExyuW520SrAVIuywp4a2elfIalyXGQeeMHDZ3PrAvPEAp17ktnFw0PLnWO6fPqoe93yPfh9ysnlRzeEbgxp+/RQ85WH8lQuV2K7PdBo1Mit1lsivFqylnsferap0o83+uRn4KRddXhtRpC9NCpP7XqqRKXJCbAXd9Vw7v2Oyvu7P3uMO1mzfD8d/mm2msvufwaEKYCdMBZb3qzH3KVNOpcBYwsZ4M9Acjogc3x8ZuuoyKLsibka98ymtkKukuXQcpXmbDJJ+wbKZbPsknT9vLt+1RlP/dmG+mh0dsrsIpUqNVPrcbZ9kWXSSa/AFetDIrs/ffmQQUv2mNHRU3cgp95V9V90/NfxnYpzXnEwZmGAmOOi+9PL4WhdIKkv/hXQYvNAc+p9NkkqmNx90k3h/5zRKwxwOwALAuBNhGlt9bdLkcJhMQCUA0S7ZadqSbAjVy5TaeUStYsA8EtNcQENaqWL+vVaW+jLbY7fC45tf1OsMzjS2wzgYlJcgDDCg+hVOYHkZGeRgyKXsPfg0hWnPAJWRxabJ28LaPPxB637HwdGw4CLMv6dhFEqIv6RFKvfHP1jzrPApM5E8n5iKg7E2yOgFhnGCbaowWgpRRGJQlAvc5QYbJLJ3vNIXGgt3ey6/XMXLL2dL0n9v/lHC+JGHnsn8r0TeYoq/JvyvVvWO9Nfd9v1brveqbngf25sidBpBpIw+6i1SPh7gQH7bSD7n4wNKq2rbaoYTgDpTHEBc27osskkY3TlSa1wWSarKVZfy3Cm47t7puqaRsYghxdrLRYYfA9Iz5piAvb9Xz9hIrTfO3LQu0hY61kN5UOIUwH5QCLMYwzbANAF4JSTFBegmK8YjJYSkGlE4cmdbrcT0ivu4cKgBaVTyGk/AT3LkH4kjgcE6wQATjDE9kSw0lFo7qjxDFCYa4TCdRufM8X5HYo2WtZwoNOMY6Psg4bqVD+zFIRbuDCvWXWDxfG00u4Svif0zoDj74QwC4A6I+HjBPQUEW2sXGzeHlgKiEMBISop1n+C+clPL28OjijWcufHkQXZHQPs5W287eXRKiCtjUkZxRqXs5+F9Vm6Q+dxv8bDr60ASwGxDZEsxsJhILQiQDOOZENgewlgDAO4QsA5AtsAwO/jgDZG8Dkgf4MAdwLivUB0UEhD3AD4OwFQb1OsXgHOFXMhoQXLsTIkum5iGCvctU2x/i9FG63rCPgx5KiweUR6I3HFg31J7rcluM234zLP/UcicitXSdcZIukc9jZmjftusaEfmXnhqQse+t/mdhxdKVEh8HNESUZKNMXqJZr5bmer2m3DO+F9r0UXZCzNNafprS26NxubeW7OCZ9g6/dhUb6IuBVkqma11izqyqNrH9XbbR0lLnuk67x8M3UeV+754OEB4jdRK6yDGaeFBcd2vFY/WErrkEn9hCRGdELuW0RyFADzQqB8DngoOdb/JkfoOs30j+Ytg9HySyWDiXZuNK183Sap8tYRO14TJBpkSR3n6bC1vaf39Ljbef+JwSFXucRz77QWCpM3OsH6DRGVFB7bsadmG/yRGP9lkaS5igxkB2PlST5N9/fKu36Pn93WYUjvuBY1tTIN8WbB9CYhF1CzDGHHNrdcWm7+z97AFl8PNF99ggioTOOSetYjYF+PvOtTp3WaMOu6m1cFZzQNgBWh0NUkvlWEyRFT3sFyJBFGTg8T4iXFUEJiCypyru458XyPT6ISLPsFyxuohiFUjQIomogqNi75Yb9qfeRKrTqMrcncuu13tpEG5gymMABZ0Sw1WkV47iHktKs6DJ+h2L3tM8XqNQ1lI3Qbo/IyOi24sCtLy52Bbk5Hxzy1bs9B37A1wihFw2VpQsbZZT37Pa5o93p1HfoOEs1Dhr7VjFQGkwngYeBwVoAbBKhDAAVEIaTHBUsQCDbuPrTsxxQP/19UMmmaleUNHtprmpAMOC3GwIqj66Z7yhVNrrj5HOyan/VE/77TVyFiKyIIBoa2huRC/kiM/9TiUglUReVl9vK1l0UIIx9RVlNZxpvpOo999YFskYXmDp7OiskP9pgkWJKhCHAOZVgFwuWd2C4k2Z8YRiKHJ3cfXGo876n/eY+tIrcuWBpenBsWWZjzWE2dyXrbmnh7kthLpli90KIVYc0Hvzq5qbBDsTXQxVkRjoByirv/0mM+QUdv9U6JUOFPW/U6ujm4XRmJQ0HA1ooeqpCTQHyPCD24s8KFabSZvySuGrA4rMf28FLLWsG81cn2JiUqtRi/krvsaC7Y2zsCW61sW2yJCL8B/nGNyh0djrcE6x8BmhKgPwCdAcLNVe7qnAnGFTYjosG/Ja08XC6p8g/VARZvVY+q6wIoNLeJ9puYdvKZrQHh2VuCwoW5i16EnRDxr/ftX/72ce/gH664edeSCbpV/lUApADRz3voN82NHPWHCI8G4luEdIW4v6aZYvyxdbF6e3n7bYGtGgTKqvIMsZXo++SmvdS3z6Oj/jqwZGOexvXQHn3YRpHn2Mxzr7zS4V6fQ+5NBh2eob8gdBORYJ44mP49KeGDPLX2QrJvaGLN8lflK4DwRS0Ms1aEdL5ODIcDwGNi3QYA3gSwvkGd7DoyS4q2JIfZRSd3OPZUmB9zSKrCA35Nd+WqXR8abr40aEr3iSYAwULmQi6nBMm5AEhVA9ChTsTwSVOs3lCznD3iswwo8yXzLx34epD16tyNIW2VQ6NR2RfnlkmatHFRD7/fWL8QUUuQYB4SUxFwMyAOAEIHIGWT3W5HjSYIAByKcBSnFGTgS8C2ME7rN5pWvlZxox6ti3PD2pdYJiEgVKCUr+GyNwJIKV7+6yxqrTU6LyNOItKR7PBQIeOFahda0bSr87lXBlVHOFSVc+ZXpy98dHqr6+/B4a8IEzQ1ObyG9Zz2VGP1uDVYCr/KnA88MjWwWpZA6Mj2yM86tfDM72MP+Tf73t3ucL3q7q3oaI/OTpl1jdO1R3tP/bjmc7ckGt+XmVS6K6CFwoYUQPyvwRELPm/Z9ywwjAWCQYB0nYBKX7m4r7+DSXaHxF67P/3sGzIQR4bOSySdbI1yJztKBUTA/wgOb1Drc2zWhedK1OrUNK3n0Q5FlkkZWs/dS8K6e8+6kjxYRpwzOerBJchhaFX93zq/K7pvXursAo3upIfT3uq8u++mIHt5iwBb8aANIe3/MzTnygMOSSod32PyJze1pwRfELCDwIXWN6mRQDERrFoTEKOfkeMDgo0dUlHcSyLZkwMrPeYdzF6MHJacFBNQbwRS1XOiV5UEkrPsdOGxnTFKnkjTOUBRclyAQjaJMloGINAXyHGG+Pe+/Yu3HPRv/mHX/MxJp7wC1itsWEHY4JhTs+x0I6Kj8Myflz07DHxFzL3KdaTlQDgNGIg+3Gh3OleqVSoBxor3uP7PAoP1KNFQYeza2Hi7C5bearZv+Po/WhA38tg7ke+dyFNU4d+U792y3pn+utuud9v1Ts0F/3NjyxBvngMI/ZBjrZDE6gWGhOuBceXDazBa0oHD4wigGHEIh2ehpSQMapRQUsIvRJi3uKQ4VtfQa6z6PnT55MhrmoBmg1CuzYhSQtmYtCApxm/H/+UT1v2Hw67kdFug8vAbjByVZ99OkgF7SkjDCGEUEMyuKexuMFoIOfS41eK15nM4UgwCRCOwbwh4DIF0EpkIieTuRCyLGGlQxsskV8xAteaCCLcmhIUc+NrDlWzWTQSwlzXCLPy/LrTFaTUw/N0Uo19iSMidT5yPFBqHhHwMMGkkczgXkaSykeIUS+7AsBnKVL2gv636M+hHQPcm7Vv8Srba7ef3IwZcfTDj5I5eedcXMAKXCknKcCCz7vVr/W2v/KuTJZTknl6tF3m2j34DZXYAEQ4Q0vsAqAcCMxC3M2RbCSCJIz0jzGYAYDASWwYgTGmgOxD8LEBa9PcbQRaLACdXvX9mu3S1JF+1uNfkFkS8lyk2oJtoL4Mx51MxUBuSNxDjFBnzSIrxnx2dYNnPOd/NiCkbVJGqABJEYCpZ9ip2cTntZbd1AyGCqNJkMi57Fqt0Z11lW7P6NkPEKjc4h/9a0ifNzfPNz1v1PvbKhb1uEufdNwe35T7OcnWQrSx1dqdRLRAhFQhTkVMt8FKAPsG2ogGprl7bTnoHH3OC6sm+eantSyX1H491feB7GZwjEcCn4NiODQ0wSxNkGe9XSfwRAjaUEOKZTCZgrJ+i28vp1+SpAfVuSHutKBhcfPGgv82/zdZLc9s0qoHV0PiMNlp2ENFvIgT390Tjh3ka1wsbOZ2vCRJVAmjnlk7rPG7QOc+AW4bZVrInpJ5VruMGo+VXIDpUeHzniZptsPvQj0u3BLX+fGj2pWkesr1zom+Td4VW4H2ZF14Y1jfOnaukUYce9le0Dw1Gy7dAUCI0OmvWRYyBXRXmqW7cGejudLRN17ptD7CXR9kZsxartVcf6P6QAsQr8hYIjCFEcYJ4xuEoMRwMQA+RzJcwxAhCZmBIf3GgaNO8tlMgLy/dYLSeB6C3kMOF+tpQOPwyhARtE78v9g5CBRw2xJvjEFA4+9YC12/rnW1sImE4joiCTHH6mQajZSsCbAMO+2pvONFkuuKnhjeR15fV418e/+nllP3RKi7vz9J6nO9SmDmnnGkygbGyLUFtvhP3TMw4+8m3LaJnfmfJtnt3G/o6AFPmfoPRvBkQs5CwOQn+PYMwIhQmvwcBYDchH0oAkcDYE54OB+zcvyxpTWj7uGa2opDu+ZmzBvR59P6qsv6avOplO7LSC57+yfeYr77dp++jHxGK/oASADqEhPUy1vYeWPpTtqvHzkM+TfbXBPxEvsdK0z476xGw+qKH35W6dW9bZA0PtRXFju75yEVG6CoBe0EmbieEP0Gml1FiBYJdLBF7Ys/+ResTfUI/SS4rsdcFS0W+ArxMc/XZkuHilv5aI0xrYvAnUEVzU1yT3C2vrC2Lzr9++bR30LLu1tR5TsklTUvO4Cuu3htPeAfXkkKpW/ZRmRfn/tS08/klzbt5INBlIYcBnP6Wo2A0QS4vjmA6L/bX/sVD/vIPe9mqcS0U+UTlZfT0dtpaIKGUp9FeqGJDNi8vDOmRn/FU/96V5kJOjipJRfcTwEMIgtnLnkTgx6sPZhEGENEjyJjv1oM/XrFqXc8c8Q413c73vO5vqkPbc689m+wZUv5B+AArIF0hGQ5+eG5n6IDcqx/8HthmbpHm1iH9NfOu1hfNvTZcZ68IO+TX8scFEf3vQcaSkmL8FHO9nkZrNAdahBymC+ZzqpvXtpOegTcZAFblW5WnRnZoRuZcemmfX9jnQy1XFp729P/29I37hAP52xEDAnf5txkupIoMRks+OHECMirceXD5oivuvtvqsvuq8r0v8/yL+/Rh374RPsgLkE0hxRgKAgAhAgGOE4c0BLj5wAzhBQI8YLohF2SIt+QS4YNFJ7arE8szXs3Rehw96h18uGVZftNOBTkvDuw7bQcAClAyXc3kX5xOSfx/jcTDSGLvm2L0Qqe8OvWIN3dFzn/64uy2ZR2KzGO3BId/Ky4OMl8dXy6p8upjEN40JoS2M8j9EVhrITEEHNRIbHLBiW3Ms8eQgSjj80R4BAHSAGgbEijvw66Dy5dd9PD97byHXpl7W5QWhjQrK+zsKttDy1SqrGtu3idSdZWAuods13bJzx7gYSuJ0jJUr27a6fPvmhvmm2L9/euW59lPD6e+kvKXfUdgq7e65md3C6kojh7WM07RahVpqPmyX7/81FaypHIuaD1AOcy41dxdKVNBK0wxAdXmcuN/uHL2lYv7znUszmpfrHJJ8a8oHVWi1pg2B0V80zcv7R65vKzJQ32m14oa237ox68ytZ6JVYco92VdeGmvb7Ovq+QOOPJoJWIHoGjd4TX9czU6o42pSzsVZk897em/smthzmyJc32aq/ePTkR7kK20528hETcDlzfq2s+SNsLXUdbxjKf/z61L8wc5UCq87O7bxc3pwMc7ThjIJec+ERVWVX9xwOBrL29zwidoa1/rtXm5Gp1JsFK752c/f85D/31YWd7o3X5hX75bnzwDw6cAlUMYYWh5WER31GxXzmDxkiO/bm1lyxubqXE/cNivyf7WpflhoWVFj6W4+5UP/PCRiMbmm8ooHtheeGzHE5VgKYwkBu1MMfqHxX09jObZCDiR8croiIP7Fu3fEtz2qT7W1MlZOs9kEYZfX/4kyBaABWXm1D91+rB7keBFErIziE8h4AecZD8EqYJJbI3M5S8ZFwce9SdisEpi0sRDU3wbnHPEnXfB0sZ6uvFr/3Mb+UaK+28qq6jGnSjvncjzblnvTF/dbdd/V7v+f9NfhnjzB0Jzsq4jag1m6XcM4cXEGP1eg9FSJAGM4VxsNhVwYAAg3GOK1Y9WNDE5+wZJGFAAIMM+BHCTe2enhYlP6wJbCefqWpt8kvBDBvRllfPq7XzGouJzZiHiIyTLQcBUHoBwBmT8iiFdu537lTow+JUkPiD5kUBl89tnqcXDoaYs5DjgVovXus8ghGeBUQcE5k0EkrI5Q3weOQmH9nbCCRZk51hQu7igLL9DiDGAtNIUG7DUEG/ZjYDrgOgm05XbqUt9ZeVMLNgU5uCXlaGxbAxyUkxWCOFpQOok3DoZKowMLSAsQRmrTatup/7EIAoAHkra/92cbLXXxg/b9Dv/7OX9lkBb6UBABInLXoLLs7ZJR+WkfEzmhed2MpdN7/eabCOEyUiQC4gRQOQOwPIQ4QIQ3GDe0rPA8XNA6ifYq0BUCIgdgQTblD4SxlnzPjuS+cKlgzkeznKnQ5Y1FS46ydism/bll/q3Fs8Trs6EdKpBxq4A/AnamuL0DwstKsb5IAJWrTsq2uBrDbQZnHv1owqUMp2MFWq5s7lQxq1gqgw32dGuVFKdPuRbaQJz05hg+BUizk/c+73+nIf/t7v1Lc4/nnq4pQOZ9z7/MLNfRbnKjtLleR1HSAgojC5eQJI+ApKrQyP/SDJ+YtG4nhAgRMuS/KZmF93Qc+5BA+61XCx4svOYU05gUQiCobVjeQNg6Q8os6eIyW8KB1WUsDkBnRLgHBegM1LPKiZuVfm7rsxvrnI6v1SYvk5bGVNpJWK0OjkmQAEE/i/JYLQkIrFFQr6jsfDj8Znn3sjRuO2f1OOhb26VvwB8AWFqlWyHYNUB0bLC4zvSa7bB9sT4ry+4+W5tWZ7f39du65Whdf/1uqvv8Q6F2Q+OPzCy0AAAIABJREFU7BOjdhA+aYoLVPpNGNRx4FmMYy2jLjEGRjSLsM8/v2e+p1wRVc5Ul11lR7tCle6vx7qOfS1N660Y43FGE5DQFxB6EucfMWCVBjSM5hJBZ0AoBcBeRJDMVPhe0iP+yV2XWkCtxtPIaehNdZZ4GCf2FAJEIqFVcb9muDIxxv+7aKPlMQC8F7jQ+f073c4722jb1mCKRxstezjHtUI2oDZYCvvlcoffkcdD6gW1jW9uOj8o9xrs82v6zmDL1ft1TnvT8x5+v0UWmaekuvluFO7l92WcfzVD57V9jOT5h1eXoc9XyYX0SMgayEj1NgB1J8BzCNBE2dVxOI8MJODkyREFEL13cuap0NlXExf9HNrheQ+nQzcy+8IXvfs+1q+qrDsO/vhdscblyiHfJlvvzzi3tOfAxwUTbyYSFCNCvNB7rK8tDhxYvGOPX8s3LFpdQSXb79pLffvMHCXyPV1ybdkB3yYfZ+o8b5IzaFGa1yyyyDprSJ+pxUSUBsRWIgInpLeQ8A0CCgaEB1Fmcw4e+H7vpoDwpy4VWXR1wdLeudcHhJYXjQcEZ4UwSgJWssu3ufGj8AE3hYwreo3E//g1KWF7novX3lNeAVPdZFkzNvPs4iO+IQvCCy1jKyS1eUdgq1rSEnXrPSL70mM79S2ufhTeLwwIyoBgB5JyUFWdqto1cd+i5J+adpjKxRFUI8mrotxtuOXyp737Pta/1s8EYxGwHDkoZio3IgK6C0MWAmqOBM4lx3+l827+25wqtvlWc0F916uAwiHmy5Pz1LpLwrX+zQt7e/TMS3tETbKHq2zvWK5Sn8vWeuxL8gkVQPxtJZHvKJWqWVhp/jgNOUNKJPXZLJ1n8D6f5ntnzh8xRWTS48ecCcjw8X6W9A8/Prd1y5omkY1GvFSXNefyJL29bFiZpL7sKjvDC1Ua0+83gEOh37k9oE3Qwoh+wxJj9EcNRgsn2RktiN67Di5bfs4z8KcUd59a656qfEfkXJqepvM6OLPT2HBkINYmRwHZMwBUIBF7xQmC1U3vo1xHAxFhHkc4nhyrV4AwYQQKMt1TdGqX59Gy9I9S3P03nPXwU9hrQvP2wa4PDRAM+wYbkrgvSbjaFBtQC1yMTsgZyu3O9+JPb94TUF7SZXtQa+X73zMvfaCb7NCPjXqk3miL+p4jA3RHCZ5knPSc4JuSlMNXPMKjBHAVDASbEGobaB7cv3jPEa+gjy/Vc/jRUD1Csy9HdyNHn2G9ZzwhIx00xeqFpE2t9M6Hf2U9dvVwwc6gVu+GleQ37VaY/diAPjMmih+tOrp+WqCtsD8HZheHsMI08plOI14+lHKi0UgmQhGlQOtMcQEKS5lmvLMgxd3v+cCK0lwPp00vJO+PeQW+F1lkmZmm8/rF214eXsC5Pab31Gp5BHHf3gNL15zyDEioqrMYWxlar92x3SbcxH4+sH/xrk1BEc8F2Mr8uxZmTD/jEbiqeXl+jyKng+V5+SeGlRcatLLstzmoEuBuKA3NufyIm2xvJQFpJZl7ZOi8Sr9qHX3qWkiP0ddslhTB9qyaXzYlJbxZptZkH/Rt+qchN61/aEXZPXbG8txkR5gTwH7d1WvjlK4PKizuukmJGmNkBwIDAiQAhyO1vl0IA7YkrrjHrpJKQebo7yjruz60w4vFkmbIPZarY1oX5XTAHxdUkkHqSQajpQcQ/Fh4fMfzN9YZ3YlRnCk2QDGbNCRYFgNBHnJYO6Dwqvf8M7u/3BjS7v3hOZcelYGVjY6e8p/68q2KSrHnpFpdApuPRlmRjfgGETKA4AKhwJDwHAFdqjLxa7CxJVzOEWYkT/FXJDwaSnfB0sZap/Frd8G3fxegc7e/7kx/3W3Xu+0qZso7MQ7uRJ7/qKwKIwuUzXotR9QaYOkPBPSrED4XjMvnU/ZPa1+U21ZHDo+PW/VOP+wTEpAcq39GcaPm9Chyek1ZyDFqCYTvmuJqswi6fJz8oktA82jgIhT878QZvQ9MZUye4quI6t8qRRvzRnJyCnOA5c6yoqFqnaeEiPqHr59oNjzn0uZsre76C/UIwN+Ur1hYyPyp5KkBf4lrguXAAL5Fwqf+S+Chu6JJRNghKU7fTuQZtcIahTL/khBt3FZml7T/j73vjorqart/nnOnz8DQho4g0sGuYNfEFntL7GJLNJpmejE9Mcb0nhhbwMREjT2W2LsCdhEQRUE6M7SZYfo957fOGHgRjcn7fStrfVk/z1+Jczn3tHvKPvvZW8XB4mOADDJT/fu5N1nphpNI6VIAdOtLLcne1TfY0RDhJGB/vt2wX6uJ4q7akncsK3GzRPMzUv0Xc6d3RNYTKHAnZXeaUXLmQX+rubMURPkxv6j3Jxad6ammLs/Gtvs79UeCbSmw+Ty07tKC784JjOmC7aZSKaXeAJTbbREJoNIiSK9yVtmwivz5l5hw8enu074nIHqJRBgGiGGMsiQE3IJc99Wd6HyGxIqUueUaEFmUyFgCEjKTUufTp2YEb2BzlqouqolRRZ17M71DfuSHw75yZQ9Pp310TEN1V1yxMJs7+BLGNbjuDEIzpJwV1Etk4kICZAtSHN98jPA2+E7GYlOqi+fplapMCuCslnm6D6V+DnN4qNU4ZkNw3NOfRPa+ozEZNxxApJ9zk62cp5fW+Nottb4Oi+8x7zAWbG8wSpioXhTb1/eCR+ByBDzEgD1LGVsuADaFVO49vmrlzqDoTzvWlneJaqidn+kdbPwuoit8fnFn8bSUiQ+XC4pdDLHCXn51qTKgzW0yFozApwKS90TGXneHdxF4kQE8hBTfFRB3uJB91NxZ/uZ41HOQggGj+S5jrULm6ZNJEWcDoZ9mTg34Ww7Sje2YkqbPRWBvMoZXOZPnqofP1r12R1VLkIi7ifNQ3rHJk+9ovNO8XxiBZQjwXUaqzq3JmJxWdZYystx0fndBc7B0zen1swMc5l5KlzOyTKXZ6GO3d6TInNVy9bnxXSe0oZS9f2q6v1v6IjlNvwYBrvLw7pZjgOf5VMHx+IfKL31UrvT4PcRiHL0tIObZxc3MyxjCcEDgrKlugPgsisyte+cezUDjCCExDGACEvySMVLjqi1NknoHtmIMzUjZ8pZzEyPsWwRiZpTVI4EqxkgWIp2ORHhPpK5oDry2DKH9O9/s3ebWmzrUrD0//CWnVZ0ABnxcNrH/+N8yAfbJiLR1cw1V/u/t0ivUShTmvZ534K0gq7Ewz1O32A2AyzVHquTKwkSTYbxBoj51TBe274GKqw/fUHkdnsCUx7UdBz4GFNZkztD97M5nWXWoXEavIYHPkLI8Pm8igzhukkTBtY1Qifuy7uuL24ckmSpmbvzDxIiHKn8e2eOF9MoSkffXvuMr0/I9fDfkeeiujCzPe2F+++FH8zT+UwGY3a31yvA28LF1Q738pzNrD64NS5rF36EQnbIR5fkf9er1iDtM9HRDyZJM37AVFXJVTct29Oeu8rXFb/ftNVsOgAcBmA8B5EYiDiTCTpHS+QTxfGd9SfoXOdu3rQtLerQR0GrMK9ZsiEo0GSbbAUwKxvw2BMcvvL+yYKKaOoMHdJ91W+QEI/gwAvUfWZEnjCy/POSMV9CcQVUFQzV2c7dcr8DlIVZjkpfLGbMl6M+ZX/zdA6sKJh31jfBYHN2bj18zIH6GIrvl8ofXf0JIBHv98sGf14UkNrHk7jaexhdnf/dMu2EjMrQhTax0RnA+j4VHBm7NQVv55a7ykJjHANCOjAVRwOu/nF4f/3Xr5IYEU9WbKup0X0b8N6mxXXsbioZyfdRnkh74ZtWZTd8YJbJrJSqPc+3qK+fWyJQnvJ2Ojuc9A1Zc03g3fat3e4+jsjhsgss8q0EivaYRna2PeYV+4xKEqe1MVcGBNmNPXP7a9YnfXH5ldEXuhH7VhQVedkuPjaGJbpbZnyVe1kkgdvN2NHQSGXOUqbz2hVvqxoooNFgkkht7/Nv8NKTiyuzvI7rGbQhOetUhGjfIiOYG8nBpADh6dNnOI7rW77Yck00sWEPRcAroHJc8kV9K7kcg2YD0HcawVaDT+sjIstx3YsxVxx0CObIwdlCTqzdF9hifDzOn+7/30DomFNkMdqSQwsfBBXPRipPeIZ+UqrTucGJuQPVDaIdnVoZ3cV86v5J/pH0biyFWTqn6p9B2v+30j9YjFSVUIhxrCS4m/6CfJDotD284v61ITkXNgT+0NNvXlbcPs5p6D/zDSIvnu/TC1lEql9OrUqEpei5h8O363ghDEWEEZXAQEcYzynRAkJvm8AtQD6TQ5BofbaxSpV/YvOevwOyW/SarLIoe4Wp4uE/Ph0e6zRYVQujp8T5ulnVjWrTkqGFm8ZmCg37hXypdLvmo8rxvuvee0+Pbi1tGRptrh1/UhvxSqFKX8+f5nshBhNpe8sAv7yr7RGAuY1CWOV33Jpv5zjynRDL1xaTB7UaXXXirj6FkCQWwNUhkOQ0S+TUvpyVZBEn9BkG+7puUSU3SQPx9x499v3+/b5uF/DKI//+QiiuPFKh89z7WbviO5nXg7NfX8g+s2hCa4NbFHlJxZZ6UiZ45Hn7rqhvqPaJlMs8Qq6VvmVJ9KMM79I7O7M3zSzBVxwZa69v7Oiw9e/WZuxSQdciYphuanK4/z1nYjWvXvhMrVxSofX+75KlzXzb6OSzaWGNVNw/REYYMpA90m/Gncw8T8EmgtD0AhCLiK1+c3+FHTIY2Nq+AnMVt+h6tlitc+46vXHHaJ2R1krFysI/dNuCSp+6DX4MScVrJ+bmRNnNn/P6FJpmDln2fnG64H4C9V392j1uzFAFCKMJXmdN1rfizN03QYD0y2D+uLDvo6WsnVq4PTXymd3XRICKCbGzypKb9d/O8GYHxDJg6K9X/va5p+jUEQWQAbRHIV4zSZwBZLhPIk4QCZ4aLdzOCZQhLEYQFGdN97ton98DS/2ZFufXZ/3MH+btU5d9UVl6Nf6K8/0Se98r6z/TVvXb9d7Xr/zf9lbxav5e7HSP7D6OQV77p0E3geUbwmCgj6c/mHKsaUZ6bY0dBLyAKDoCo9Fad4PmX+4V3Tat6igB2B/YHGIdMyRD3NHeb5vm2//Tca3K/kHgU4ZawHe68ioxszpjue8cb49s3LVUrOLCCDL+kTtsH3Rr0da9cORJVI1O21rgcZT42i90mlV4fnjzVzaT8s8QIvIsAaRmpul/cm52bZjm/czbo/xR4QELDKZAPM1NvGvvw1HV15RRkwntMdLmACIHIWbAoeSRzmrf7wJ6cbriIwBYBhStbM9csVIm2SAbEwnWXGBC6Myjq608jejZpFrasz53KygjORoDqjFS/15JXG14ESuN5e/G/5a7kWpcj2oFglDLRSyXSSAeSKqcgVKHI1BaJtLCPIuDbv9RsJRDNABdmpvq17bGq8s3vzm+ZnmTSh4gE6gUKqmq58vB1lfZ4gskwnmtbcT2w7US+6ZNuk291kxZgIlA2GJA4GI+bZ6yGCMIbzCU2sTzddUZ8jAG74T4wzHr7mTPeoR+c0QbOH16RP6BGtOPBsE6HutSVfpRcU/oVrlz4HDfCQIBlf2qcRLAbAzYWAbmJTDf4I3yqsX15ux6yVz7qJBLTEb9Wtxw6+DOckVWo8tr/aLuRt7lj8985MICMFWZM170z6dvLN768uN3o7bBGGaRKUUFFyU9hHY6lhXXkLNITjAABSp+nRHhTECk3s3GnXSfTPtJLVbk6pyX+kmeAV5KxMjHTO6RIZ2/wfbzdyAwnN1dh4OGyNdRJ5ZrbWDiM4CJEXEaBzgaGuwiw2Yyxw9wgRmBwRhSwQ+Y0v7GN70tOrxzMgLxMKDzLEI5Rh/WkIFXy/34UkMkyU/3/lq5oY34pafpSxmAOl+/grJYLXkGrjlgbTC3B0ihzTet29RWz+/Z8eNzdvln+GzdyQMC9mak6N+CSkq43UcqGGc/vVbUcs7tOrl7i6bT2dAhCiVwUWxvkyl0jkqe94dYTRViTOe0mSJe82rAeGbsIFNzGWc3HAM/zp1Pr5gY6LJ22Bsd8Nqos9+Vz2uC0ZxKH8IP4zYSMh4hzPb5eyISp3K29ZT0YwHgg+DAwlk0dDZTI1fGc4UUcztlMIms21ul9jJCJyPAzxlg/fhEEjL3NCD4JwJwANB8AE1tq8f5P56z/lJO1A4KPZqTqUpLTDdnI4Bt+0XArsxS/RgmZkzHZp8k4pOsafV/iZIsYon1yyYW+/fTXbSvCO538KHtXfKHae2O9VFbV1qifdkXjszHbMyCbh9jaBVnNYInXBm3HgXORkG0ZU2/O/Td13+ALfoC+2zhYcX7zg0FWY9ffA6N+4M+NK8n58JvwrvO+q6my8f46fGz51pPeYZ+UqjwqB1cWLH203YiyIrVXFDCoB4RKBvB9S9mTR4pORU4rOffJhpCEptDV8SXZny+K6jt1V1WhcNxYuOnn0LYz71SuHQGxD/1weuOIHr0fdgAhO4HRHlxehHHXYoYOJHAVRbbo0cKM6EmlF5dsDElY2BIsHVRZME1OXX65Hr6bO9ZXLMjShnxUqPEuHl5++anrKu/dc9qP3tj83fwiBAE6xliqy17OOxT5RWT3/KeuHdN7N9TJb2j9d8SaDKOtgrRiv38b9xj/s4QAb6qcDp9FMf1UDEEGQE6gy/kVEqHJcZmPgUUeioCh5fmvbg6Jv4Wt9mf5cj3Erf4x73wS/Z/LJIo8DJ8pkKG735x28ytSpcafAV4DYNOQwa5dx39IfDVhoKtWrjgxvOJyk4b0X80Ljb83tmtKTWlPrdMWWS1TXwyyG/v8FhjzRZea0uRgu+k+DvokGKvHWgRJ+d6/YN425tulNG9CMELrHE+/tYlG/aQSpXbfivBOHrOLzvaPMevTAIRTpQrN1w2C1BlurZUIwORGqeLs7/432ZJ3SrysjzoaZtcoFGe8bdaON1Se+8Ms9X1vaLR725jrxh3yC/+sS03ZmLWhSW3SwzrNQuq6TgXJUaQwiud34sjS45uD4+bZBOktoHJjG3Ssq+wYbK3vOaDH9EJA8CGMpDNkT3WuLWv/5uX9RZVyTVCAw3xZ7XQSk0R+dXTyZLdmKCUwBxmU87W287oarWATbyCF+/k4uGS8/us+v9YvVyvVbtPAEeWXnz6lDV79UsLgI7+e+vlZL4c13kUk1YAg4c7y2Rrdz1zPm4OLSEgIN6ppbAsuBUXtDQN2nN0kNUvkJSd9Q90X15yp3bG+albfHrMmzC/KihpZnvOkQJmcITgEytRmibRoVMrUW8YhA9YBkT0FIHzA87CVX/FWBEXXcm12BHIGqOg2q+LpicKTsQ+WXVq0MTj+jmy/P+svg77Y7wlb3ccPdJ/evVam2Agg9uamW82f/2jxwfpJpRcuHvILd69PY8ryXv8ootuC+cWnnzYJiuJijeaSxmb3rlZqqqrkqpqRZZef/VrmuWxjl3F/GlnEEEYwgm2ypvlNY7Pf3pynDaj4NLJ7v/ezfy8XAGUSRj0VorONgwhlClGMzNH4fTKWeOxtvh5GWasV6ac37FkbmtQUxs3nnEq55sKsDmPce+DG9Pblfck9q4se2/qHhiz/dz4PSSj1dDIqyJCwapny1GFdxC3r5d2+UYGKwvjSnJXdez3yDhXIsMxUXVceFcIvcRvXmMPHlm074Rv+YZlCo2+eVytLXVDX2rIFHKS+0zsY0mf5BSIgeoVZjR7PXj3qjLDWl0tslmq1gNIGIit7OmHEok9zfnuJCWiXiU5vpehqXStVZh32C69pV1cxNc7oiMRVT97y3ubvSknXL2DAxtWf3bvIDZYiJlFkK7kufdQXV+Q+Xl5WgWE3ypj4VOHx+DFluW9uCo5/k89Dnk5bxPCUaU1g/S11IGQYRRqdNU33YvLqWh2A8wdgEMYoFiGBWET6Sca0gNeT06uOISM/3S0CjUcbINIlGdMCbomQadlm98DSu43Uu/92D3z7dwE69/rrn+mve+16r135TPlPjIN/Is//VVmT0/Vnnrty9Fg/w/U2ThRMNQp1waOJQzcasg/68c0AQ3iEs5pOHlp6OtsjYF2ZQrugWi438ZcGNhhHBzotI+Kd1cEpKY+sQq5X1SwslCH7HQWxT8bUoCanzA6fX3xX5hUQ2gjaNS5JNwXOSWZGqu+dHYD/eDA5Tc/ZW9yIqRMilggCvuG02n9Ynr3dqXE565bE9PIOsJl3xzfoT48uy32VAogmiSKvWKE990SLm3OeJQ+dZwhnGkPNUn7Qd2YE0pFCauPm7fsLW8b42SzRAojKGyrvE08kDbvFybLlskoZEiKwbS6rM7J5qGpKuv57l82kFRQeAYzCb1kzdE3C+xxQAgZv/XxqfWdvlyVuZ2D0ssZ876+89pAUmGJoyrRX/mwJbyzr1xe3DQuxmdoBgLhLF+X1bWSXS5mpAc90TdO/jQD+3J126flto1tbawbs1EV+SwWBjqzIf1IqukKciLVbg+PdByUeulcs0vJHesz45G7bBiZgGDD2MQeGU9INe4Jt9d6/ZvwSl6/RfR9qrR3gIIK+xEN7UuKi8nij4XERoaECpRfsCvXlbO+gjMWRvZsAFwGpzAUYg0goUHZnd1XuqEtgYuY0/+4Ncz5ceEnr9woy+mFSfRUPrwzO1+jSipUecwdVFSzGFa+9mpyu1yOlUwDIbcAVSIR45nKNB0J6cLN6BFbRyLxNLT4XPshwtb/CYowPYa5uxSrtT8d8brp5N0+cDUkBxQe7TnKHlLZMDNmjQLAvUDiFBHu8eWnPkZ51N+IvyLWsleho+2Dy5HVMhP0oQAgAG8MArrRkC6ad+XVaqK1+oIzSoK/bdDv+SFHWYBcjxt8CYxu+aNOjGEW2Cwh0Fu0NLkGmXvxa/qHOHevK7pcwJjFKZZXPJwyOKlNq1iARWlFKhyNiRybCHOAuzgilDGBt4/jn5e+6uuoBrpmFFJ9nBE4xl1hGiDASCXuAIcZlTNNx59i/nVJW601UZMMIYMPhY8u3nfAJ/ehUg8l5J61GrmVplMgvOJEYi1Xac08k3cp2aZoviNtAoSYz1e/VhK+rNBoPqEKKTSHYzQu38uzGSaEOY/JVpd++tsbyJ7YExj3/UVTvCwzZSwzIgazpfu4QwpQ0/RZAPOl2sW+WGr+tH0+vn60V7aF7/SPXPVB+5ZFipdexOR1GNR1IGEAfRBjICAShi74ASG5jHzKCryLQAUCxnzv8uMOgrYjsLADmAGVNWnSc8QyA4xHI5wxoEiIO4HrRlOA4ziRExCJGoVUjO6+xuP9bsJQCawOIb2VN18Unp+tzxpdkp4+pyAuTWU0J/Ju9oA3KeD+m95sCsv4npvlfbXxv8mq3iVcFoeKP4bb6A59d3JF30TPAb4D+WkCexvuLMIu5n4sQY+O81q2muLen0x7eUxH0mVfHgTMY4tHMaX7u+ienV88GoCOQwl0vujZmrXmOIlDuWs//bnRp7mu7AmLef7nBVs7XruNHvz+yIzD2qV+DE5LfzD0w+dfQpA/WB3JGJFMjsrWUYRzXcG7e10tyd/XtVFs2+bfguKZ1aExp7hvbg2Le3Vlf71zaUP7lutBEt9FU83TSKyzxgjZw3K7jaSGjUqaW10nkixhhMxmQREJhMQK7wQDdjKUll3b36VRfMoW/oyVYOrDy2mQJc6muaHz2ta2vnG6SKnP4eOOGQoVK7/3NxxsIZA4AjWMUUoDB1vdy93QIs9b7eFCH3GS37/WWCjJPlzPmqsZn4900MzcEJY5Lri1pO7nkgnVs10kJfF1FZJe4kVlzAzE+ttIFR+dYk35YY3j4X00CnLV2Xe11cF7bUVu711Z4zC88OsZMpF1FQVDXSZTLuHSJ0258TqLQegNAKTdM4WTJvcd+aPNywkBjtUx1emRl7n9tetjYru3qK5NaWer6lyq0RwLtxpSdgTHf9q0qGq6h9tDLGp/fY0zVQ+wSmX6frvX6v6oL/71L2eXxQchCcz38NnGmtAuwYUlU7zPjKnJHdjJWfA8i7b05OD7uiE/4iSU5e3rXyJUn1C5HdJVcnXHSJ/R2JiQA8LLOcxofLdR4bw2ymFLULkdcvVR+tlDldTKpXj/1kG/E552NZcN2BMTEfROe8iSTSkpRdK1BCtPijVWqFec3714blnQb67ixDXoaigeE2eonnvEIOHXCN7zNT2Ht9lMkXh9n7xpolkjqdwTGnO5eU+KO6BlSkT/HINecn9rxwR8aQ4OzUv1e4fsiQOQXJ/PlZ3eFHDTfWP9LWJLbxIanQRVXZ5QpPbMsgtSYYKwcd8gv6jtu5ub+nmtLegXaLMmzksY8cV2r/YQw9mzGdP8m1ltyuiFNtJl9DpxeF1io9Nqf7XVT3zXGXNO6Y13Zy1xaY8vJ1W8LBAhn2Ta+k+9R6iXyggktXNGZwBYiw2CRwQZ72TWXKjiyE0OIIyh8xkQx7/n8Q+27Gsv7BDgaeksY8zjs22pxRQtg7m5jgbfrAlvdO68mDnxwv28E1+lPzZihO938b75ctNcypuzS8cO6CPeFwOiy3IVrQtq/Pq4857ECldfhCGt9dw/RESMVXYEFap9lgXZz92+knivuBpYigU6UsZmZ0/17sNnv7Py8dQq76uHr88XFnR1zPHSfWASJpV29YfYNtXZziKV+wEnvsKXzHXClOVh686Ime/HGkP8AxPfrr49tINKqyZ3Hu/ecH1zc2S/JahigEh2tGQPYFhjDDaHExvpFGmta1zXUeTl9W+U29vHf+XYan3moJOfDpxIH/XjKN3x8ZqpfeHK6fj/S/xgxcZ3P34LjH2sQOB/j1jShJPv7pxJHDs3yDnSfQZoS4kAG7EECuJcCW/DqlcNCqKW28LvIZLH1lYxlIwjTBVlNXTgYb1AoC2NN+ocUlPo1EEmBwEQfmyCHw74R/mPfHetzt7qkrK6eyRgdVX92z3c3wVIWRQkuBQo7ENDGCPRCkU3iebybu6diyLDGAAAgAElEQVRH97rimVuD4j7pWF/RIdhq6t5ct7bFe+5jBPpkpuoe5VNC13T9UgJUxhgeJIRMo5RFAIG9wGA2iORFRHrbXrQxP4awhCF+k5Xqd8vFWst63QNL/5tRe+uz/+cO8nepyr+prLwa/0R5/4k875X1n+mre+3672rX/2/66+fXt9YP1l8pthNJroMIZm+XNd4BQn1PReCn7k0WwQcZMK+Mw987twbETItqqF4ZZDN3MktlN34ObZufUlP2Zl9D4byUfnPuRwZ5zVlZXJCeIXsza5p/EzOk4xeXPpJ5+XsABXf4bFO6GWJUmjld96eMla6r9c8RgNFA4brbRR1oFGNgiDVV+X6R/bvx8zbdt5YqNSPfyj1QprObYxEJo8DEKplmr9Zli22QyAtHd53sZhw0Ju7+jAAsM1X3DP+3P1hNH3LHYn44PGKreFIuij41CuUlBRVVaocjul4qz/szcKwpYwG2uqij++npITca/y0lTb/HVlN8WO4bxg+GzsxUnTu8iadGw4bdGaveLVVpjjcQeV2g3RTvIBJjpk/osZHll1/cFhD3wWeR3e8IIvKyHrDrZ6ups1W9TJFLKaMMsV+5XGPv8dGM+JR0/UcUQCAUftyWufptG5Hpj/qF7R1YdW2ir908TATkerRqk0SeyQ0W4o36uFCjYdjwXrPvqrf2R3jxExmpum7J6fpPRpfnhT1VcCyB6zRFWOtC4+sNQxTUGQiUKWXA/HhA8jWJdI+OER13lt3vF/HtezH33XLQuNsWhghEJzL6m1nhp3r//K8Px5oNiynAilhz9ZNmxJJqhcehWpl6Wqy5ao46+KWVyW0MLhTduqq3DjcBu7so5WxHEZCEAbqhgRrC6HvPXj3OBumvzkMGxEydzkAqdrULkhvX1d7bzmlvdZZuX1feMdRm7jGo2/TbnG4ZsiRAfBmARBImLqWIj7yUf8QYaDflXG4w7prsani9d6/ZpzgrFAg4QQRuQHFbODYv+K+nflkQaq2fWiNVlDAUAmwE88YlT20ay1yD1mXUZywtPG6IN9WMtgukykKkBq3TFl2q1IZ8EZGy7NsFHd7omm74HIHNBkDOXFUzYF81B0rdYzHN6Ato3wkM+OF+OGOiP6L0JYZ0JDCWkzXd/6W/u83sd4BJLCXVVhRZN/43x49+f2yvrs3TF001kpZgKQ/N1rjsCdwQrEamOsW/WZMgKxqbPOW2sHzOsgHEyMxUv9TOP1S2EQg5gBTG3Aks3J6x+j1O+9wdEPnjsPLLT1zR+G97rO2wne4wU0KuZk7zc0uCcEMjYLCfh9A1r1+Tllrm6rfNgqzspG/YodFllxdeV2u3zWo/tskMChFnUK7hy6AjUsYB+FsTFUOZRODs8UsMoR1z2sqJVOlkSA8i4EMEcB6jzC23wRC4vuX7SMhyFCmhwF5EhkM5SxjQbU4kYQC+SNmKO5X17/bPbc8RFkAZLsuargt59MsLZe/m7KkmVDRXI1T5AfGTMqZcGHuf3wldmxGNrPiUtPL7GEreQgpPMxBjgAgfjynP+3pc6cV5razGQIZYYBKk+Uf9otfbBOrWueytLxzi7bQndVaHvqjtNGgiMMjJTPVzj+fkNAOvozdSuKVuLct66NjyzQVq73WN5kXDK/KfPKMN/GWuQ8gZFhrlfD9v35pfQxKeXR3aYe7nF3fEHPNulfZdZPJ4HgGOICxkQOcDss1ISRM7OO3Mhmm+Lktsc1BmZHn+M1VyddYRp6togqthLmeEtizL+uCkCU5C1D+d+jX22YQhlec9AjYhwQWI9AIgngIRmlhbHLwPsJvbcW3GlmBpT8ONAb6OhuQcT93P/g5L60BbQ7+tAbFvD6288vRvwTEfN48u4KYgAJhx08yEdUYGX3yZvT0i0Vg12oqgVwCW31B6HDrnFXTX+XVFqy4vD6y6kvfYtcxe/XvO0CKSi8Dgc36ZQJC9zcSbIC//DnaKdWPULod/o5P2X42z3obCIYSB5MvwlBUvFxx+i5tA3VB7VgdazSgXXUGFau/tqVE95VIP/74I+BkjLJ1rpe4/urLd/HYj6r2o/eeUmhtN+s1/9b7G3xvbNcZUHZlorJqx36/Nkr7V1x/lRjTcLMkkkV4rVnpeaGs0TCqXa442shn/Kv9WFVd7daKuftzoxtthD4iw1j20KLrv6oll2bNjTfqVACxhXvtRwePLs/P6GK4POKMN/Kx1Q32yhFKvnUHRd3QM52Wd47JMdRAwOVCorZRrLjsJsYfZzG21DmvbzcHxizigdcQ3ou2HUT1e4frFDHExUvbYKwVH2g+qyH950x2YvjzfqdQ+UCs6YuSiK6JcptnqIqRTmcJTuy60bd2MojOt08M7bHyg4vLh9vWVD9glkjqbIDH62q0JQ1JSeSTBs1w3NzNVl5qyqiqaCWQ3j7jpcmZLwudW/SfrQhKebmyv3oYbgyVUVPH/pwRth/widnarLunjIGA94x2aNaTi6sMFGp9989sNn9gSXExZXfW101gDx89tHn7WJ/jr60ptWWO+E4uzl6W16pr6UOmZN7cGxy/mrOBTPiGZOmuDt69o1UWZqocM7D6TA0y3JEZgHgDrwlwuCZFIKymw1YTixU+ydw3oYCyfbCdCrZI6Q6XA1DYQqrK9/H+5pvp7Ugy8XZ+w17+wqlWXp1a2av8cA/J61nS/W8zilr6zyzms8vKuw34R7vWB1/+KymdfK1t9JzmlXlLm1BaqvfdoXHZdmMU0xkqEos7qsJfuHobPAijAgqxU/0Fs9qLVWV5BHQvVXtXDKy6HZnv6/xBiNSd4O20dNwfHvetmi8rUF1sySz/L3jUg0Vw5+rfA6CZd8N76ogcIAhnbZdLH/EIwyGHqYRFkN7ROW0ceL2EXSMVO/+gvmwOmLeetv/pumv8+suzy82mtOhxPa9Vxumh1+glK6Tqk8AafX2ISutdtObnm8C9/yKC0zJcz1bcExr39aZtbo6woYfy7sCPgjlBr/Qfv5O0L3BYQ88Z1jffo+VeOqnxF14VCjffpdrUVkyZ3fWjeu5f2jWxnqnjJLkiKJNTln6MJ2PJwp9H3Zabqgu5Wl+Q0/fOA0Lb+7J412g6DAhBhPgMWQxj7kSGOAAAfJrKFiHj811NrnvGx2zpuCYl7j5v/xZgNo/v3mHXHqAQKmAyEjc9K1U3hYGlyuj6bUPY9ELxOwR39Fs0ANgHgcAB2HRhsRgZ/Es0EbwHiusxpfn/KZud1vAeW/jej9tZn74Fv/y5A515//TP9da9d77Urnxn/iXHwT+T5Py4re3hRu4seurMFSt8XrDJJJd9g7Q5os3p4Wf6CDBAOv9pj2k+M0KcBMPzo4ZWndgTGTGhfX7YzzFo30UUklUsjunzVvr7iw75V16an3DfvYUZxLTcDcW+YAfqhAPO56iEwcpoi3XcqVfd9p69zv5RofKExBK9xCXKDlgi0Q3zRS+dywt9lgB0RKEUQXIywemAsDBgmANLfUMQvAVl7BvghQ/CONOoL38s/4LE4pnf1q5cPe/jbTWYJoz6CSDVUEGrXhyS+oGRUMqAi/8mjPpFL34ztd6pp6SM4iAJ0zkr1c4vvJ6/Wc8Of57ib5evHfxzfl7j6bw2MaWIZeYp2Vb/Kwnk7g2M+/eguYfFwB5H1lHRDrqUk7zNVaFwCQ2bPnKZz63G635tucAkMeuw48cOHZUqPLJ2tIU4lOlrxU32Wd/DyLjUVqWtDExd/3yr5jnpK8zLWDhpHGx7a45/wWS/D5cl7A6J/POEVNvOxwizOBJqW0nfuEASsB8p+3ZL542tWibTymtIn+37D9U9dhFQXqTw3hliNQwlj0jqpMqNC4XEpwKh/YFSvh+e23FL8cPrX1BCHqYeI6GiQyGsXxvXvl/Z4oiY5Xf/tgoLjEUMqr0p3/hEa2/i3I8vznzYLpELrtCdeRUnmxeDYrb0MxfdrnLY2Q7pPdwPVf5amlJ0Ln1B2aYrM5QwUGMjWhiS2WRbR9RwAC3vxytGAvoZCm9ZpI04ACxLBfNwnLPK1hPtbORUagjbLRaT4AM/7mcLj8X2rrj2ootTvhkKTlOMZmPtJZK91TGDPMQYSwiCTIpNsy/jJwRiI+/1bb+xUljcuHFhcrUSe4yE62mwLimtiA/M8wxvqg7vU/8fxuXkd3OHvgC7GaFtkMJYhpqWf2aDN9vQXCmvLFz9ur3/h69a95q0LjnNrl90tzSg5HTGr6OwXG0ISXvRy2F4zCzKPj6J77gEGRoaYRLirwKWDH52qvf5WmdL7sJ2QhhztTYffxHrDWyappLzXB9N7paQbuKnYJBDhNUZgr9Plijk7K+i2sLPk9OqnAdxhbSJ1OR1EImlABmY7ZTPPzfR3m3r8ndQjvcLfBSQHKXJ3XThxdOnJTUGJj1yvLfdoDpZ2rC3rFG6tH1Kk8toRYzbM3xiUMJcRJEMrrjxx0KvV8nfi+2euPrtxaqCtvhcfdxUKLfssMkW59Mn2nbulVzxCQVjQnA3evGwHjq/8Kc/Ddy3Xruyvv/6QkchKp3Z+aAUT4BMEoBnTdG7tv+R0wz6g7DcEcIeBNqZGsPTg8RVr9XL1saO+rfb0NRQNF4HYHuoywS1r4U6I8QzpiwAYiBTcY655EoD6ugj5ACldzQgZwOw2TyJTfgvMFQaEjAWKtxz63cwuBj0IYj7XOnVrqSJ4CApMpTb2NDAmAYar71TWv9M3d3qGEtAgwLbMVJ3nkRdWW3V28/Yz3sGbGw/H3fVF/asUHmMeazt02KkZAW59w5QfK7oBFT4ADpbeBIufRMD3nryeMbOVpSZJr1C/ZCO3OmMPqLo2XmdvGKZHyZkc3zDttxHJJ9fOi05190Oafg13NEaKdw2/Pnx0+W+nvEM+LVLfBFc400wvU58fQTx/f9g3WLqg6MTy9SEJz/4U2n7WFxd2JlhQuDCr05j+iBw6x+k8NJcxupYwbGK5bcv88Q2LINUf9w070Ng+AyoLJtfIlFeyHM7KMaJtwtbg2Nt05zYGJo51EEHz3fktwcvCu+D2wNgEBNzIANSAcBpF1sTy2Xjq5+e5hiSX9WgJOigoCP0r8p/gK6hZKisIcFjvcwCp1svVGeO7TPzPWLtpTvgxMDiNBJMYY4MA4KeehhunF145tOQd/6iPU7gr9N9IK8M7Px9mrj294vzWaX16zZY4iMSFDGZy/WSg9C1E4tbz5N/BCVv5C9VSVW6WT/BtZnZ3etXAiqszfFzW7k4iVAsMJGc9/L+96unnDllua6xMiDDXDRmm9H/D1nk43yvIAKEPMJa///iq6AVJQ47eX33troD5n1WvsV397Waf+6oK3+vRe07fjVlrnlG7HK09nPbkKrlql5q5AgCIqzlw9FfNxfOd6bKOkjGXj0Uqv66zWQaXy1VFORr/kAHVhZOB0idndxrd/vkrRzLDrMaIHE+/X0MbTJ1UIGp3BETdUWKI5zlEIolo3VAz0olYb5Yr8z2cjjYyKnoXyT1/P+0bnMEjGM5qA7u+Hd//bUAwMeo2MXr5/dzdvbrWlXD22i3rEq+HurIwYaBoe/CaxntT64aa4cUKj70cuOT7uxqF8rwTyKgsn5AFo8pzX7ajpEpFXeESrjWO6LIQofCwb4Tl7dh+FzKn+z+RvLqyPaPkF8Jg6ris9d2edBif3RgS/3pjew2quprq7bB1p0BMLoJWEdEiMCbnv0uY6MsNEV0o1Gf4hGgYkpX3vT+l6cItOa1qo7OuMu/Uxa3PbAuKedwi/EeOZGxpzqI9uph37q8ueOyy2ndbW1PVXItACiWMaQoVXttDbaZeg7rPcJtHtkxcI7X24n7v5gDknhNpX+oV6nMZ3sHHx5VcWlKi1m71c1iTXEBsvwe0uc3g6E758v56zG58fEdg7OIlMb0mMGCrsqb5r2v+7IEXf2QdjJWHdgZEuS8/R1dcfl7qcgXZiKRSTZ3RwMBRrtBsV4qOVlqXvTNFob6aQTGRyqtOeQZveyu+v3sf3TIxAlzzVcFmL+p/Ve39a4DDLAqMlThRsMqpy6dU4bGfX6679b+R0Pulvqt5/d2SJTZzR41oS2IUaLHaa0uWd7A75J+z/D1cjtBloR2/faoo871zXkE/Fim1ZRNLLi7P8fD/rHVD7fAaufLMEd/wpoiL/w1Y+kDl1VkbguPUy8KTO3GzMUQIZMA+Np7dmz8zIFR49urRVVzn8071H16e//hZbdD6F/7Qq11xbtP4ELsppUymjm2QyCznPYLWbQpLGPl+9p74nf5RbyTXlcwPM1c7Al12wwVt0C+JdRUTBvWYMZd/Nz1qip/ZEBK/cEJx9rKnOgyfkKkN/jkzVae+2xyQvNrwPjBQ1Z/dvcOrw8AnGQETiOCLiHvdF7iM6bnUBb84/PHM+plal70VjwzoUFvWqZXVOKh/j1l3lDBiAiYCZU9mTtdxiYGy79/eWTe2LOeGQaH2KVVoYXmrjqRA7XsEORhL4AIw6IMUbrsk4GVnXJOe4cHGiJk/q889sPSvZvs///3/1EH+L6rxbyorr8o/Ud5/Is97Zf1n+upeu/672vX/i/4yzPl4Xr6n7+eFGu9ZA6quTtLZrUPLFB6/EGDSGpdTnNV9Bmf6dAZkqUvPbdukos6FGpdtv1J0Bnk6bV1KFJ7rG2TKh+LrqqJS+s3dh8BeAYbXeTgJAM5CQAsAlXCZSmDQDxjucFpqIyUqTxMycos7L+MhyAIJRsokAEyJRNjBgHUFRscjYC0D3AiMTUQErpFVDQz8ANlVBpjIqMvzq+zfhQhLrVPjctRZBVIuZ1THGS1yl7P1urC2bsBvYPnVGVVKj7PNtZkYQkfuK5o53b87fyYlXT8RGEsFhq8tO/7DMwESQb3Pv82v9+uvPSSjoscVtc++GHP1EINUc/bbqO4bjzUzrmi+ZlECHyGDjzOn65rcfLum609brp37WNO6QxsKkJg1XcflBKDfuiqNxYYVSKHvulNrFihF0Vcr2pPOe/ov61xX/opRojrJmY8PpKQ+f6d1sXdtoXdq3qEZIYiBlKDTz24dbJArd34Z2e3y4Mr8CT3qSr9I6T2Hu8hfQQa/rTy7cUKo3dzDjmDmzAqp6PImjMkJguSaSrcu1lT5qFEmz653uSy/hXf6ZnVoxxvc+KSDqcx7+o0zs1QuZ1iJ2vOgmSjqWllqUwrV3iO66W9Ep/R/9K2PL+6KiLLUlB/QRdxikjO6NOe1XA//n31dltAAS/2ITaFtn+V1GVGW9/zUbpPnVPxhYDWmIjdQBEK3Bsa63aaHV13RPX7txCtWQqorFV7ncj18+kQ31PTSyzX1b8b2ywRGw9PObGwTYjOKRHSZqERWMjJlSoSFSHsBkSiBudYihSnTi8+HTSk5+4JNIqs456HLKVD7zhhXlltfqvKsmNduRJwbFKT0YxRwyp7jac4cjW7rdY1X6ejiix/qldrfKxWqgiSjYUqmNmhpmVrbBC4qqCgdXZq7tHvvOe7x05jGVFwKvqANeveqh/9yFJ3DGXAQCm07TqRHLIrrJ9GUXPrulfqyOb+GJC78MqKbG9TkaUjVFZ2CuoRNgfG3OLJ+mLe7T4eam6G7HWsrOsmYOGZSlweLEdAEDDiYsTb1xM+dplH7pN+CYz7j4a8SRjXbgmI/lVPXI9GmmsB2nz4Sy9m/CMhdxdMpwR+IILyaMcX7lr5qLEvXtKqrBLCaiQ4fEKT11IVTTs2+CcD+3dQt3RBPgf7GjbOirPWK9NNr960NTXq45WGrr75whEp0hF7R+OxKNOknOlBSsTMwetXgioLpVXL1eU/REeThskUXKz0PmgR5rZ/Dcn+dTN6js7GsXUqfeb2Asoca2SnND8dql03YdyL95KaQ+NkcsOMOy0rR5TW66+TFfM4BgoGZqTo3ezolreooA/hldGX+NUIpNvZBI1jKWbE7AmOfMEmk1uSakp5eDlubYd1Sm7QtkUAwBbacMbQTBmPu2EYI7wCihbNCrOVXPG/q6bHxCMwBFBf/Z/zkBpqJzLk7KLJLpLluuEUi6Vgh99hIRNfCkzODCvnFBAAYuetu8/f8N2H4/FsTOGu5xVjj0guZqX7kwtPLHWd9Q57uV1HQRWMzd3HIFbkHdJFbutSWff14+6FTds8Kb5rbUtL124GxC4CClVFxACL5/o3L+xY5iFBvkUhvYfMPqSiYLWFOLdeLuyhItzs1ug5ql0OWYL3WFb9fUp+crj+CjKwCRm8zYOJ15fNdlLnGa07RqbRfQpOaLnPur7o2vkGivDFU8PztXY3Kf3hF3muccbcjIG7ApOJzwzQu1+/PJw6aAMj94vAriqy3lNkfF5ncHe45riwv6PHCY5/kefhxYL1pnPesLu6vdjmCr4nsRhSB6F2BNwGQ5umoX0SHPLXfiK/O/Vab6+Hv/CC6ZykiO0OBTAaRLEKkbuMbLu8xo/jsa4Uqr73nvQLO3wl08HY51O1rSwerRae/2uVINMjVB0Z1nbKo5TsZYU8iQ93N9ZDVAJKsYZV5s8eW53Tc5XS9dieZizuNyV9C2qU6kSjXnFofvjimX8hlje/JcrlHGUPQckCu8W9SzmxJ+NCqX3LWK/iLa2qvkr+aAwZWFUxRupzhHBwyE1kOASqVANM4QKiulqvOcEB6VHnec4dBvvvNHqlbgdBJjLG5AFh64tDSsC3BsQ+31OH8q3c2/t68XccXZ3+zrHXyzEtqv+pXrxx8Suew3meWSLMtRFqW4RWy2yJrrhV89zfwfEN8gup6VZc8oBXtkSqXo02dVGEYlzJJd3D7kyGgbbf7i9bdes+6cTrPKFWdL1WocxNMhnHVMuX5Y77he+6Ue2NZE436hCCbsb3S5Qq2SyRVVVL1pXPeNyMZOOO4QO3b66XEgR8hYw6GOHJoxZXvZt44M1FJHbq9d9CkjS2//EAMY0m5nn4bIhvq+zAA556ANmv66a+PdhJiYYx00bpstQrq0l1Ve22OstSNkLlckS6JpPSyynetRnSML1V4WHt/kJqUnFbdHZB+jRQeeTzj58FjqHV8I0Dbv+r6OE+XLVEuuiLLFZ4bAuymYQhMKFJ5pWud9nAvp60nMqa8oA16zyBTTO9UV+70djrewRWvuMHJ5DT9obCS7CNrr594fF1o4i0RGsPKrzxRoPb+vU1D7X0Co578Hj7H03djkrFqBgXBbBNkN34Kabd8TWjbEn+nWdqzuti3Tq60H/COcGupNp8Pue7p2LLsF/iaGM31UOvKnuXMX39HQytvu63T9qDYO0rptOwz3l9zneYZWdqwtJeT+vdlwPZkpga4tUl54vu5x7OPVXetLV57zDd8N7/EkYvOVnLKtNkeft8nmPUzgTKZVSK9LmXUT6BUTYDJtko0X/UgNEnjcobv9ov6cklM79vmP0ZgDTAY4aAuRzdzVcYXF3bIXYjlFkFWUqVQnz2nDXTLGrWvr2gXbjEOeEXu/emz1DLA12FtXy1TnfN3WjpTBkiAKUqU2p0cMOX7iWC7MTlH478twVQ1ZntQzFdcqsLP1dCD70FbW+p78P7c3Ux3938Dlurs1pcrZaqAL9t0J5Sy3wGxEyJz2PQ31rxVW1Q1uOrKc5xNfadvhYPylTKP83wP//OZtY/q7JZO5UrNsf1+bfyjTNX92xsrahbF9DMP0V9p5223Xgy21ydcB7Kpu9U4tFqhPsgvqfja/+XFbUPizNXDfwuK+Wp8cfbXaWEdHlkamfxT5jQ/GV8d+Ls7p5W2IhKJJGtKgHvudo/VdMMKBCirO7v7mFfHgW+BSH5mAuuIjA1gCDZk+AYD+iw3Jt146peHRUJs/HI1wGb16mMoeKtXrzn8UqspPVhxKdjLaZcvb9URGOJzmam6sa5H3n/9tDbwkVCbce36wLh2PWrLmEp0+rycOEirl6lXMYAMBnQBMOFbBHruTusCALnUGKnxZzPaPbD0764mtz93D3z7dwE69/rrn+mve+16r1357PhPjIN/Is//cVnLHvvslVKl1xtXNN6zh1dcfowDZnZBYgAmiHUuO5vcc9Zr3NUeAd9mDJ7/IGf3F92rb8i5G6MUmR9jxLw8vKP46GsPBCWn688BwkIUoYLr8nFCAWGwmwK8zTcSVBDikNLHXbb6QkGpvU4ou1V8nGsOIRvLGHMQhm5NOCbgewyYDUVoBQLkI4O2fMMPDOIJ4nrGYCfXKaJOq++3eft3daktedcqSK8ITNRIGGhsEqGoRqK4EGhrGLw+NHHBkMqCh6ulitwpnR5qOuy63SwJfp2Z6hd2czNUlcYAkwiFOauPr3rdRyIo5S6RH0jBIUgMWoclGZAwhmixEaHcKFVc5uFLty2nhL3CAHZkpvq7mTEpP1Z7MkrL6s/ueVDbcWAEIEzKnKbr6/5tWUkok8mzkMHwTjXlmveu7H7d02XvZiayi2qXI14kgvGwb8QSru/W8j2bsn56mbNQJKIrRIZMhcBkhSqvVWEW0/AlMb1/GFyZP6dLXfmylL5z4oGxk8hwr4a5yNrMn9/1dVgGGKXSswJlnkrRFeYiQo1VEEo1oisKARQmhjckguAUGFWIDJ0EqVxOWUCtRH6yUqk5l6vSXXRIBTHGVJ3e3lT+Ws+ej3Refm5zuKfLefr4HyYNvLwyKgpDK64svKHS7jBKpNWxdZWptUrtgQJP3wsp+qI5j3cY/tgTVzPvjzXrxzLgJlBATFL5Fb6p/eHcpskhltq++Z5+W2SiS/VN6+5DXQDy564ei/g+MqXsmFfYlheuHukjAzG4Q1VBvoZIYHCP6X6ZqbpEt6kVo1OR4owfz2yY6W8zJW8PjvmiTqryBmAv1UsUK6YWn3/09fj7dTka/52UQRYQGL7v2CparPI8UC8oarvUlbx4zivI3b/tjPppmZ5By0o0XrcwQSeUXPpqYeLAB/kB7aWCo217GwonKkRXYJnSI8qGQsGqiE4XjnmH1wJS7YGjq0bM6TDKGMz9ALkAACAASURBVFF0fvmLdUUjLngGrX828QE3i21L5hp+GRHF24D//w21385Z7Uf+yv+bh8f5OyydtwdFf+lts3oOMhR8xLXcmo+HOVlr7x/vtEwuV2iORDXUPCYSrLms0a0wyJU9dTZrZOJnc0K6phuOAaVnCeAqhuw9bn6VMd3f/Y7mqddPRd4Ol3KHIArPWmuv95X6hXfLmq5zG4r8NyklraYXQ/EzpDB3aMVl/1euHl7Nv8WWh60BlQUTFNQVmOfhuzXcam7n6bS23xQc//bQyoKHbUhqPERH9Jag2CWhlrqgEpVXeb5a125ExeVnOtWVvJbSZ64WATyA4cqWYOHCq4c7DKy6+uKm4Di38VVSfWVSmNXU44FuqU8zgv0BoHtmqp8b2ExO12etOLPZ0tpS6wXIRARCclW+G6eAIvNpH1/NzBunv9gQkuhmg/OwUz97Q/d+PWdP+GOueohRGArIEhHQCpTtQYB3W7YVl2ZAJPM43Z7abU4iV3Dn9Hoq0o8FxMrVZzZMD7Ibe95kjTKUAGhEJKYbKm1rf7s539dhfxdXvLI5OV3/EwO4Sihsbf6OvwOWfpq9fVCiqepBARCBMcEkkV0e3UzqgBE4EGc0tH6+4GhVhUz1RntjRW+z6ARvIqhPeQX/EtlQ9+6LbQc99uuc6Cb9wOTVlaMZJS8jMv+b5cHqFWc3hVsFyZqrGt+sxjJyhk2EpX5EtlaXnmA0PJiP5NzamD6uudezhra2Gt/EFa8s7ZpWVcUYvioA3BY+vilrzUseTnuUBKiXTBR1Brl6T2NIOA8nBQQyQOqX/p2UxnWuK53KLxdEIETG6FtSUVQuie4tUoRARMwDyrhr8bYXCo627Wu45v5mVaKzrUkiy8rx8N92XeNd5Gu3e/SsLpqjEB3RIjAnQcF2Ve3z01nvwNsOqWuD200dUpXfId6ot76QOPg6RaYDIIcIZatGVV0OmFWYOUfjckQrqRhtJZK8ayrvnbtdrpK7gZr36a+Ptgmy6omdHrpVtoa3sNPlQRWSFxkDfwKsmiHxWnj5QOtutaWW1Sj76O+CpVVyD88Aq+mlB/RXgixEKqmTqRxlco3x1bgBXG7g9AeXtt/XwVQ1TnQ5td7AYmskygNHfCJ+sfyhSXmn+SDWWNMm0Vw57YKnLi3RaJgkAFNwdqGUukKsEmk+YUwmoaKfwFBuRahmRKgtVvvumtFh1CPRluqR6ac37F7bDAj/b+Yc/mzj/MKjZXyctp52QipFEGqlzBVQrvDY3Zw5/N/k3XLe4vOAC4lmQvL4UZnTdOTG418/7SDwQWRDrcQkVZyUUpeXk0hqdgZGLaWA7nm9Zfo7wBPXBK2XKtpP6jJ+MQCLeC93z4Pda0r1CuYKczG0Vyo0vx/1a3VLKHj78vwR4YzG53j6rfezW8JCbKahG0ISXxpYWTCFs+JzVT5H+9QXv+m4qa3MZEzU2Yi0SCU6Y3f6Rz1+VBfR4dHrWWPCLMZJyffNBaT0HaT4xOsnfxzfi7l6c7meAIvJr2dtyWN5Hj4bos21I4uVmj0xDXVzGYDoRFIrodSDIbhEQsz1EsWZd2P7aWYUnRE61ZcacMXr42/Ou4bsYTn7d7xQfW1MczmBLrXlnVtbaidz/XUnolVJXa3sKFTZBaFU5XK2JgAaKxGuASIljCkYQyd/FwMUTVJ5wZiukxc3nw+fLDoZN6os7/mtQTEfda0p6R5sM/W95KlbG2Y3JnnYHQlbg+Nuk3v5s/6a7bI8WKD22/NY+6FtAEh+Rqpf00VXxxX64EUFB67Gmap+skuk9eEN1aOvqn3XJ5gMj24Jint6aGX+awzQUSeVZ/s47R3yNT4bo0w1o3OIcDI/KGYPv+g0S2VFD3ae9Hnz93OJE0aEjxFYNY+OV4jOpIPHVkp/CW17G1uxa21Z9yhz9fwaQnK8GAs3E1n+gYCIb4aXX3n/mtr7Jz9HQ1uBoWx7YNR3fQ1FQ/3sDX0uegZ8H2euGbY1KPpLftGBjMquqb0PRplqBgmIZHtgNL+gc6e/M2bv1HbVEqUGCHmrj76w8JEOo9SIYGeAeQxAx6wm23f5B05FW2oGbg+4s2QFd5WXiFS9KrT9qicLMxcf9gld6ueweXO2+nGfVg+nFp3tYFCoDeuDkkJfunKYRptrFLWEXPCiNMpBSOmn0b2f3uIfW7nu1C9PSBlVH9RFbBlTmvPOPl2bxW/H3f+e4LDGiHIZJ3vMA0A+piQI4gWzwv/5nPFoTk6v+g0BD9Sd3XPJq9NADuhuB4r5jLFxiMxFQNhJCVsAjL6063jaS3qFx5lTXkGnFKJTNqos79sevee65Xleyz/QuVtd8YMKl6hDBFmlXK1fGD8g8fFdH87rEBDzxlPthnh8e36rx2HfCOfWwLisJ65ldt0eEO27Jqw91wbfygFZAPwOGfwnSu6PBmcEHkYEfcY0XRPz+059cQ8s/W9m/luf/T91kP+Lavybysqr8k+U95/I815Z/5m+uteu/652/f+ivyZ8mtPpzcIjx7RO+6YAh2nUdbVXeqS5bppFIrn+i6BavSx54j5g1AcEsoEBbAXGVHuO/xAmMEQ5dQUVqrw2T+n8YA+GbB0CvIIU+/GGYwS/IEB3DCvPp4A4v5Wlduc3ESlLGYHPmN1qQ5nyWEu9nT8W+DEA7CqI+BQDeBUIjgRwa/jZgUEFILRCxArGmFMQ4Wseox9qr5/dv+jM5Uk1Rb4UBLtFIq1QO+0RHtQZVyVX73EzO4z6h0RBqBNE6vNVZPcXm7P2GHOqQJAe5G6W7o37av3zwKDtJ9k7LqrqDUntqH2EE0n1RU9delRDXX+tw9YLEM27dJEverus3u2NVRMdSMw5msCN60MSzsU26L3b11XEZPqEDVwT1n5vkx5imj4GEH+vP7t7nlenwWoGdHHmNF0Mf2fXH8oTkUg2I3UbVwE3GeleW7KgXlBkq6gzwCRIC0cnT3XrKjZPmzPXvOjhskef0gamy02V8SlO+2xK0FwnUZz0cNrbXVV5ZyuA9Yi0V3VN6fnYUsbwKGHMDYx9dWHr8CSTfmqdVHFBAKqokHpc8BZtoQqXI0jrsidJGQ1YL/N8oydhiQH2hoFOJDWVKo/9AVbTfRLR5S9wMFUqO7M9MPZrpdO5cqj+ysbevWZrN2SujTRKZVvO/8FwaCzv/ZVXH9KIrjbcRdjDWN0+goldHERSYZTI80s0XtlJtRVTSpUeB894B2dpnRZNr+qSWTxsz4XETIAJNkEwBluN47YFxDVc1vh9PtBQ8Orv/lGyTYEJL6w8++uwo35t4tsVZ29MRNphYI/pmMk1VFcbOEulL4rs/W0ZP77jlAimQ77h20aU5z2nEl1t57cffumd3P2SryO78cPhbgD0RaRZaVkbncF2U0+LRFqMDltIkVb3W4KpeqwDSd2uwOjbwkJ5qOBPIR2fv6jVGd7K3fe+TSYr3ufXetMpz+DRIyr+H3vvHR5Vsf+Pz8w523t2N8mmJ6QTOiT0DtKkKaAoRRBUFAvYRcGuqFiwUkRAkaL0Il0ghCTUQCqk92Q3yfZ2zpn5PrMaL3BFuPd5fJ7f/X2c/5I9O2f2PXPmzLzm9X69igcnO1vrpveY+pGbFeHvLvz01Zspg852zz++42HeOUMAyDGm96zn9+ZsfFOCeeMZXdS6FqnMTrVQoz2OYSWKoB0LOo/fSzVLaRxOGKL305hSd91GsTyzVqrN32ZKysvRx1rpxvC0t3Gxgvd38DJMrQCRh8FQ5GaZmO1haa6FrwzrlL7BXA8wmEed6QECz2FAss7ODP7s5rHV64fmgZCHn352ef+WSsxF7kweNGjzIwlp/+nyMn29ZRKEZAHA4MXfXcDf2x6euuTmzVaMyxrRzdow3yJTnG4Qy692tjfPcyK2TCEIkU5WUqwU/IlVUvX+GK91kg8xjftCk1bKeH5tZ1tD7n29pikQBpSpfrx9c9zZ3qCcWZfXI9VuHk3ZJIdD4gJM9miPLaxrW/2soX3nzsQMTEeETM2Z+Vsa/unn1lvj3G31l3Shn7axMlf3tvpeEV7b8GqCCjQimaASfHF7QxMCqdCUKTKopfyNfv3mjSAMGgewMBlC5jDdxCAA9hBAwgABzZShTq+/q/GaYWRbWSeG56SLOo49i1lmsOBxJDJSaYGApccYyDvW5e2aEuVqG1Wu0B7I1wQXjG+4+qyU52LtLJu3NHUEP7W+wNrfUmECjOi5jP5zKXslFwD4R2pktMMmvadg34gIlc79esqQE7OrLyTEONsiPazU8fLvBy1vFB3u26+t9uFGufpErtaUq/Lz0oEtZfN4yDjG9J75m4YyA3ZjFvVecC2nanJ94VmGENEpxBwZzPsm+RHbctoQrX89aegbOTMNN0gA9NnYHC8QSF3XBUDAgZOZax7O1ketuN7VeJClerTa7+5UpDZsS3G0TBQEXv1B8pBDExuL7+5prdsB1yx5Kn2D2UkwGUMNwa4fb9tzN72g5n0J54PCN6Q4mgfLOX8UC4i8lZVfPBEcvTejra6vxueJ7yczrdiCvH2iXW2DDvzOAqVuxD7E9p7dfTLNXEhABM0iBJdmtNSp37x66D0PK6krVWjPZLTWveAUiYtEAlbvNyV8PKqx9HEx5oNZQhRNCBVpIAiiAN8VpWF9ezr59W0U88KkQa3VQ7aFp+Svj+j5XTs79kD2ho8ggCTTELVpTEPx5y0S+WEV7084iKQ/uUNjb6nJ2b2toYfJ6+gzss/sx6+/zxdX9o32sIz7u7COeZe1kYMgBHEAwrbvz22LkvN+92YoyrpTsJSyFo1+d78qmZbYWFHcqaCYnXNrLiZyCJXnaKL2DG0pfapJpj5V63WBDMKN4gFyYwi9e01JN4A517cvo62uX5jXOfCKSr85xm3vFeRzD0UAiFwipgBgyFCYXsZzKfQw9BOZfslYERMd6bYO/yKudzgU0EPPlGeu3haR+qeZFHcyB9H5ZRb2jqLgNAaMyyoWF9bJVEU9W+uXWcTyA0dCOvyhNXwn9bVfc/O8RRl8ER774BF9Z8fIIw1hnsqmnlOai7c+XZqlbBErjlkZUeP5oPDsv7rHnQBP3a0NPTmAJs3pPnH1txd2TlEIvKFUrntnYGvFS3aRNE/F++MbJKoT12uvNltqjY/4HY85GHFFpUKT2dXa9HidVLU/xO/q3yxWnbRK5fVd2upeaZIodms5b3ceQl+h2riRMmEtYmXu6uju3IO1efckO1tfTx84rxYCQKVOnl+Ztf7xOAaFU8mmznZzWpzTMiFfbdwU7bV313vcI7wsWy4gaJdw/g4igCTlSu1mASBfvLPloWc73nU8zOe0PleaGQfXLAkcFs/5vKDmiaKjpcmcO7SdUZhqtyQmOcz3exCySAnWFmsMWzu1NS3EiHE4WUmJmvN2ZLAQnKuLeC3SY+sc7HPdJUDUuiekw9tGn0fby940w8qIS4dKjN9en2mwJ+f718WEKAjEmIfIWyHXZKfZzdPNIvnZ08Z/pZnfrr8e5Rxzbay0ZHLvBxUEC0TA6LnzDxmK6fd6rLMkryg6cC7M6/hOLvBaLe/pXKAybEtytY1ScL6ONrE0l8WCispOiAiW09hFepxpPr8nKCs8ZX2PtvoMo9/VcXTGrD/GP48hy7BgBSD0AAacpQZ/3ax1Dz13LVOzPyx5kd7ndLa3uT12EGJZFRGdiwJCRwEBDwAQywS+w3lt6HIV5rRRTttdu8KS30tyWuI72syzBvWbe+/hM+u+djKiWj3nyaiVa3bxBApRXvvISplm70VdWIDlTMudjNk/i+EFTVi8mvM9PLfqgmVi+v1OBEEXAMCPhDBmzLuG/ZS3O1/Cc7rjwbE7/uz7qQ5zUrLd8kCDVHk8xOscUq7Ub4lztdDDTkLHjtHruj/U50yZ021yw8Ly7DPT6vKnNABYZmCg3sIqzk7rOTUA+B7J+natkxWXHQ+O2zGpvuiVeonqxP09p9zFE+YFFgrPEAL2IQAPMNAn5qF4KQHAdXZm8D3p683Ug+AN26XDtdpuI8cRQDIggb/PgySWADKGZvpAAN8/lvXtxmJl8JYSdVBAOuu+mvy107tPG9LV0aRbUJ71uouVlB4P/i07Y5Clan6lVNs3rDLvZWKKe+LdpAHOVRd3J1XL1dVvJwz2PVN2urVJqop6IXXUiwSR2QQDgAj4w/Pg+lgRFDA0Be0+DLcay/+Apf/JzH/jtf+Ab/9bgM4//fX39Nc/cf0nrnRm/DvGwd9R53/d1t7fN/Ub2li+fsnVk7wE85EexJbKBD6xQaLYP0wSvFrdeZgcsuhFQAILGprWRLae3QIZQg5LMWfI0kXFv504KAhAbAUAUbbOfiCQ9wgDXl9adDy2d2uNtEmm1Cs4n1Ul8I1zuk9gaqHIyYjlh9odpyHLSAnmlxIAowEA1Fmdh5AxEyA0AgAZiEETgKBnwKUakHxCwP2AAhEIXnuk/GzoXeZSKPa5Gg1YSPUhtqpAHbrxqkpX3re1dnCw1zGAA8gtBlgpEbDprNb0zpOdxh28+RWJIdjNYLZf9kO6yge/yv9iaeHJu4P9TjPAvFyNSRIPgc2L2Cq5wMeSwEk4EioVmh0cYpxxrrZ7WCzonYy4WIH5GEx3fyxbYxXJaDo5iPU5h8BVz5f1+q55IETwI9vFw6+qO43wIBbszZlpVNG29NrY1BcS9DlNcaN/bz374zNa3pu0z5T0KV0chnns3e9On3HDKXF3e4Nyef4vKy4EhW2qk6qahtYVPa4DJJqmOkICWAKhzw8Q+rJDb/Lci4ND0tc3nwEErIEABhhR+7M3vGsTSStvNragKacGnyvDy7L1iPOZEGQ8DrGkXOf3pvEIORS8P01AqIUQxIsxH56lj1wiwvjNRHfbl6P6zOj2y+n1SSVKw8py5b+bJYxqvDZXhoVwP8ZETXCsVSQ7Par3jGd35f7wCgMIezg4LpBSLOYEhkeAjG26tsjGiq+pBD6cJVhRpVBn6nz+OV9Hd99wf33B1F2hqbbtYalLvj+/9Y2t4Z1I98rzPw8SvBMH959bkzvTOCxjo+ULgIkbELB5y4Wtj2k4T1KLSFIY4XGOERMhdGtYWlUne1PIdlNq025TshcBkA8wCOgR/nR206Iwr2OyH0IbZT3xiHGd0UWvbZFIbnRhBQCMryt++bgxfkWsq7VDpMc6Yl9Y4icdbc0pCADwTUyP9Ecrz/U5bIw3HzXGO348tzl5S3i3R63N1xT3ItxNynNBO8JSNs6ovvzacUOHlUmu5k5OVmSl+ppDzJUTWIIl49IffH1/9vrlrWKqFRieTTfoic6WWQIB2MewlQwB8hqp9shERnn4aX2Q4uHKC6sxBF4CkVOMhahcbeSRJzuPDmH83rsEsbQSYhAAB6kmJgLIkTPT8Eeqbfuz8eKHOSserr4wPdjrrPUSnrUodKkptpbX4bpX/jQ97lbLzowN5vmYkLsQge8sK/m158DW8id2mZLf/7PNVr+WmkFGr3OggKBLhLFRhIVgDjLNBEE/BawwgLxFpjim87oz9oWmVJu89vQ6mbr6g/j+oXT/hgh5pe3SEdvPwDUoxtU2iqaaqnl/Rz+A9ipl0M8XtKHnNT6PYril4tWB/R6eENAYBWRx7ixjNzJnac8itenkHlPqu5Getgqq46b1e1LUApfGESwwAAnUEaFEqd9w5feDgGm1+d881XH82Fx96GIAiAcStJtAshEQcBVB8CEm4AmE8evrL20fEu51DMYAuggg9FAGnzTGrXnW5a+5fiO/P+f7t10itjEzKOrI8KayqQbOM/I3ojUkO0NTLuboIwrfyz9iAIAUpw96tBsCZD/A4BSN/ZeXd9+d6LKMdwuEk7KMTy7wSQIBfj/DNNIUSh8SNz/WZdzrn1z55Ump4DdWKYNOcIDgMqW+in7/7vqSxb8Gx335VvygC4QBP2JMpiEIc3Znb9wbzHlHuTFskkNsahHLD43vM8PHA3Ds7AzDH0yj9v5P32DeDQg4FeJ3ntqVvSlzc2Ta7OvHRu/WmkEhXle/ArXhxxCvu4PW4xjwcdKgHVPq82en2pve6T308TUA4zqAQeDgrb2k2huUK/MPfnRJF7q5WqZunFxf+GazVHUccbxajf3RFLjrbDOnRXnahvaShb+W6657jR7o7DYlrqB1UEZxjMs2fHj/h/KowRMiMGBwsvriznujf39me7XW9zH5bAMKVcZtlA3pRWy9HHPhV9TGTd2tDS/yALjbJIpfKcjpYsQVR4PjbsiOoHNnsM85UIL5KBsryREBKD6vDt4i5bE01dk8eU9Y0sepjpaEZEfT7Mvq4DWpDsuUegCqzpmSbwncGfxuzbDm8g/aWeTLCw8O7mqrvw8D6EOQqhJiRYUi6MC8LhMDh2CHz6z/sk6mztzH85V3CpaObby2wM+glhaRrCzGbZ27PSz1sRDOo80wV89zimUlYt4X8ktowuqMuuL7gxhGeU2pO5JmNz9QIdPszdOF/RvDlraDAj5RHttwGjv6d4zblqHguUgJ5uIBQF6KlXIQNlNJkBqI8nPDkn8YZKkcX6wwDLeK5YvGNJW8sOMWqbh3ssVttNTqH/E75zbLlFlSntepOG+KTSQt0vOeLhxAnj2mpH/PBrmDim+et8K8TmNfS9UL/QfOaxEwHs8waMGcigv3TmkoKD4Y0uGGw4RbVX8nwFOarbmjGAvz3o3vf/6tkmNpa6N7ZKU6mndPqSvYcEFnWhbtauvPYCC93kSK1juWZaOi3K1jCEK8iBcMlM2LaQYJy9YgQVDKiBB9OihiWQdnWy8N70umLFRqSMUQrPw4od/lGdWXpic4Wxb1HvQIRwCZATF8bX3WuiVqsRj/aojd0dFuTk5wttxLDa/o74v0OLpgiPz0YMkPoFsq8KZaueagnRW3dLE1PfZDZNdLQX63ekJ9kRl+++ok4eE3PyxShSyOtZubxBCyXoatOm2IW929tXqcjHBh1TLtsVS7ZRHVVXcwbL4MCyY3I66RCly4mxFVKgR/HA+Rw8cwFiXn62QTSc8dC+7wU7TXEdK5rX76dGnwO83dxlIzw0ChDO/Hy84sUfL+LhyCbXSd5BDJCo8YY+8YPKdxHceisZfUoZ0+ju/vJyCgzVoLINqfO0O/LGNdY+8v8g8clAm+NTJBoBr6Awp/fw5oSruLFdUZfZ4MD0BNciJEtMeuu7XhlV+NHZ7v1lY/zotErZPT7/+XNjIDJhACKRCXBQCZCSA4M6vqojHN0dRhVUzPXWObr/7BKh7eVHYfjV2rSFpo8DiHI8TYKxS6nUkOy6NeRlRToNJvjvbYe8oELnhvaNIXUW67qXdr9cv9+s8f/lrJrz0HtZQvUAh8iosVldCsIisrvXg8OPaGDIY7GbN/Nt7z1KYYP2LnLSk+zo/pMysfAKIEAK4DAEwRvE7x4Ys/yZslisvnf9dTvbkOqnVt8LnG+hlRmQjz1IyJt4vE+VJBCG6SKDOVnC+SQ6LWiX0eOPjNxZ2xUW7rwG9Z2c8zBP9wBfbHDevzUOB9dDpz9dEThrglTVKZdXTj1UdLFcH7H+8yeupvUjJQCzF8nfoiAAIDUghU3xwAZjkAwscEgNftFw630Hc3geR5AGBHAImHHjMSACxQYN+EUHCfzlx96IrWtLJIGVRK65hSW/DZ24mDp0+pvTwi0mfvv9eUtLKvpXpwliHqVxsjUvW2Nn4eYy7f5FIZ+2brI+331BV2pgZrP4Z3OZfsaOp8WR3q/TI2g76vCQTkfSp59mcxJghOAoSE5M4yBvYTtyr/gKV3MOHf4pL/T23kb/Mz/pfaSn/K39Hev6POf9r69/TVP3H934rr/4n+Sv/ePA5gsGjD+Z/zIjy2EbUy9dEgnyfex4pah4v0P2i7jlhMKM8IkI4QQg8g8Niu7I0PrI5J357ibO4iIYLurcSB1OSjBwGQmkmEEEwuvVx2OizRYR64MbLL9lZW2jXVZQkaaKmUcozI/nji4HIokf2CcMBpm771n4cQRmMB74QIPQoQwQSDCEjQDgAEL4BwHIDEDiD7HoOxCBPyED1SfbTq3LXxdUWdC9Uha8W2ppQugm+0jxVVMZgo2g04VDwnS7BbOjIIs7GOthnLkwbdT1Nwbn63EAS+ggS8kDPLePzc4m+vKnkfuKALe6NPfcmMIASVYoyNHpatVXG+jpdVxq8MnC86wmO9n5qlt4rFF5Q816FBLD8R7vcMA5jwRaqgzetievZ8sCqvZy9bwyG49pX7e33XPBUiNMd28dAngUUWggflUhzz69RgZ8/1zaMRBC9BDAPusvtzKDCmKD6rCztDwdIEZ+vEob8v8trbPshSGbT06vEPd4UlfUCZAV3bGl64pDO9Jyd+VZyj7T4bK83DGOnG952ekDsz2Ji+wXIFAkKduAPmPJmZqw+cMUS/WytV3mDuM6KpbJqEcKZipWFXrLXpXj0gKT7IVogJF8UjxswQrPEC1CiCQMZBpsUPgLdZqulWLlHdtyxt5IuZp1Z1OhbcYXGrSPoH0+H6eCfbmxOByxqdCABlvu59pMuEnb+cWf9JtUx7So796g6u1kd9iKmtUqp3dXDYpzpZcYmM98eJCR9+The2LMXR8nK1TMsLEDrmdZm4gm5Ufjq3ZckhY/zlsMbCkwMFbvzQ/nNdhLIvABmOIFpLBHLw6fIzqeMbi56jvGcKdKh4L5U38DSLlWB6xrTNwA9qCSL57W0d0lapezv/4J48VrJVLldaL2jC/kglvnn83N1Q8sypoKg1HR3mDBXvj2mSKs7Hu9qoWY2/RKX/Xuf3ji5UBTed0EddXFJyYsr28NRX6WZjmFgUkuBsHb8jPO3dSXUFz1On5kn1Ra9JBSG+XKlZ1SZS1MU7LKPv6jN74bHTazc2SFWZF4LCssY1lLzsh4xFKfhTt0akPZHqtCSmWJtnN0PmGidVlEW7rA/Wy9U/+xnGEeNsnfNCwJCn8AAAIABJREFUp9HPngqKfhYi9B7BmOqlLfjt2SOzCYDGP7Rzlx1nXXGdHoSIpHx2ad8CFe+rAxDsvejn7Jc7pD/2fsHBUoDYr+Hql/5Iv77dcrPXevOrEIJoiMFXnxbsH5HiME/YF5rwxa02WwofJ0tymtNC/Y4MNe/vcUVtXF6gCS2aUF/0MgUA7WJx7mV1KIp3tnW2syIhT2N67MMO/b4GABYBCJzTc37aPo+zzy+Ta/dVy3VlY5uufmkWKw5RBvaxkJgPEWDAiMarH/brP38wgDCCQPBJ7kxDLJmztH++OvzILyGJr49pLtEl281PQwiBA4kKBCywKojDPIyoVISxdl9oyjt+BIQpdYUf5alDvljQZfwoyqQnBFX+BpZCAQIwmyCy+OnS7EPjG4pGFamDt15T6gLA5LDm8ntlPB/RSxG+5Abzkez1X17QmjZbWZl1fEPR15QpVaVQ74x22++1smLmjZRhlz7L230WQBiTMfAxerC0nqbhzak6F/dgXd6yGqn28F6My+7H3AAD5+6HIfSc0Ud/1iiRt45vKH4BYcgiiMV2VlwswYJOKnAxFpHi1IngmD10DJ/RRn/7asrQbILAagzxC4ig7RCDwZmnVx0uA+yJRMyN7TPw0TkEkpcIINUIgJU5M4MDTOf2krHBfB5g9PnU+ryWp8qz122N6BiQVLm+jG8oflaA0FMp1x7vaG9eVKgKzRRjvleSrbFLrwGPS+K4tiPL8w8dFhDyNYnl1X7A+GJ8to5hHtv4C9rwAPjZs632xQs604dywsvjHG2TdoalvNWrta63yesY2EMR+fwxv/khHkEf1Qyk11PmcrTL1pUCENRMEGHwPf3/tvNbnlBxvljKQB3ZVPqgQuDirqiNG1PslnsxQD4WYCUFdtNs5gd5LIjNSs1Bjc8bLwJAdn1aaryjJa6To5nq62aGe+wTThrjXuvgbO6p93m7Vss0RyO8jj5UH6+fpWqEmvdHXVPqjiW42kZ6OY45HpH65V89RxPri15tFSkuQICB3u/u3yJWZJ0wRgeckDtbmzrFuK3j9obEv/9xhwEFp0+tOnbKEPPaeZcN3ylYOqG++MVqhfqQgxG3dbM1PnleE75CQBCnt9YvwhB4XAxb8Uto4tpxtQWv2+SKrAax8ip1ka+SqQ/TTIBbtZ26zhNAYJHKEGCJRXhs3XScr4eLkVxV8b6OeZrgrxQ8p01yWBbsDUlaGOJzhCqw8IyDES9PczRPoGnet5tfbvX5b6xK5+NX1Ib1UswrO9nMzwoQ2Jskyl+COG/PHWEpr/83df/ZvDW+vuil6T2nWRskqqV0aH5WsH+uyW07lWWIOnYn97gT4CnR2Rob7rY98W7SoEOLrp0e/lVsr/1zqs57orz2UVfUxvV6zmcK8Tr67zYl/6EPfH29fVprBqh5Llbncw2+pI56o1ijqbyruXS2kvOneBFTW6gJ2d7V2jjXKZKU2Fm2LtzjGF0r1VidrCS064q5IRnrm+dQnVSIwZs7M9d+aVNostv7nhpGIUgkpeqg7X4C+XCvq2OQ39O9TKnbEep29FBgPqJcod4b6XH2rZGp1WJBMMW7WpYDgPxexEx9vOvd8e9d2l2BxbJaJe+P5SCyIkJkFACtlGty6MGFXOCSaxWqH4K83h4ChC4q1VOk0u9McraMU3FcD/o3hsCFMFHUylU/njLEHBjfUPz8I1Lj26Xd7g6AVe1F4/OyB3M3nCmXa1e1ShQ17fPynfQVvYbGVR8c/Uy42y55NWXENgJIN4HnlzFidhnEZL0AQMOGizt+5BD8skAdUkgzWehcXKLU7xcTyEa423orBC4qRxe+ultb/XQWQsk1ddD2qDbzZCASmcVYCMrRRa9pzwYIvKsRmAsA6QIx3EEQmUxNBN8oOt7sYtio76O6nJ9Sn/8H2Du24eoT7bFLtDXOUBAYzGCsxoi4mqTqvX7EuEO9zv6NYkX2GUPUYSrrM8pc+kXvAY/0pPf6LH/fqM72pofqZOp9NVJ1eYNM2XJzbO5kzN4qntm6qBdevHoyflKvaU8ByLohhN2HWMom9KsvrB5tretZJtetOxcU/m8GV/Qwyuhz9iYAeS1i6WWt39NRzXPdnSyb3yqRXQ7xufrzkLGe0UWvoZJV+7I3vE8Qcq9HksMpqiD/6ObSleUy7ToJEZShPueobRFpgXdTQAdVorz0ULfJ6YFIE5gNAVEQAGcDCC9BTKiR00eQkM8JhGshYO63XvwFt7+7qbQOYlAEwcTVfnhJ680+9U3u1vDUOQJiBPr35LrC98/oIj9IdLemS7FgaGElxbGetgd4yDQXqI2bCEFLTHVF7ztNHR6UcRyr5d11DCFKHiAXj5Du/eQhB09oIxohgTcQPt4uOdQv2mlLlGJefVIbefjTxAGREJLOOTN/80S4VfkHLL3TJ/7fr/sHfPvfAnT+6a+/p7/+ies/caWz498xDv6OOv/rtmZsaPqGANRt/5kNrTaRrCInKPx075a6QWFe24heCcO/lIXG3AcJXAEAfo9AGA4BfPf0ydXPT8yYVjTYUm0c31hUN6PbvecwBA9DAHMZBu8SBDDt0JkN3sygKG5XWGrI9JpLpk72JuWbSYP3fHLlF/3DaWO0V/QRJyEGa6m+HYHwPUjQSgIEujihGmlSCGETBtgECSwFgMh/E1wnXgCoxB6oRAS88UvOxvd8iHEcM8Zs791Q9KAGiWGZQpNJU6qqZZpDN2/ixjeUPHVJE7J1ceqYf9vAUI1VCOHu7ONfXSlTBv2yPrrbjymO5pyhtYULPDJVkRTzGhXnT6DmSW7E1lbL1ec7uK2DNH5PBgIQ+SFwAMg6eUB4GRFMAoGe9xP6ramT6e7+Km+3HRD2pYwhc/pBAgdaLx5e+RtYCnYCIBqYO1NbQU2lCAAzIAYB9uiJzDU7LgWZviqX62o0nFc5qqn0o7795w+8+ZVNWUQ1UtWpMJ+9j0MQ/I0a47EYl7WflGB1sUK/P9nZcu/wfrOTcmcaZekbzFUIgCcIBvXUROjZ0lPLd4f9a2PVXndGW21/k8c5mLIdWlw21WDeT01wBAYLumaaViiRVcc5Wu+REMHEI9TGYCJ9NXmI75A+dpSecD/+nP2jYU9Y0rN/tQyhC+0pEHfXcZ5OI3rPfoS6Q8t5X5iS83Wpk2t/MvhcXeSYT6HanTZWfFHF+1MQASofw1SLiRBSJ9Vwi9JG26tlKurQzh3L+i4lSx/57AXOo3i+teG9PoPmmTGB1RACamplIQC/gwjKofIG/S3VS3mGMbNYCPVDpuGtpGELjhpiqGbbDWVV3s7JSU7LA59LNB/dDnQY23jtsXylcbeECJJkZ8tEajBGtdqoTp+XugwLQsRlbfAPwR5nh1CfY8DusJR3aQxSVUF8T1v9uGdSxr/zzZWfv7KxkkId5+1mlijO6P2unm4krhIYxkO1WzNPr9mfqYt8N87d1jXI7+5RpDZspQBOs1R1IojzJssEXxqHsQ8yrFOM+bCrSsPXF7WmixPril7dHZq8bkVCvyUEgGcgAGMg/l1LE5HehMB7cmcZh/ZbW6ziRLqvAUQRYxuL2fENV/t8EZte81rJcSfjc1lf6To+7bO8vVtVgt8A17765+ZFf9LpvTY0fw5JwNBoy7d526eF+pxdDwbHb7jdZmt8fdErPoat13K+3m0i6SkN58mgKZisIBirFFoh1mWTr0joc3FrWKdNAUM2gD7AAC9aeWG7N97ndB8KTfguvbV6gMnrpizGLTS1tE0kKzxliN5/X03+dxN6T+/fLFbKCITbc2cadGTGB8GFelVdvibkgyHN5T00vL8jhsQrwTisDTDlSgTleWrjulS7ZWqLRHHutD7y6OiGa4+UK3RHF3Sd0IkALIEEbSaQbAAE8ACQZRCA+3Zn/1APIRHaDVgo47hAE1w0rv7qk9lIdPLV3g/QtPVA2ZOzcZnAMD4/gK7gwNyC5W0i8UWN398FAmJYHj+g6dVrJ64BQLIzBj5yDwRoOcCkcOvZLU+osS/6QEj8t9qm8rSRvHcuB6FTRIiSg9DSIlWcM3icA6jTNU91BAk2IARQiTzo62RnyzOXdBFL4h1N962K7vXK1rBOdQCBLzGAxyAA8wwez9i9ueuzVsiCnn4Q+5Yu7jjKVqoyYEKIM+DKTcCVs7OC/0gRT99griYCfPrJ6hzJvXVX3toRlkIBpBtKtNsanuowj5PxQjhlp7eKJFXvJQ9iP3y6V9zRF39YFuO2Pqvze/IwAJQZ3A0BAFtF0twgzpNOJRUIgj56iFIm156i852ECBoqB6L3eVTDLWXvpSpjp2V7Gl5ukiouXNCaAppugc/MZcv79p8/GCMwvl3rdeXlvWNSXJZJe0yJK+hBhVUsvVIjVV1Ks1tmtLGSS0G8tzsFo+h8n0vgBb1C40i1W6bZxLL8E4Z/GVyNbCp/UIQ5XYlKv5e+g2rk2v3ntaaLYxuvPupCbJOG5xJ3hSW9T1lMVPu6SqY+n0oBRwAL88KSdt5qvqQgbw9r/eNUbsAPkE2EBb2HFZU2iWTnrFJ57VWloeKuprJZHsRYDhs77Jped+WDn8NTX7rd83X9/eg4xgj4yxS6X+NcbYPlAh8pIkQBCVH4IbLQw0Ify1Qjnjdd0YUGUk472c2z8rSha+k76lZtN3jcml62hnulmAsngGAqC1Ir0x4rUAUVjG0sfalarjlkE4kb6aEcL5aVUg3FYpU+Jdjv2hvkcyceCelwgwnkf7K1pb//Ub9zjl0kKq2VqS9Huu1dxSDwPHjlHB9OTfD+k/rar/2zuE6qL1r2curIytP6yG2AgF47cn4c7WOYA9lBEYED4duVO+mrcI89tLO16ZXJGfdvX3dx54QThpgjgywVDr3P3bNIrd+e4LSOoCw0Ogfcqq13N1xdBLEglgAcbBHJTgX73aNK5bp1UT7H8KsK/U8iKIjDXfahIiyopAKfWKwKznkzaaDw42PJ/dI3Nj8BMBwACVh+NHP19gKd6ZsyRRBNSQZSAaFBlmuzZAJHdd8DuqyNMuXRbF1EQGN9VNO1OTKaHUITSiBU7TElmu95Y3Isefitw/mq0ILP4nqNXpG3V2qWaQ5ZJLLqTnbLDBdiK6mGNWW6RnodXfVe94BL2pCVdNy1iqUXdH5f53ZGJgXu/QC4JQAb7YzkShDn6WcRy0/IsWDqJQtbev2BFG3Pk+XZyXc3FT39VzISf9VnJxhZz1ixdMr91ZcapqXfdxADOAYS8DAmcApkSEcCwead2Zu+9jKi9TlB4dmRTmt4Z6dlrETgIqjmPscwtkq55li+OiQfCQIabqmYrRD4CIwFjQQQ8VmV6aOnu9x94Po2EAYMBQQ8AAn8kP6fANh5/fltPVslih5rYrr/OMJcmtl+/eDmislq3hdPY0fXcJ0gitJz3m4SIkT5IWrGEHlsImnecWNM4MCFlqm1BZ8O6/fQKC9k8S856z9xM+K66+e3m+NxJ2P2VjE0+l26Ppbaj4YNeKgQE4CXFh+P6mJvdAG/uywC8wO8kK2xSOVZp/TRv1xfx/j64ueolr0fMs4Qr2OEwCArg7FOhLGOQ0yTWBCizmnCXlv4e+zoIXyTTHl+L4/LHsC+wSF+9xgbK7mAIXJrOU/fFpHsGJXjGNJcMcnDiFru6zXVBAjmAIIKiIEdAnQSQzwfYZiJEegGIH4EEJQFBWGY9fIx7c3j6vq2Tqu9EvF4Vc5XP4enBjTOaZlQX/TSMX38J5Fea1QHd8sYByuqUPJ8NDU6rFRotwoAza5pqXt+bb8Z93ycfyDa6HMaCIBeHgFvpi7mgyUpI7JujunOs5ueV/G+eBcrqqU60HKejzppiLq2NGUYmzvDOO6vxvF/BZbOnz8/AwBA0VpNYCASsnT16tUBQfhHH300HGNMGxlFCDktlUrHrFy50n67CfD3z+8BANxoZHGHX7zNZX/HpvvvqJP+jL+j3r+jzr+rrX9Xvf9LMfinrf88B/9LY+D/xDP7uwFO6onMdX0uakK/rVRoa+nmrHdb7bJyseJamSY0xCJWbfy0Q8aTgJCq4c3l37x67fgbEzOmX+7VVh/2REW2fUL6g+9SNhU1DkIA/igA4YmD2RvtFTL1SQnB8iSHeeFVpVEEARqabG9cNrvLhGDIst+8VnIsVYyF2AapKt0sUW95PWmQGhMwFUKYjTDeQk/SIYavEgDqaGdQIyZIkB9DHGBC7sr9YYmfYa2Z+sijE2uvfNQmVR2pkyqLO9pb7quTaw6d04beYA5yV2PpbAUWIjyIaXYybE2p0pD7YsrI3xaYCMzHADTmnlq146o86MjmiLQ102vzFeE0vUxn+tLoc8Xofb4ubWJpfojfOcDJisroIk/L+XoABDEGyElT8QWAXJRBwAJBd1Fj2v9NTM+hay7uKQEEvpI++OG7EQEa66Uje+giC0OyjgD08LlZhtz09eZHIIQjASbvsAIHM7PW5f4UnjKXQwxHm3dPXeF730d2W7QqqkdA+6i9fH9h20MRXsdgKeZScpBkfTyLohQ8H1MnVRwt0oScHdNw9fM+A+e3CR5DFCOzNL1bdOSLrm11fRksaBRYCD9hjH23WSK/ASikQvTDzFXzMMBCJQEV0QhEqv3+ngJC9nKFjrrZJyl9/iQnKy4tk2tP97Q3PdVvwLxGSMCSYM6xcnPutqBdYUmP/tX6hS60h0vEwR1tzY87WMllhhCpUvB15ABylik1m+Jd1vtFWAhpk8iPHjLEbZxaX/ilHzG1DkZUxUPkoqNhUp8ZX0MBywQAXbmnvj6yObzjzE2GhFmbCvYPfLDrvQca5EoJhJCK6e+nBiiQgID+V2bm6oOnDdFvJzlbMkQCpx2bMZMC9P9Wtp/dFFjk/ghFmbcDSykzoVGiubAsfvDur6/sXKbh/d1tEsk5RoAiJe/tZBXJcqf1uPeNz/IP3GPyOnocDI3/jsYgQ6kW97VUvdnCyn5VES5OIvAxbsRW1ijUe2Nd1nswgN5z2qhvnksdcSr71KqzWyI7zu7ZUtc/1O9ML1QZAuvK7m2NL3hY9qofMW0OgSchhCRwkDXT1Os9YUkfjWwsW7ArLMXzTUxP6oZcBQmshIQEtK4wQB0AxK+fnWVMSd9gpuYWERCDFffV5y0cYa6YfFEdUvpA7ZWuHMCOx7tNtL9WcnxnpNuugmuXzM7Y0DwGADiCANgBEKEYQEYKANFTvUoCcF6b1f556ZMJvvQN5h3txmKbz29ZIMWC+rgxZtftNluUrVWp0u3V+H2mRqmqONpl7V0pV59NszfPWZYy3PpU6ZnIr2N75R4MToiGABcBgnYSSJ569/wuRyfO4TwSHLeVsikpi5KCJanO1glmkeTKGX300Sm1hR9/FN9v9vawFMoyz82daaSKCeDbNw54JjYUlqo5n8nHsE2MIGhZgpUYAt4sVVH94wIKupql6uwzurDM8Y3XFrKCP7xcoW8oVehjZQJnIxDG2lkxuaANrzhijDu0I/vHIAAJsYqldal28yIAAVes0H8R7nX2PYnYX9/MeHBb++D7NH/fyDRH83SJwIVZpPJftX5fZxEWwr0MW8xDJK2RaRLSbM2nAMSLMwY+tuupiuzvBpsrE4I4Vy9AAPIhaFbwXBoA0O8USS4rBX+8QJBXDAWTlZGcpQZGZXLVno6utsfpQUSbSJZJQQwRwcZ6sWrvtF7TAkw+gsAygslhxMAX7q0rePTp0qy1rxnjP3/c0fDK8viBa3J0EToCAGV3f8EATFNFV+bODA78jvQNZj8U0MB3ig/2SrfWzqbO07eaC2LcbZEpLfUPnghN3P1O0qD7c2caYxof//hyZlCMzM+g16kUQrDP1U8gwEfTwQEETKjHORYSIi5Tar/Rcb5kBc/FNkpVR88EhQfkCKbVXFl7lzpy6h5Xw3sFquAfr6r0fzgZU9mEuZ0nUpavu71NkS6b5Jv8XUupSYzW702vkam36zh3ZwrKHglNWDW0qWK6VPBFWiTy3GbOj2MhiJUKguGSNnRjtfxfRm/DzJWTRYLfUKoMOhzvbBvqZxj7MWPctjFNZXMrxarsEM4dLxf84TLCdWiRyE+IOV4vxjhoLyvbToKj/jSdkrZxdFPpw4QQqOF93c1i2XElz8VKCU/1cMUQEFFLgDXt7UilGjBAbipZsTs08ZPbPV/X90mvtvqMCI9ttAux1BCxIN5jXUC1r5tEikP1cm1eJ1vjbAnmYx0QlVllquwgnyvdw0rKDgfHbf6reb79syiv3cQDxF+vXTvYXDlBR+dGVpJv4TkhlfdRI6ur38T2qLi/5grHIdaRaYi8wbDoTu7Vfg39/dMA19vg92Q4WPE1s0RWEOFx9RFjPrRZojxJDzv+k/qur/fm90HfltpF200pQZsjOnEsJvLMU6vCtoenzvb/zii73X3upK/0nEc90Fz5weD+c3c/U5rVY5ClglHzfic1HRMYxiEV+MhqmW73eV3oLXUlxzZee9zGsuUyjIMUnD+uVSy7UC9TFlLQ/qo66KdiZfBV2lYqLdDHUv38W4mD1xw0xQ+kRpS9Npi/mVt1ftCUuoLaIM4zpEGq2nE2KHK/i2H87b8vzOcKpuDJ9f3c/pmR82iNHldwqsP8ZP8BD9fkzjR0InPf2rfTlHrtcEhs+od5+zqUqYPXehDj6WRvmV6p0OyLcttG+xDT1CyRX470OgdCLMhcrKTslCH652HN5fPpK8wsluYHcd5Etd/Xi4fQQdco4T5HfyXn7+ZnmNomDMuwXFm2KjZjGzVgpO35uGD/iI6/Zzjcrm/+7PNTSNItgwgPjGu8ah+bMeMAXY4AQiZhSPoDwPQFQMjam/3Dm6VK/VtVCk19ex1xHmuEFyB/vUzdfHO9NHZCW3PEIME9m+pg3/w5gjwjIPY1ajoEMAnMdV/n7Vlw3Bhn1XDu9+WY+6MfYp0t0Z0dluk0dtcIKQsVScQGn7uXh2Ea8jWmvX/WP5PripZ+FdXzuc2RXWp+Pb12W4EmZN1VZdAt56U7GbO3ii01/JxcV7Q2Y9D8Sa8Wn+w3tKV85OHQ+M+MTeXpPTA3vEGi+DXU6xqSExT5+fWs1nGNxU+3iGR5ZomisqPDMlUgyFesDtqVZm+eXaXUb491tEz52ZT2ymdxvQPasb+eXrs5XxP6ncXVoh0scOO9SGTmILSyAFMjVJGEF4LLlPqf1Jw3wiJRJDzWeVwEQNABCIgC1NleAO8DSIZiANIRYNYxLPqc47mjiMBptzNSfLfwSL90W/Xs3abkQCYELWMbri7IVwXv+j6qW/ZbhUdeU3Oenjax5JwU80aRgI2Z+mi0wA9nabuNWPFT7maxmvO1OBlRlVLwRY/s81AgG+j6sqLgwLAu9qb7aOw8EFFvB5Bgt8RHe2wzFnYdZ97ySGLvvxrf/zFYunDhQrXP56OT/uurVq3K+R04pS/+KRKJpMjr9dI0k0MUPJ0/f37g5bBq1aq/pLde18B/wNJ/QKLA+4ey9/+bifkvvvN31PlPW/+evvonrv9bcf0/0V/pGyyfSQW/8GvmugWbI9Pm0kVWV4d5hkjgQ10Ami/oI3UdXFbv5ohOwT+FpZ4d33h13+yqC68s7DLueP+2qtQZlReD7u498wmAwAwiEDeBwIkACN+R+0Mri6n7LYYigFUqnutfrDSu7uhojh3R+4H47y/tsEswtraKpcVFCuPdHe3NyCxVZD3R+e5ESMhpQkgQQFAFMVhyq/lv04WfHwryO7sVKo2709tqXr6oM31IU9HC3PYRJw1xK67XluxmbeoW626dLMZCRKlMt9rIu1PEWNCfV5u+f67j6KOEAeMAAQm5M40P5j2z2m6WKE9mtNaYmgBpalUbziQ5W+/iIOM5FNJhPdVC1fjdKTKBjxABrG1jpWfKFdrTCc7WUSJC1FRbkwfI5mOQ7/uILj2eLM89Bde+MjR9o+U7iEm19dLhrN+ZpR8BCD7InWHcFzAiwqQvJOCjubWXYmZVnvvs54jUP8TbqdZnvUyTPfd3XbrrY7Iv+/u3tby3hwsQK2DEjRaprCBHFxEAgafUFnwyu/s9oh8WJGm+fPsg/2D1pXyHSFZMmYlUE9KHUN0ZQ/SXzWK57fo6qcFSRlvDJJbzRYlgAAz2Ywa5RYKg5xBqtbPSslOGqEAq0LTa/FWTej9Q0CBVvphkM//wxZV9cF9owuK/etcFzDcE78ggv3ukRar4xcqKa+Od1jkEAD/HMAEmkxexFVLCxfggU+9DjNnFiupVHBdjFUuuynneOC5jRmBsDGku07919eiWrRFpC781dXp+86VdERvCO1/cHNmpN4CoEhLwLtWlBBC981DFWfxIzbnNmyM6PZTeWjMg3OMcOrjf3BvWcmFel7heqvCfPL1md5465KuTPq/tdmAp3fj7IeOY1nPaF5S1cl/95W+8jKgCEiISYyH4sc6jJl1WRzp/OvvjMwgCRE2aJI2ViaMFzzQREYLbxLIsDKAQ4nONpRIEVINNioXQJrHyCE0bnlp/JfzJ8uxvqYt8B5c1qpOtYXapSvezF7LurramJ1iBqKj+mhsCqwghgWouptktD1zRBm+2sIpHLWKZ+8u4vloMBAFC5CMYHEKEfEEIjIQMeSlnpjEjY715F4bwKMLktEzgvll/cXt4iM8pydZHMF3b6tzbwrv4JzYV1hg8rmO9Bi7IQyxZDATQSCCVO8DzAYCUaHAAAKYQEiEdQNiaM9PwUPoGczbAZDXVyqXmGm6RqCErKPLE7TZbYxuvLvAh6KyU6wIbQ1poGq+K5+Jm97i34qnSrAHVMs3ZlXF9A5IAEIEUDMiYV7J+PDZE8A0qVQbt7+RofPyiJvQTMRHESY62KYVqw+YSpaF0Yn3RawdCkt5Z3qH/FcKANRxiJ158QFeVvsHs/Tpvz8au1vo5HGIaGIxVDQrl7nIfb5OptE1SzCkSnNbJF9Wh6+JdLYPUAteBMl3NEtVRHefIQCn/AAAgAElEQVQa5WNEzKaoTuI4ZxtJtTfXm0Xyb+mBUYTXNggAIngYUTMkAMt5Lopu1l6T6Fac7jHpyvXPyuq8HVPSHM2LPYi9SkEQgAGDAJGygqBxiiXBxQr9rP4fzNqy9IMs11PXTldhFtVTZ2WDzzMcQ+ArYdhDUQQkCBC6JUQI8TLiCqngj5dgHMID6OBhQKePZwhWMQRIqUu4VBCi+w6YHzBboYVKowCEaqlp1apLu79PcrVMezihf87S2svjjxriV34X1S0MQKwGGL6LAbgfIijkzjS80O1bh1HE+oohJiMpMzvSa+/zy3VMtz+bE/rVl8yq1ppaF6eNGpvz65d3X1UFb/4ovl/r4JaKt6fU5q+kWsYehq1mCJAhjOXU7RoRIMcQut0MW9kilhXkBkX+MUbuqStYvkxifHUhcY0uUoX+SjXp2u87ub7ozc2hnV7+Ki49AAq1l15tjarXSg69qOc8g7yMqMzBiCrOBMf+3L4BHWSuHKvlvF18WICQFTdTzc5SpeEGIIHqnYZ57UNoyn6wzxNl8tpHHzAmLRtmKX38cHDCZ+/HD7i8J2fTUr3fMcLDiK75EdNSqAnZl+1y+G41v8ixILqr4erLRRrjhgi3tbeS86WIMQj2MqCKJVDZJpHlhHic9xIA3VaJNEvr8/XmEbTVSbUHthNy5Xbz1g0xaK3rbfC7u1F5CBHBOgIJ1UOu8UHGouW8AzBCdgETxDGiGptYcvmEIeYG5ttfzfe3+owaS2l5TyrmeY0SAmOzWHFwUvr0C0ezvnugSqE5eFkdcsOz8Z/co31++e0evgQR5o30PWITS4uygqLuiPH5Z/e7ed7K1kWmzqq6uNDPsOTJtNHNkxpLdPfVXVa8nTBo7bCWsgCz8nbldnMh/b5EwOzEhqI1fQbO30sPpd4oOl493FI6mgfQ7mNEDQ0SRe7N2TQ31zu8uex+CeYNJUp9wFSGFpPXmWjwe3vsCEu+wUCSpnIfCEm8sCKhX7fcGYY+p5/bkGX0uSI1gj9b73OM9bKSQoEAfp8p8fPb/b7rP7+3rvCzab2mkR3z4/Rkzpvf5uoi088ERYgfrswRFWpCv430Ojqp/P4kKqXU0d6cHOOyDWIJVhNIadX/GndqwSfvbamZLMOBgwNEIOR4AD1UGgoSoBQDrHcg0YUKACqiIIxChIhe6njXSxfUJid1QhcTrDxujLklo/uvfhONa3HywKfeLzioH5sxYymG8BVIwBhqmEggqAMEeo6d/nbRGV3U8+br5p/bxYnW+5TPtuTzqF6PUNDy364ngggw6BHym0amsCN7c0qRyvBls1RRePO17bEjAqcXMYxgvS52f9aOsQ0lC89qwn84YuhQ/FbJ0e1bI9Nue+D9n8wvN9/z3tqCFe/GD5w1u+bSNIQwS1mkg+qL58kRIteUQUeT7K13t8oU58/owqnMV6CMbCqbJSKCrEQZFFh7ajm/QcX7Q1Wcp+PusJT3RjeVzqmWqLLnd50UOEg+dmbdurPq0HUGW2O/cIhC/CzTEux1TQAQ+Otk6i1yPxfhYVnzZbUpKcJj7TCv24RKDFArQKA7JISyd0sggAIhJJwB5G7MMEaC8csQg8V/BZZKCY9W5+16QOfzJLYbS9L23NVcOrNBorkwt8uEbWMaS4NfKT22iYdsCwMEpR8wrUMGzCnz1BbtlkWkfLj/zMYii0R+hgCEw7z23iN7z3ry5hhuO7v1CQQBiyHhDT5nb5tYWnjcELujX0vNwi1hHYOff2lI7F+Nuf8YLL25MgqetgOkDMOsxRhTKvDDFEidN2/ePRDCFQihvl9//XWA8XKb8g9Y+veAJP9LQCEdIn9He/+OOv9p69/TV//E9X8rrv+/7q/0deZFkEV9CcFD4p2W1q/z9pr2mhIfpQw5sYDVdlZcofK7e7yXPOTXCI99zICWKtP8LpMKhraUSqbW5Zv2mpKWiTCOnV9x9tGRfWblQARsgACaNt2GCPpiYWmW925zyUIF70tziqTnpYK/nxOJzXq/6+lv4tLXTKktLD8Y2iGQTlQsM3R1S8STH6k4a1iaMsxSptA1EQxYCMBX7eLqf/aOzbDVqd8sOvIWZWFhQsQ+kbhcyvPBFrH87Cnjjek74xqvPukFyKrAfIhFJL1y2hjzy9jG4qcVPJ/kYURXryn0+q/jegmrnujc4fXlma0LKs62GXyu2HqGydRAqKeso3xVyKabTYuo2LyS9yW4WbaWLti1nC8dQijYGfFFDefrW6AyMsFex8KQrxd/lb7RchBivN966UhJIH0HgtcwhDvOzjR8l77evBRCEA4w+IYaePSwNty/+7o0QbqQVWI+wQPZCj9iHJdVobte6DjyJI3LntyNb7gZceNPBF26efE6qb7o1cVpo7WLS8/05yHIb5DJX6yXasxTavM/rZTrfqT6fnaR5Oqvxtg/3TTQxXt4kMlKECK3WufQ1KJlSUM9JwzRb/e21n/3SvGvrUdD4gIO4Lcq+qbKLgMEzwQfYuoAgOLjhrg1dzeVvOeHsMXNSCoVAhebr9ZvCvc6kylbmNZDjSPkvD/6otb0Y7+Wmuf79583lv7/k4KDwzrZamfR1Pa1ps4vfVOwX50dFL1lZVwGNTFKBAQ+RgB+AQL0/kdXDph6W2te2RrR8QkZz0smNBR/1WfA/D60ngFtlbqnSrMf0vHujtQwSUT4kJOGuFcvONrI7TYFVLpA6/MkUFf75QW/DOlhr59OGQUQYzihseTl40Gxn76RPPRse1oYTQ3uW1c0S49QkBexTWLAB7mhqE7F+xMZQGRHQ+KW9zHXTCUQCmMzZrz8VvHRPr1bq+btCUsOGD5cN+7qVByXyhIsIwBAG0TVtSr9Xh9iPBQsXRvbs1zrdfVIc5hzH+k6IQ4CEiUg9CrCeHYgnY+QIoLAEYHlEliO3bCoLKu1b2tNaptI2iXJ2eJiiSDPDIpyp9oa7AAxejcjro3y8wMz+j/4AwDwKMTkFwzhDAjJ/QCgZkCwDxLwCG0jgWQFZJiVBOOPEAYLKUP80Jl1X9bKtCfztCF5twMIkqkbstN8DwFQcDHUaIcPZQhQlkk1Ow6GJVdHua1LAIDcBx36HkcI6BeU53bt21LtDnJbvWoIjAhglReKSjwM0yTDXKQHiWoOhcQHdCrHNV57/IrSuHNR2pgjAMGfEcTDz8wILk3fYMaLSrOeGd9Y/NjOsOS3xjWWLESYyMyANKhZEUOBJIdIXNIoVuYnuKipifH77tbGxW5GXExBPBbjoE2RnRMuq0NOLCg/eznCax18T/epj2278NOnat7f0yyRHWSxoNRyvv5lSv0345Bm982pfB8H2KXmCVTf8vrnJ8xjD051WN67u9+DfXIeMJ4/v/hbIhWEr/K0wVlDm8vv0fvdgyEE2E+g18uKqjS8vzNB0OsBbJ2M8NECAG4fYutcInE1TTOPcdn6MABLDoYkrJtUX/T6EX38e28lDQqw0ggkdKOMAIRdlhf8sqm7rfG+R+IHlL5Rc3GcB4ky53WdUE0AiYUEvgwQmUn7iDrvpm9s6gII2gIxeGDbuS0L6cb2+lTPP5sPOtWXjFOLZdop6fcNyzm1alylVPP153EZ516+ekqt5H2dvAyql2BsZAiW10s1e5sksvIUR8vEZqkqO0cXdgMYRQ+yItzWaXYIq7UYpzRJVduvB0Qosy6/vd9vasw3l3dPiHZbBx8OTljNI/Kn893txiyV42CwoLKzovJgv3cwPfzBCHr9gGnjGaZFwnORZoki67Qh6nD77f+qTj3vUw1sKl9cojX8QLUgE5ytd8kFPoZAILAYq3mI7CKCDdTMrURpXB3vsMwwS9TH9Zyz55di9Re3m7f+rD+6Wht6RrptQ4rUhp+o9qQIc6oWsaJY53MnAt5nPBae+h+BY7fbINPPaQymEn9fk88z2MpKrAbeHW9l5SdPBEX/6Baz3jup4+ZrbtdX/02d7W29Pq4bw7s++mT5magh5gpjqVLPKASOlWCu7cEeU5ofrj53R2Z4d9pWKh8yuP+cX72MSEYzJk6dXP1Enibkq9Lr2NPX/66b6w13O0J62OpnA0KgmxVViwU+SEKwrkGiOnGz0ePw5vL7rioNrsVpo+Kzj3+1qFah+/7T+IzMGZWXKmKd5unF2tC1VEu0Sao4lX3dYcXt4np3Q/GipcnDutaE9xBtPbS8V5lMtSWId6sUnJf4WVEVPfirUmj2XdCGBeQz7qTQ92z7GoWaFfVoq3vExYpKlYI/5XOx5kPaX1T2pF6uzJrV9d6NR898u7ZKpjmcpzUFzHv+00LjWhnfp9uHhQdnDeg/5ygAaBAkOJuaf0ICnwAQPJ91avWs3aGJj3gZ0R+Mz9vdh9Y73++YdUEXtumFlFEn6PXfX9w21+Bzp1D5DQr2N8i0Z+d0m/ATxICcObUqZ2dY0vy/usedjC16oBDmdd6FAypXUGAAkWwLT130V+29k3r/6vvj64tfPG6I/6SrrXYIgpChKf9UE7lNpsxskihKkx2tYy0S+f9j773jorq2vvG9T50+w8AMvXcEFRXsDXtviT0aY2Jy03u/6Tc33dSbRE2sSTTG3ntDEayA0quUAYbp/bT9fg65+BKjgub6vL/7/Dz8x5yzztprr13O2mt9v5c6QllEOS3hPezNc8S1yU0QdbTA+4sY4o0Szf5cbfBpMQufB5h3Qt/5rw00VWs+Kj6w9dew1L/1aiydEYxjAaVyv/2JTtN4FuL2KrkmO85lHmEm5O6VUb17Plyd55yRMSsbIugHIOgHAKqGEBYCASxDEP0CIBAJnFQAQRxAtMZ24WD29crwfzn368N6xpUh4dlIFuLWS0rd6nJVQFtFWHu5/5zeM78fbGlUf3xpx4HfwlMXxdlbE3SM+4HpmXMYJPA0wPCA3TnrHJVyv48xJOBpDuOCYQMeENv9h2vzmV+eARAQKtaThCFEiEfGb6YMz5/eUDT6WECsYmtw8k6xGj5voe5qdmtHAX85WNpedo8QehZCWA8AWIFh2FgxONox61QMnnbm/GIF3d0y/P/fBwpFN7kTgc07IfOurnemr+7a9b/Lrv9r+ytjjfE5iMBsALBdAAozxxgrzXPq8nu9mThs5w8Xd0RaKKq0mZaXd7canqxU6lZvCk5hJzWVPrc2Ij0nzdaExrRUkEd1Ud/iAo/PbCz+MXPwkh8wCKMAEAiIsNUI/U6S83Jldtrkxsvf20lpLoG49DPqEGPWR/fFbH59E9PLbtheI1Od7GFtFtdHeEgfl9/D1jRle2CSeUNYSjaA2HHIgz9k/1xvre1uNii+LNmz3CcICBFEaxOtyr3QoQyt/ZnJjcWvVsn9tsl4Rhvlss9zEfQlHPBy8cM2VxX2hRQKU0mB71egDrn/X9F91n5RuPO33hZDlgliVRglbSxWaLOvVzolys8wG/rpGUcvDsPcDE5YMIQwkuO0ataX8WVMf/OG8J6PnV6g3dF3dUs2AHCf9eKBM//OLP0WQNAi4gplrG35BiLoe634WPEwU/VDIhv43qD4H0T5o1oq50k5JlbGc7F7A+IeT3U2D/JnmdQKmd+uCqV/2fim0jcLVfqVx31ey7Ufx+Oayv72dUz/yNfLjjx9ThX8S5lKt2hoa804vdeddUGj/1eUy5YpEpjsDfz9XddeXdkQi/AGW0KTdcuiMj/Naqn84cmq0+VHdVF/yFK5Vm6aoWxSNBCSK2WaHQlO83wCIbmNpC7gAJIchC6xXJjDCXO5TN0WEBavZHvrNDspKT+mi9oxu+7Sj7N7zhheq/T3vlt8sN8A65WHtgcnfbJBGzP/ycbCXgjA3a8ljzoIIBghJiAICCkwBF5+veJYr+HNlc9sD/09i0Ys087RhC/7MaL3ha8Ld76BIBAKVfo9fWwtswmeCWJx3LgBl22U68INN9vrJTmMiSmOloWbdMmvTTZWPOcjsJb9+rg14jNioBsASO4MiFs6vaX0/QapameeNvTkyIaiJ3lSWmMjaUOc07wYQCA0SxQ7NIynZ7UiYIeVoE19zXUvrA/p9kyWuXaChOd0+wJjV7fr0e53tMDrIEB0oTpwhdFpVYiYitFOyzBaQOoFfaa3jGkqjx7bUmGflTGrN4AAgwguABh4DCDhCBDgJoShVQLCFi+pzXt5TEvl8BqZpmZTUIrkvdKDGgHD/FwYzUt9riqelEQ92W3cOyUy9SoSJzZDBJ4WBMEPEvguAFELQFDEr+sDAVr17w+MlxEE+RBgbwDED32hIid+sqHonxc0IV+Lhw5d8a14tyUy1GVNl3NcmBfHmxqkyvwSpa6NoCzeYRqs5nzjvozuWzm/oSA20m1jWmjpr6e9vGke61ggF9gkF06UiR8sJlp2SbR5u+1GNVfNtVDS0vvSZ6xDGPhBJJbLne9/OnON0fWvgp1fxTpNGXuC4leSAGGZpisjCa87Wo5jhJFSnDujDT092Fg71o/zditS+m9OdFnGyllfd/FdCo5JdRFS8qfwtFw15/1mclPZ05uCu30c5TSFD7DUv2SjqHySFxQSgQsrUQSsPuBlm1pie5UcC4i9CoUhZj2RSJAf1UVtu9bn7m24vPqZbqOfeK4i57CVlF4qVuvuF7E4R7dUflOkCvgsyOtIV7C+dDdB53sx3IwgRHKWjZALbIyNpPJFTEpRJoZ4Ktlpnt5Eq4/makNyRrVUzjETssoFvWb87l8YmAOAkAkgJv/+wvZdkW7L4M+UwQcGEsSLFlJ6dmls33yx3BRH3Os8hr8JEfw0d2HAtoy1prEQ8a9BAT699/SapUaJ/OJZTfCfiDo6tkv8kA0DQkLWwMVReQt18pInv6uz0nRLpqUxrZWW71My3m4IId5FUWXVMs3pEI+jhz/rTd0fGPeRq0MgItNUPyTM5xgBBEG2mvL75EHG/HexDNVF0OXt5eIisRYCUDjmF7Hts/jBV8ncRH125q5714WTTacCwm9IytOZz4pBmwGmhiwF7w1XcUx3DAnqOoXf6ovyoLxeDkP/MLf1fjMlP7A/MKYtaC9enckU51dxrSpT+F8l0kqzGxdAAclEsi4PRpdIEBvJAczpoKjSKxLV+VS7ae5hnNpmD4z+QxtvNod1/G2KoeRlB0FWiZnb7f9PcZjurQLYpUvB8X8g9OqqzJvdB421UZM53z0Sjkk6r9J/mW5vfsRN0iVisHmvPnZ5O0HKrbyrM7veiqyO914r10zK359dX0D7Mx7dUz3Ge56uPCnRe9zmA/oYrFgd+I8ol/lPJde3s86Kz0xvKP7X0MEP5CMIQzIsDf/4omD3Z+LB343acj0b6H1ubYqteagU8X4ivEijRHm2UBX4p8xEkUzHQsqSlvSciHKPLvu1TBXw1IrI9OOvlp0IwzgmrFQduE6spvHhRKsIN9FVe45qqZq9KThl6OqI3kk5CwMaHvj60sG3So6GB3itGhclz22Qqi8UKf3b5vjbuTLNDQODvY7BIk61eKjCC5xid2i3d4cYayZIBTbghF/0hsnNJd/tDE562EkQvtt5R7td720oWjY5c85eEy0fABE8IFDw1TNz/OuGrmzcd/jkyqwNYamLbkW+KPd+3juxmZIXPpA+/ZcN5zY8ovO5M+slimPFisCCdJthYADryjDRsnPNuKIq1dW8cEtochvO/a34QMd7B7ReyQpknENFCCmEES6M59QU4gPMpDTnUOCN+/Wvjq+xzRUP1EnVp2y41JRua1hwThu+Zoix8pNzfsHvBDHOuACvp/+JgMilrddUPYmHhslO8yCK5/xZDDoNEuWFyyp924G6iAce47JMHDlg0QNP1ZxKnt5Y/PbmkOQ3lc01KSN57z11UvlBKylt28upOMY/0m0fvy68+4USZUDGKyXHhQn97tuFMDgXIlAgViVlWK/ESgXedUwbmYkAMAMk1EMAZQCDqv41Bef7sa79n8f0LxpsrPFLt9YHjzFVLyABpypVBm5Jt9Q/6ySoMgrxfgUK/S/VSv8acUxRPKeamjnv/ZcqTnQf31z+2ubQpLfOq8OmPVl5cuKMjNlnEM/KMJyMWHt+k+yL2P4HJzcV7xvZUvXewEFLRl7bxx9e3j+kt61hgZRnYqsU/iuDvfaHjujjXD2sBvBoj4nQRMq/FiAYjwDYcGaB7tNrn//LwdKOpfbXZpLeDZbeytC/eu+dCOrdCZmiwv9Ncu/qemf6665d79r1Ts0F/899K3NN61YMCGeRAPcgiHa/UH7yUKKrte9zaePsv+Wu93E4ZqmUqU9F2owTEUkbDutjfutvqv/4gjr41ZEtlY9BiGA7Dp1Y1vh9RMazP4d1bwP673g9XnU6aa6h4F8bQlMfS7O3zCqXBwyZ/u409dbXf0ODTLX7GYjZ1TyTBBAQnARVJeWY8BKlbusTaX8Etu9sxcnOXrFzMyX7jtdH/QHPs+NzkxtLXmyl5WdaaGlNosMyXsV5+3kxrEHM4jsYEPv6sYDoPtMMxYvKFNqar6P7h/297Gh9qqOlYJMAD91Odo747rFN5Q/9FN4jaG1Yz+fyFup2Zq5pNUGen20tOIS3nUhjcAGCyJd3n+7Fpz4/e/jh6nOBER4bJzJUcxhhqpZptpopuqmXrWnJJYX/2hSn6d5mieIkAgQb6TbPFQBgeEiYaYGJPeEf8eoZt5O5Vlcx0LotMCllce35ZwvVgT9dUusfHNNcvghAjKuUqbPjneZRItbdnqD45dezc1c2xOJpeROt7PtwrykfTGssWjqnvuDiKf/wNhKQG11phtKJMUhIu6zSracFXqphfCEOim6OcFpGMDhpaaSUZ+M8phkIAhYhjMEgknpwon6fPm6VKHN6Q9F7F1Uh3z2VNv7ANwU7x8e7zaN2BcUtE/WN1gY9jRBQfBQ/qAIA6A8QciABfINBWPhN4Y4JsS7LyD1BcctEOWImWLnMfy+DY2yarWnWjpCkTzU+p3JsS/U3l9S6j+OclsmlkDxbHBz3B/bRa9s1sbHkaSXP9XIR1EUpxyRbSOrU/qCElW3vMJQ9ruCZVA9GVMh5toeToC+IZDIj64ufwmnCXin1OxrhtvfCEaKr5eocEa+tXKHZTgmISnC2PurBiHJKEAJ5CLyXVMHLy5R+VzEY2/UQ+1TG86FeJHAUBiGGAFEh9//ttZRRmckOY+jLZcelY/vfZ0cApkIAF4rYngCh/RDBzQiHL0MEKk4f+84/TxM29NvoPmH9LA3eMS3lsp/C04yPVp2BRyC1aoTAPDNqwP3vYQy/ElFwK46w1xEEWQIE8yECNgEJZyGEmeIeCoPwLQSFsQKCpcE+130rL2zOpTguRM6zaT4cr2iglUe3Inj5dseW2O6hxtqxIR77XBdJXpLyfIwHw0uO+UcuDzXXDUrlmYkugiznEe7cG/x/CU/a7TXQVDua5JF0WubcDwQMfCLCX7SN0dVG087TP50CUIAH9bFX8RivHQeDjTXj/FhPzyKVbr2G8+linNb7eAidAoZ8zZTS34/1UMe10U8NN1U/tjk47cNu9qbEaLd5+N6guBVt/ttY/C4uCGoHggYax1ALLc+d3ft3vNC9uWs+NVKy/LPXYRkf3lL99dLYARsHW+t/jHG0Hi1Wav+WYWkcKgYPi5T+W8O9zhTK60rdF9ZNxJ+9emWYGgaE+WxjGIhZAYAchZDahZO1+wNj14o3jTJW36tgvUnDBiyeKwBhGIZjDyEAgwFC/JNVOaZ0q6FpD8f/2k+mWFQl9Qv7OjajFiE8DmJYIRKE3DMLdW14wBlrjEshAN2hAF48dnLF1ovq4H9dm41/7dhBLTXRsxjn0wOGLPHJqi5FDJeSJ56qyklQ8CzuxYhKCeKiRcxON06XQYhwUuA19bRq/xn/0D+QXbSRFEEostfLigR4uQfihjTIFIfCPO7hRwJiliY6jL3CvJaJYnayB8NrvDjZ+F10vy936uPbMLBPnlx+IMcv4h91MqWIY3vdqyvzYfuDIkO4DLFhjRLFvpN+4QcnNZe9IPITin97ghM/YwFsI8LpTGawx+nf29o4n0C8UoDQ2wadAHFbjl/Y6gGWK4s8BNmAAOQARLBOorooyhSJ3w4Tki23GyxNtzRmRLlt48VDOx5gLIV4pZsg61di0m1/ZczeyK7dGssnxkIujRAAJQbwxEOry0rd+u6O1vmVUvXOfE3whZutJ7e7dt2qzOv1V4TL9gUtcJY4l4n+JjqTerk8W18u155GCPY8Fhj/npp11nb2ns584KpPGUo/ndt7pqFFIg95qSx76ZiWsjnXI2lsv7+rcq+nXw+rIT3A5x0+qd9cVe6xZV9XKLQvrYzqtf3pipNhPo5VGFS6gymO1mkejGw+EBjbBoXSlWuAqW74Fal6xAspY2fk3q87l7nGmLf27EbW53PX/icC8RmWhgEhbvuwy2rdLxRCRKyt+X6OoOtFkkixUoNDwEMgJNsfFPu6jZQ4u6Lztfe023VGfdGHudqQz19IGz8cIJSfu0D/injvpOXVlzbmrY/YHJryJ5zJm71PlHsv4HtLBU77ePK4D1dc2vFptdzv8GWVri2YneIwJSY6mheQgqASydIgAni5Urs6Xx1UcLtz1gRD6WMMhltdOGUI9jnGChBzWAlJvoiDfFgf/9mNAsp/xbdEXQe31ozDBEROz5z34a/nfnkq0OsaLh4ueXGyWMyWb5Yoj5zqIkFae9uj3dbQVGvTvJEDHlj087lfHwryOYdsC0l6X9R1DuD7aRl3BgPxZgETScm4QCspKXgreXgdEsCUTy7tp0cOXHgRQDhmUc2F7CxzVTcEACYgQLMYUfNm0nCiUapWza4vODiitTpLynnlIV5nLQGQGv1eiMBRSAixE/TFPL+wdSPFwK8m6INkR+u9TkJSLFZY9DPVD9Fw3rhxfRe8IMLURHjt/UVCtlXh6U9tzlvf7ZEeU1eVylT3hntc1WsubEqZ2ndO5X31+Z/NrSv4+P7e06dVSP3/lBQBkmMAACAASURBVGV/6NSqH2SCL9FOSC56MSJdyrPsUf+ore8nDZ8CBDRcAGgcxGCfvAW6qdf6yF8KloqBUoRQWDuJ07+Do3/KLPV4PHPXrl37p03rdRxWLPHqEm7JLQ7aQADADRf1W5TVfvudkCnKvhNy74TMO6XrnZL732SDu7reHQf/TT7wv3bM9vmhbrvt8um3MMRy6rRhn72bv7s6kPf6P9VzUuBn5zZlx7Ge/mUkddzt9Sn64NhAB8IaPSTBjZWGvL3fWfeiGYONh0hFW1XF37zWF7+ktP9cRav+tBb+3WfqPdlnf2iZ1O/TqYxjjEOhHbM4ZuDXg1jP46+UHK7T8kxACUbtaMKJxizG9agPYMZzBL2zBpfUZwOybqbg7C1AyO8ilQX7cFnbB+2112jOpf/M0/zN2yz8QKP0uyHp4kTGMTJY4FPO0LJt0ZwvOZDju+NQoDAE8VZK4n4jKYud3FIe3LOlKueeAQvDVl7cFrIhtJsJXT6+/GZyb7bOjmdcwxrUQenPB6f9WL3ujfVJT60otF08OM3bUq2V6KPNsugeozCJNMLyUu/ndix4v9CHUNVhAfz4rMf8ST0kTmuQEFFNkqeieabvSUK6OZpjE8MFvg8Pkc8LoBUHkHJjsEUnoG5egKyfsGjNtbpO9TnH5gXF9/lIE/75jw35bwU5jGflghBUixG5CIcommP7FRD0gdOE9PL12mJ1WFSdtb8f5+nmR0mnzI8dsmqJve6pcVfyT/5Gq7bfzDai3BcpuMgFYOtFgm7LHo1BXFwwz6WfJqSbC3C6RgN46RDGMxBCgBkB1niKlF3NklrktT54mFBufl3qn7vGZZgRhNiYjbRqqyh3Kk3HSyhJ34UpY3MR4ry+2tLdHOtqK4Xb6mp4SI34oJ9pVVsgbCLjzNIIQhgCgiABUPODRP31DMY5UYu4qFOEZFs/1juuiRPMuxTa327Unnk++1wpErQkBJJSgjyazDEjGAC9NRA/Q0FIhwpcOoEQvYOSLZvocz3CAcxhx/CGMo5vzCBAZgVBnmwGeNteri/rHSeSVx0lJNtG8p55UiSoTIAoU0A+nBOAG2IYWE6rv7qeLgNYd6qC9cZICNJ9gpZnWxDmLdfHxNTrY6dvObsxdGD/+/MhSaYKXvdxSJBB9sKjbQEuZVL/RwGOE9vObYzPpjT798Vlzn+36CB3VqVvAE7ToeFe59TtPNqh14WNfDuiz7GTT3R7N/3b8rdxik6e1FKlC3NZHIV+IeHZAREY8nhOAoFzYVJlP4AEu6eh7Ou1pvIvg12mwp2UfMv9XvtbFQS5N4TnehzjwZFSuV9bcOdWr/6sNzWV844kAZQ0ENj5QIFP5RDySABsy4q5REh+5SDg4zh24AqJ5str5Q9gvSnxvK/vIGXkq8rkgc8wNsOeml/e3Jn05OrsX0+uKrJieMNBUn41I/LacSAXOGoe43jMgeENBTiVk8gx3UMFvg+HBOGn8LSGTFtTYILDhDEQN+fj5OEEge1thXjjLkp+dJbXfo8GCGEKhKK/5IQPQuQaJotxzCjFqVOLZCFb8py1X57B6d0XCcmfDn/GYOjFff7RDcusxteXSuiNGcbqaglAygacKGzCsMZ0lhlTIQglR2Xa/de2OYzn/PrwnkwfgF4jRjScJSQV7fckCkzIaJ/zkQNy/a79kemDT6kD6yDEFAgh84+Fu7ozOCnZamr552yK6MlTpPaBtKlmTCqd6Co6Obvow+lXsw97flX0PEbSOrosZ0O2rWbLVzL/57h/f0neqI9F275FgtfG9p3XWLb/h1n6sQ9/s/HMr1o5zzgsAKsz4ngjByAbiPgQEgnSs7g0rx4n2ohaOl4Pea1PF5PUwRCOSwgXuGFGDDt/jpAcGsx57y3D6ONxnHewGcMrQxDf+0uJ35vzvPb5ciAEXsDpnXIgKON5dsDy6/hKx3d0ZT5sv/8Rr/WZWkidiUbMIAkQAkwYfvk8LjnUn/Hcs1aq/tIjBjgBAF2VOYx191KLcsR1kpQWis+PZlz9IgU28zImOWzDQRvudH/WM9ELMOfXrLCts7n7ZuMuCLCqvqyvHwcg0wIwwxlSWtpVXW91PE91W+aocShrgmRxN943qwEnTlzCqdz+rG9iE4aX7qQUN8z2vZlf/ZX2d1XuLIF548fwdHZi4yVDutvS66wmRFgbmlL3bPVZ7TmOW1qDU62d2aOrdp3Ne195LSnLWawJCV+a89P6CN4XtYFWbe6qrp3p0fH3bjwT3pfzzho7cBGte2PwgC+mPHnWhBE1cU4zXYeEK3KCYgN5tvtxSr6+BKe6AknYJj6D9ST6SxULhl48mmk6+os9Y2Xjkd05P9HHWd++arn2tjKhrzMXPCkexp8lqEM9Wdf4IACTvQhZ8gj5ht6cRyQmJEQyqBUS9be3YpP2e9v7a5HX9vBeUr7+44TBBKn0zzrzYEQb/vnMb0ou/3BhC/u9RP3urcgX5Q6Ryv0Gse555wjJ5t68Z8ZqQvPxSN45LBaxo3kEWTsGqygE5FDEcoaYhUZIuYNSrjJg+FVs5luZs5Z4rc/kk9RuJ8Dcoxn3ExiA9F5K+slAxjNzK6X+vgXHrhtQ7qrP3qj9GZw3IZPz3pOH05uKoKR6Lmf7m0UQbBxONF8gpWdrMfK6e/7O7Pm0x/J+Hin7KY7z9Xbh0LKJVO5o1zWRZ4PjeW8yDzGuBuDVxaSkDRf2YuLgp768vC98eNTA5wdT5HsvVmQ79wbG4cUEfciuDBj4WvFRh0mmSXkzOQv74cyGqmqJyrg8qk/wC8WHzsYK7DAfgI5ajMqJQGwfMflApIgX5Yp7yO480xcXkHydRL16AOtNTeF9Q/sqI5/OcdZ+5AKYdQOt3Lij58RnNpz9lTiiCs5fmjp64oCWyrKXy09IZ2XM5EcX7v/6BVfL3x+WBv/tFCH507q3w1n/NzkQtBacbDYpA8bGOIz1k6IHfUfqwvtjGPURJ0ACJ4SleQv0ItnpH67bCpa245SKZfcdyZv+XZJ/F7O0Mw+9+e93IpvqTsgUW/HfJPeurnemv+7a9a5d79Rc8P/ctzLXGLcDBI5CAStEmLBxxcWtOQ0Spf9n8YOoBVcufJZlrJqgZTy9GICQQuAj3ThZ/G5C1gvHAqLMh079uLJC6b+tSKkrFQ00yVD6zFlN6JqrrPId1oEvL+0am+xombozOPGLJlqZsaD24hPjB95XAQQQ+XDtGdP9tReCPBhRgmGAknJcFIMR9V4Mb5LwbDgOkcRKUOchwADFM4FXZJp9D/Sc8SfmXRHLsb+59pHvKOX3nWW8ZLVUzlFzTBIUEEkBIcCNEeVFqoDftIzvmRq5xu7vc2lMpPz0aymjqOPZKzIe7THRiNladg5nnTctI73R0tfd1pwqZdn5czJn/ooBuFwAaCcUwMyrwPAYGIwAHJt77Ns9haqg97cFJSydbCgDSW7Tffkq3YoUe+ssFsONtMCFXlLp2jLA0m1NT0IEMA9G1vAY9ClZX+9itf7zaKdlUjHEc8uC4//A8CsA+Lof44t6J3Ho2RiXpefbZUe4GEer1IcTFRgApJGSn8oOiLgh43BXsgfE0/x4h+nlCf0XfPfDhS1PR3hsBTuD4q8b0Gu3lSh3JE3p45ymCTiAtIAQBACBZonyVEeMqhvZVgT6b5Iozi3uMW3jgZxV33AQ+vYGxS9vlxvvaJ2eNWDxgmuf35O75mMTKS0SS6l1rFMz0Fj3JC3woSyGN5KCEOwiqMsy1pdUqdD+YCMpS4rdOKcSkBcuh8Rdl8wkzOcK6GOqe7Rcrt0Y5rX1U/JcHAOhxY7TVQqBC4UCT9kk0kI/n6cnJXChTpwuaZTKc6Jdtkk/k4ofxwC+u87n6Sfqj4lgtwB4z6mD1iS5zYOVHBNvI4hSShD8NKyvd7lc+2OUxzGmhZacO+kf+adgmNjW6/XXXl388H8WHZj3SuoYV6lcKwZoSgECq9rwgDEwAUHwkEijvfTyHsZMSkISna0o1OsqKlJqt7QRGjmsM3YQkp9HI+6p51LH7/nh8ZQ5aMk/gi8ognMhQGEYAE6KZ+lquZZ9M3H4ZYiJyJkoDULw1PMVJ2PSbIYl5/1CnoxzmKJ62Jr+lq8J/C7BYZ7gEHjPidDk68I/dLbdHNNUuQgDHO0m6FqtT8TqhG4PhjWrObZXLSSyjeqAE/Eu8wixnnxP4O/ZnB2vCI89KMNc/8yQgQ9OBjh8WkDoIkYI6xCHnTx0cqWtWua3/5Jaf/UA4Xp2TbU3p8Y4rWMAECgcAkAIKEBkgjZIlEAmcBJ/r0vlIskCHkKPgmV620k675R/xLosY+3TVVLlzjCfY6CFE1ynwpJX9bQ09Qr2OXuP7bfg2ZPZy44c18W83kTLrpbmt+s+wFz3QiOtDHum+9jZhADe2H16LVD5vAM9BCHOx6SdoC+tw+hbyoaPclnDutub58l4Nv6KRGVlMEJeK9M0vZYyUg8BOvDz2Y3BO4ISo05J/HK+qTgml3JcyIgBix5AGDjMS/CIczO1V8nhMlcbf4YQK3mx/PiV8c2lr24JSX6ns74Ubfu4z/7Md9EZ/LrQHvMwgNZmn1gedSAw9qlbyfya0FTxCAuB04sRlhqesyRgWFgrRVdGexzjPBA34AhJS5XaXb1tTc/nKwI/j3ebJsk4Lo7BcQPJ88EsRtRv+Tc8x4107sp82P7sBEPJsw5SUmqiZG1Bbx+G+fSMOzrA6+m9JyTh065mlnZmv2HG6ql+jLcHDwAnziECgL6jgVHflFha6c7WxM5kX/v7rbT/VmSnNZZOjgZCNzFTu4/F8LqNpHNEkpc0R+u8Wolq37XERV2Rfad0vVau6HcFKl3w+vDuZLDXoSR5HkcQNj9eeRqdDoj6ooWS/IE88Xq6d1XXkc2Vz36YMCT6hH+k8vDJVQVeDDe2Z4f/FbnXe1bncfkNNde+PWjwgyBvgU77yqe5eQ/XnJFHeGwxbjFRC8NdzVLV8dwOBDxd6Rdx7o23t749acC8sSzLl5AEUZFzfBm5klK9JdNH/EdIkMW1JtnZOg1HSE4IXBCJgIyB0Fgj99sc5bFOzlfpV6TZjXMr5f5bCzrM813Rv+M6O66pfHG1VJP9SI8pRQADz+Qt0GX2/h6R02zZnhfKs5s3hf5fks6uyBb9YL7gG6VnXOOcBJ0v59lYAQEIIGTdBFkiZ5lkCATagxO1EoEPPq8O+jzNbpplIcjio/qYP8G23GhP0FGXiYayx90Y0XxFrjorYtDyELqaJbIzIR730EP62DuSWRrnMkWl2Yz3SXgu3kHSZwie09CID18q8Xvpr8xZWS1VMwMY9wgWYi0YQKSIL1op1/yym0fVN5PbTMtiH6k6//chgxYVvFBxKiXYa/NuD0nZ9nh1rlbJ+EYvjR34r7l1FxbWKPzU6bamkn8mDqlVuuyhb1adCuQgZgII0DzERIx3NYcTLXLG16dBrlrXSMvLk+2t9zgJquKIPmZLot0c28NueGLgoIfGiLi51XL/3YUqXdHq8PRn/lF0SG0mJSdeTxm54O+lx+rina38Yz0muhbUXfx0Vl3huz9FpD+/LKL3nw5Qj59csS1fFfhdqVJ3pVipf2NmQ6H34R5TP0CCUCvuixDEhgIoDMtboJt8rQ/eVrD0Riz3Hcmeli9f/s6N7rvJQLiLWXo38CK6x50IktwJmXd1vTN9ddeu/112/V/bX33Xmv4OkDABAP4IANjsZRe3Ow/oYnU5/uGnZzRebsugC2Dcapm5sVt3QchslCmzF/ac0RasO5m9fP8RfdRbRkredsI5rqni/nqJOu/BnlPa2Cc7Xt8Wbpsc7bIN3RMUt2JlWO/ntpz5Je3x7uPOXpYFhL9VcWJfkqN11pGAyOzZ9ZeCRFZ5kak5XxOyupe14RHxdNZG0fmHAqK3pDhbE+LtxhmbQ9Pe+zryjyzGywq2TYvw2Ab8gEu3dGWTFeG2BvuxXl2UyzZWAAhUyzW79uvjpj9beTrOTEq95zXBuJJl6tJtjfrx/Rc0xBhKD2exjtNd2ehee0+Y16lLtTa9N3bAgjokoAsAAyNxAU215B9StmGWQpQKIHwi99j3689oQv551D/y74vrLoyS8WxUoUq/SsRCZABmIxBSUAIXUCNV7Q73OobKeC4OR4JGZH9tlsh2iKWX3ezG2WK5eElw3FXikC1ByVN62Qx9phpKFPenz/gJQDT4hwtbowiBhzwGV1RJA8ocnZBndOUjTsmx6jhH64cLe0/98Z9FR5YACHY107ItN7NZR7nplqZePIb5Lin8iwUcbytN7ewaaqyZhAEApmbM/Wj36dUfmSl5yRltSI4ot4dcA7JMNf8YMOghkeDpD9fRkyt+u6gJWl4t114Z01S+iEa8v5RnY3cHJT07vKXqERnPpPpwvLFQpf8x3mUdQfK8ej1B/yLTR133Iy7cY9f3sTYuKVQG/OTH+ALjXObHrCR9qlmqOBPmtmdBBIhKpWZbpMs2TMUy/a7INKtEgppUu/G+9bhipSQwvE7NuhVRbnuMiC/Zzv4swidQAq/0YIQx0OeaaqEkRyrkfke6OUwzzSRdcOIGTNQ36q/JjcWv1cq12hZKxrCA/ODvyVmnBRzTQYQ+mdR02ZziNPfNMlad5QDW30aSbKlSty3e2WoI9zjHeDGi6QdCuukeiF75LrqP8YNn+/ZAi9/9zkzKkp9PHZ0U6bWu0vgY88K685Muq/T2Z9PGb4MI3IMA0k9uLpNMaSwK2auPfW+qoTQ82OcYWqQM+DXaZcvkOJ/uyG2SxUxoKnvUTZJX6mjlZQ7gXD9LwxsAApzHMGMZRmT74zipZpg0g1Rx+HrkI93tzWndbC3PN0jVP+8Oig/8IaLXOQyCH3iEbTlxYrnmjF/Il1dkmqs4tTcbB70sht4+nPCIpZIiHmCDVDVqZHN5P73PhRVogr6CCMEUu/EBHoN2My7L9+fcfcTDDxXrDVC77Bl2ueocIWBkpMc6xUhLT+q9rlEbwlMfu94YSLa1TmmQKce+kzj8GIQw9anK7L1TG4uHV8u124y0wtAoURi7MmY7yp5gKHsUQABwxKv36+K5A7oY55NVuTH7A+MDfw7tXro17yd2WVQfVSEpP/9q3bnCRIdpRtaABxZ2xHptl/fIl/kFD9Wca4x3mgJIICj2B8Z/5MLxmxKciPou5j3Tfg3ppvsxKuOtbjbDsi8Ldrm3hyS1lbR29RpkqhsR4HUOtlDScwUCXxtD0vIIr3OEGyfrMCRQLI7Za6TqvBRH671iKTuDYVZC4OV2gi7Sse4sLyTrHQRVekQffcOs+Fux7XBjzRQN60lvoWWnRAxwvc8TFeh1DrUT9OWOWIC3IvNGthD9LthrD+MBxrcH+f8Tcq99352Q2faOliuRU3j3LC+GN9OI11co/bdGO8xjAYBwV1DCnzLDu+ITd0rXa+W2+12t3K9kZ2CC4Md6QubWFyhFQrl9Qb/DxnR2dUVXHmBYssP46gF9XMKW4GTm4MlVlmKV/qtKueZPEEjt7+uK3BvpJuLvzm64vKbf0Ic9uQt0ssw1RhHveH3O8WUf5WCSn6+ExGV31q7r/a7kGcmopsrvhg558ATiBWOs25y5+vxm2ZcSzbtd2cPdyjvTbU09g52tk320rFDNeHtRPB/RIFP9ZKDl5Sm21jm1Cs3Om5Ww3+hd7XbNaqme4cSIlnl9Zi1DGPgWAiBWySj7m2vve778ZONxXdRbt6JvtKFiWA/EDuYwzObBKQMUBFLnc4/1YbDVRUgKRMIqAiElhpDCStFHyuV+RxOd5kliafmBwNgN13tXZz4w2FQ7Vudz9zXSkjMcIDwaxpsgQVygA6cqD94EXqEzuTdr90RD+RM8RKxE4PXVcr+tap8nKohxTSzDqD0XQhJuune8kdxeVkOfCLd1HIdhZhdGNgaw7iE+nKrFBCT/jpB+F6SPMN3oWUIQ4LTGko+GDl78/orzm+fSAFV7IWxIdJoeslAy7NXkEYY3So8RFkKKYYAXPo/rL7xYcoyO8dqVAsRsOOJ1IgQMj6ATB0ghAOQrV+pXB/pcSXLOl1ysCPy5VKWtTLM0dU91GZ9popXbgnzOiSf9Il6/Ilc1bQ3qNmlsS1lWvKO19vm0sYmvlGVb7SQl3RqUcvIeQ+HGKY0lLx/1j/zqncQRbaRnz1SdThpgrh0l4RidlvMM2Rmc8Iwbp7ybQ7rdsz53w5SRgxZ/4AbYbohj3REA90GEduUu1P0py/mWg6XthE4AgIiOxkQIvSkGSDv+LjJLtZfod3EQ3A2W3pkgyX9ToFB0lTuh752QeVfXO9NXd+3632XX/9X91XeV8W2AoYkIwLiNeeuJyypdnZWSvtdxTRM3QwsE3ygZx0aKmUTib6eyl53cEJb6YPt94gehD8Pts/6Nt9fx+Z/O//qgkmOC30weUVUu8x+76sIm+eexAzTHNaHGtRe2XclXBwbtC0rkvsnfLr+k8F/TzWkS2R4hApAV8dckPB9+SaH7+rImsGh0c8V8NyEx3Nt75h+YeLee+fllDkDfBkjk3spGm+JZarjpyr0ylolrphW6YJ9DyUDcWyvzyw/zWsNogQ9YHtXHYbQZv0iWym74MXKzPcAx/+jB3+TvWDJg8BIXQGA9wMB0seLHVX5uhSK2t5gJ1hthcGHusW/fLVQF7crWhj+56Mr5Z4wS1Ymm3wNqc1slypPZ2rCjIjOtivPF4wLvL8ItmSjpMSMtL3bhhA0KAtbNaVpwGJds7IhR90NEn1fHNZWXL75ybuSY/gvEMrnm3afXBn0aN1BOCtwXSa7WTkvnOtsQWwmZbGtw4pL1ZzemL+o5reCdkoOpa8N7Nhslqj1jWkrb2FxvZwPf2d5KZJ9XM75okSn+cM7KVaVy/y0lqoCydn1n1l/64p244XP3BcX/oQTy9Invz+4Mjl+iYFh5P2v9E6LfxbltowWIuQWIOA3jy8QQkjEYXu/BiMYSlW7PKY/LdTPfmtZY/EYLJc1tlijKCB5RIYyjO83zGgwIFBQgKQZlOBxzWQhJpYOkLGEeZ3cN60n9F6X6143k9m+9khXEuPsVqgJ+SXGYpotEQqJN0uzG+ZUK7db2oOq1drpef41rLn9YxrKxHpwgfQR5SsEyMQaJIntu73u4lypOTBrSWsvk+YUGKDm2uo+1oSeGEGqiFU4d42p0E2TNAX3sz6LcGRj623l1qGR64yUxCP3rJ3EDD9TININfKzti5CHuMUgUZckO87TR/Ra8I2D4OwCCyBiX2fhWyeGw76N71z9Zedoj45krNTLN6RR760wjBA05wUlXiW466/OOv49qrpwnRXxgkULb9mGl83midKyrp5Tjk70AGAGGO1po6Zkc/8g/ZFqL9w5rqZqmZX3dSYEPslCSUy6c7tYskbsfTZswC4Pw+8PZK+mT/lHfmWja0f7OzsZBR90kHDttjLEiyYXTlWrGkyFg0O0gJJcBQoSU5wJxgOQWQlLQIFMURtiM4/0BnwgAxotZxV6cMCg4NsFK0XntBGHtsn0YQTTRyleHttbEPp06rgBA6Pda6VGFROBrTLTk89vRVcx0SXE2zy9U6dZEeBzpHoxIfz9hiGdUa4Unymnr9UT3iYf35KyJeTtpOOZ0WXfNsRtKh5pqXh80aMlYhIHXIQB7chfo2vB/0YPvzC9W6H/0Zz0XNIwnVGTm9eFEQ64mfLVRIr1uiaj4nGjbmVDoVSdVDXo2bdz3kw3FHzxSfSZnX2Dc97fiE+K9g1urx/sxvlQB8Uocw10ejKjfHxi3LstYda+SY6MvK/03hrntPYN9rukWSrFHwnsSMQQwGyXJd2O4Re/z9BUx7v5T89aIluppcl6ct5GUxzCPiyCrD11DhnMrvnUr9rgTcu+EzHYfGEbL/OKdraNIxAdChDA3QVVf9Ava3vzvg9lbaXu7zFvZE3RV/vVs0O53GEAyB0HjOBJKRb/7KzI7PmujaOkWfcrD99ddjGAg5r8uoqdv5+l19JIek1aNNVYc+U/567Vy7q2//OWUfvM0ux+MxERs0QyLYf3nhTtf/UKieft2bftrSLe5v5z5bezQwYurAIK1E1pK+0wxlLgPMr73b1fmzew8sKHkAX8M+olrKC0ItJjhrWS9AVFux/hsXcSX7Qf/Xe2rjr4l4q/KeFY3KXP+2wgHuwBCOBRg9oSW0qyhpmr4VXTfA9Obirsc/MuqL36CIAlXKyUtTHBaHrNRkmNSlukmZsYigBCEELdQkhwHTl0x0tKaf+8J5jZJVUdzbpDh25UxO9RUO0nt8yZhAq9AOO524cSVg/rYX25mk67Ivd7zIglTgst0T6FKty7GZR2IIUHix/oGOQjJOYFnlbvDUm5KDnojnUTMah4DrHiIrmF9g3iIWWpkmt+CvfaBVQAv6gwPd1b9pe8f7Tlt3EtlRxYE+NypDpy8ouSZaDnHJn8b27dgXFN52uGAGMcgc7X8cEBM9pLqvGEMTtSwEHOLJJtmSpbTRCtKk53GOTTPRTAYcYXDMGeNXLtPzB7tZWnMiHTbJpCID7Hh9Bk/ztffiVMF+f5BP9fRqpZAr+u1EK8jdGHPqfavLu32P+sXWujHetoOiiY3lr5QJffb/VCPqb+JFXup9uZZHMRtOBK0EoENceNkxRn/sDXiXDmiperr11JG1hYqg7wIQgtA6HTeQt11g/a3HCy9lUFyG/feDZbemSDJf1OgUHSbO6HvnZB5V9c701d37frfZdf/9f2VubL5EQSx8UdyVsaWKv03lioCrmLYtW8IY/z0rmmNpStMlPSQSECj5Lw9L6mDl7azlfYzNwxWct6IiZn3vX7t2rgjd+1bHoJq/TRusOGyMmDqurO/4h6cSmikFZ5MWyN3ShvR8EN4T9v3+Tv8Lql166RIkCTYjYsIhFRunCiXClwMBzDL5tCU10c2V88yU2TVwvSZbQzj7deRUz+sK1cEbDrAgOUAvQAAIABJREFUMM23s9HWsl5FmMs2SyZw/ZSsF/s0buC6FypOzLqgDuHiXBbfbwi+dztyRf1+jOzz4racdUlT+87lbKTstVhX69T59QWRoS4zHu2xN9TKNTkP9pz2aF6Vv3QH+5tlSGvtZTnvSzBIFPtUHBOFAMIO6uO+YzCcF+UpOVbq5/Op0+318zmAua20pIzmWZWKZZKdBF2+BqMPdNR1ZUSf5xdXnzHONFwedk4TwkABOdJtjf4jB9xfNdpU8V2k29YpJlRnG+ItISlTIp3W1DdLjsQ0SlVMtNsiK1AGVr2YNoZ5sPbsP+/UR1w3uzEp1mWZOKL//Yuzs1fszfaPeM8gVZhEfUeTZEiSw/gQg+FNHpKs5gDupXjOjxJ4PwnPxF3QhHxqImWtQ001T4l+J+c5dazLMl0kzLLikksa3pt6xD92qY2mXF356P49sOka6MaJegshqdKxnm6UwOurZNptFOKpcI9tvAfDm6wS6SWNx5skQXxws0R2/DcBz7+Rb1ECj49qrvgbglBwkXQVhgRCxTKJXhw37tPH/WEMdLTxtf0lBpWDPY6h1Uq/Hcm21sfWh6U+PLS1ZoLe6xxtJaU8hQRVhdxv348RfTQZ9vrB4w1lTjtB8Sd1MWVyj+d7hvo9K1CUO4Yg77moDoqbf6WwJ8CEzU/2mMhOa7wc2tdSx0l5Lt6N0cUSgYkoVAW5WQwKBloVGO62uUJ9dgZHgtSf8SgbpYoNcpaJFLNj9pPSTV5d5G2xHkc7LZE97E0LWAwzWyhpsZzj9HKOibMS1OUdQHJKqQ+5Lp5/mNsanGFteqhWrtoT6rYPbZbIT68OS/fdV1cwr1ki/+6tpBFD959aldHxQKgrPtCxDxQcO2xkS8XAKoV2e4jHnlGp8D+IkICHeuypMo4PsdHSUr3XMdSHEY12nvdFIG44hwR3tVy3OsJjGWeh5efUjLtnpdxve2EH4o7tgYnjslprhkxvLAqc0O8+MauraUvuz8M+ixvAxXtM7yhZXxv5Q2djtqOusS5rRJqtacElVcBPYqZrnMv64NNp4wuTHM2RqQ5j0EvdxhZsyf05/tuojEvq2otrQ7XB1tkNRauHDXqgrxsjZkIMKPPu0z0iyuQe/MfBNeE9+0gQ9/i99Zc/r1Zofg7yuTLdEG85rI/99WZzQaZUOTHDZhhxUR3E+LEeWiKwV05pw/9+G99bbY84WhoDA/yDTD4ca8MFDfXYg/pYGu/nMMzuxqkGHeMcDQVAQIBoN0FeKlIGbArweSICGVfGtuCkT/6T8xbNCwTOCwSPY1y7Pjcbs7fb5mufuxU/6Oo774TMa31WxnASieCVmCWKGwbYu6Lv/4Su1+oh6l6s1ukiPZY2LMSuXp3puiW42+QIt7n7y2XZFAQgsolWsCE+p+eejFmGRdXnP8Bx4boVGZ3J7Uy/yQ3Fr36SODTuqH+Qyo0rzyysPbdpUd2FWTc76LuZzLPq0IQL6pCZv+X9EjKu/wJxX7P/ndLDvVpIufooJd00knWe7EynW/1d1VydOoL3TWUgZrbQkhI5z+rkLBdnpyUFh/0jd9yqvI7+OsBcNzzA6+o7YuADGxCEswDigyHEv3+kOveedJvB+WzqOMVwU/XyWJfpapXCzd43pKF4MUGS7isyzWkIMT7Z3jLbTMnPaX2uXiJ8j87nSSIBUNgIqpwHEKk5b7QAIL9XH/c9wrA2nMzbnQc6m6duV+61zyXaW2OTncbZl1S6n6Pc9gx/xj3chRGlTkpSSno9yQfCkj+7nT4REyoECHgWEk41603yEmRTlUydneJonXEZ4ucqg+JveKggvu/e+qKlH8QMXqgSPOT9dRdelSAuwk5Kzyh93p4iMV+dVHVwXvq0Vdvz1r+k4X3dPLzAYRTVpGCZdB5AZ71cuV3j9SZKkRBskshyzypCjrk7VG5Naix5zkNQdTKeDfVhIjErq+Mxwi7u5fcFxqwbZKodEeK2z2kh6BqdwKmaaOnREwHRu0XdxjRXLmyQKM+KwdJ9p1d/bSKl+bn+YdlTDMWvMBA3YghJxCqkw4GxG6Y0lr5ioiSFM3pPetold5mLZqbesLLjbrD0djzt92fuBt/u2uBO+cFd37ozvnXXrnfGrv/rx4FYjo+QEHnixIpxp/3CP2u4hgVY3GjPAVz/YI9zsovAy5wEXRXgcw/hIGYrUut+EoOrbUErp2nyiAEPLLp22TmQs/pfzbTizOmA0DxMQB9PbSxRWCiJ9LegpKYnq/MC62Qa78qIXtnPVGZrfBjRWiNTn9b5XFHBXtcIH4aZcDE1SUDyZqkiO8DnSc/RRPwglg+L7+ltalCpGC/5fsWhHRtDk5fUmZtUtxvUnGAof7hSofWoWU9fGc8RFkrC7guMO7Sk6mzyGZw42BgYd8uYpec0ofHnVcEzd55ep7uv9z0GJ05pPr68FyCIOU+rA8hRFsPeAI8zY29gfPdPE/tNBQL+xo5Ta1sDWHeWi6CK3RBvPq8J2W2lpVez29rtG+W2Byc4WkZQiNdiApKYKeXZ7IDQw9d+GDVTihenGYoig7wuWKzUH1Nx3n5BXrvq5/AeBjnP/Cm4fTsb7fOakGefKs8Jl3M+xWn/CGpscwW0kZRhZ2ASeUYbuqKfpa6NxfU/tdFulxPtMkekWwyPPNF94n3L8nccOeMX8maFQlsdaqjolyGwY3GAaA+G15EAKSQCF+2E1GUOA4yc5+IEiNkL1UFrEh3NU3yQMNXK1W0EnEqO1ei97u4E5OldgQlt2XLi1ZUPzr5WQz+t15kmstR6McLcLJWfay/v62k19NZ7XWkSxAeyEGs109LSXL+w7M7k6lmPqru5cRwtcEEYApSTpEtERtWbbe+ulSlmJIuB1iq55mR3u3GRC6fLZBwTBwGvtBOUBQNYNIF4s4WUVod57L2z/cN3sBg+Qsn4yqqV2qu4s6LcERQ1olaqGTb1H/do0OJ3ft0TmNhrsKlW2yBVroly2yaRAhfkgURtrjbcf5ClTmHFKWJlZC/HKGNVRU9bUw8nTpJeHC8iEDCUy7VHs71u5+2OWdEGCQ5TTLTbPFS0uZiZaZTIL+b6hdzUrpmW+kGBXldGsdJ/a6zbOhjjBdnXMZlHe9lbHoh2mXLeSszy/+ncbykbw7o929HOnfXVtX0ypbH4VTMtuWiglcXtvyU7TFOdJF15JCBqe19T/SAt60mUcL5kAmIQE3iNlZSeUAhMQr5KvzzeZR7lxsnGYwHRO9uf/ym0x+K+1jrweFXuoLH9FrYCCLbkHF/20OS+88ojPbbdg8w1bWRZt6rrJEPpc16CvFItVZ1NsxvvK1LqjvAQH1Ep08YsjevfeOr48qCdIUkPVZibFGJ/TWssfu2rqL4vbArtrkdQeDxvga4XeuD9/jyGPnyk56SYeXWFHw821bx9XhP0abDPkaxi2JhdwQl/qAjoaC+f133PMJdpbITHTn0aN8A8v+6iH44An+cXesFBUjfFPr7RWLieDWLctvA4u3E4gXg/Bc/FezH8Sp1MfcBBkG1BuRinJQuHmLAnMHblrci92Xjsym+32l9dkXk7ftAVuXd1vfXx9Z+w61l12DPPVJ0Kl/CsA0Mo8opU40tytnCbQ1K9uZrQH/tZ665L0PhX+2uyoeT515JHxZ3TxYQzPFvwStnxI1mm6ujluOzX25m7dwUmjTaRkrjlF7eHvZ8wBC9XBAQtv7C15afw7i3naWXtPZbaGx6qdMWON9prDCIlfvEeyxASCWqEADJK5BfytKEn/opMsf0qxicb31L+5ej+i35zEASBEEwDEDjeKT2sCvQ6617qNiog1Os6M8pY1iXIgrTGsgkxUEi7rAxoK6mXCrxUxjPaUI8r62RA5FfNlNQyzFg9Xcn5oiDEOReONx73i9zGEjj7Pzln/dX5ZbKh5EU7SZfXS5Rta1aw15mg5tg4E887ckKTbngYfLP+GmSuH6b1OfsV/dt24r3+rCdUtN0mQrYW6iOqb/b8jMai99eG9nxueWSfqr/VnIudX3duhZukSqQcF81ArDlr4AMLxec1nBffmbPmgAsDzThGOgQIGBbgLlrgAjkMbzVTspJcbegfgv4xIi64rel+8VAyymXrq2U9w7wEWWQkpEUBrCetRSI/E+JxjCZ4QZVLSDYOYN0P+XCiplmiOnLKP/RYVkvVPU6CNuQrAnPHtFY9vj0k4fNEpzm2p7XxpXOaoH+GMs4khY+JFdfZkS2Vc6yktGLJwBmvHZ2pvy45V7sd7gZLb3cGuBt0EC13N/h0Z2xw16537frf5AN3ai74/4wNMtcYv4UAWk8d//7J3UGJTzsI0tNx6fCY6oLnep1LvDhRTyBBJSCEfATRLOF5PQtxm4jHFej1aIYaK/8xcPCSrGuXneMnV+zI8w//1Adxtpu9+fUDAXH4/PqL2rcThphmNxZJfTjO6r3uPKNUdibBYZouQMgyEHPIOSYJA4B24PQFAvByGcclNElUO6ZnzG7L+Pnt7K9P+7HOnoSAFCQS/IoVAd/v5bj629m8i/ImGUqedeGEwYvTFhnv82uWKPM9GO4Rwe7zMeJ4TdCtY3Od1oR3u6QKmvZb3i/SdxOH5fewNcUObq1VfxWTcdaF4fHDrXX/zNOG37u46szEb2L6tZ7XhKJXyo7VjmitwncGJVwtqb2VpfzaD6OslqrnSpQB4V6cwAJ8Hp+TIEke4kSardl1MDDmpa7I7uxjS+v1fRrptaIWWu7hAdAlO43gskq3I9Jlm/JzePc18S7TdT8SOpPbmW4jWypn6nyeiS6cvCwT2HgjJd91SB+9RSxjkxIEZyElJUFexxgEoMdOSi+qOE8PMYushVYe1jLunh6MaGqUKM/Hu373OzGAigm8H4AYc1Ed+HNX8So70/Nmv/9VG9zow7DjOBAJKBBAsEKhPRTmcfQI8romWUkql0ZIjkRCLVoZDAFQR7ks0o1h3YqztRHy++oK6Bi3uWC/PrYNp7j9w2g4LenpIOj5wz6cR6P73xpWowzYG+m1Ax/EqimBjwAAYUZasb+ZVgyV8myLhOf0h3UxfE9bkyvObaYbaKXqp7C0t9rhH+5E+zv7iBtoqh2tZTypxcqALYE+V5yI1fZNdMbKHnbjKxFu6/mvovvinxTtC9sSkvxmR/veqq79zPXDgryOYRyAVh7DXZTA6UQCiCPayGUuWnJ1nu3XWDLPH2J+bpJoUDJMnIuka2qlyrNJDvM4N4abDwfGXiW1Wx2W/kSc08R8VbhrUL8hD7MpjpYTXxfs7D6137ymKLf1WFZrZdtB0q3q2sfSmBHuto3nIXRTAheIISCzE5KzD/aelikAuP233J8n/Bqe+li73KmNxa/tDkr44OPoAaUIx0/4BwQodm94f5CDpj57MW0092rp0RINwySWqLTbItz2XgqOjdkekvjxjcZChMO0lIQYCPVYfbuCk3QP1pwj81VBJXKOiT6nDXnodsZYZzboYTX0iHHbJvMA+lgM2CkeaREGPWc1wT81SlUt/5OBh850vZ32344fdOU9d3W99fH1n7Crn8/7abTHAqqkmgNjWyrmHdHFoER76yUvScT9FJa2Lt5lFrEy/3T91f4aZyh75NuYvqG7IpIHsgwo/PHC1h3BPnvQSly663b2W5uDuk33Y9yxSy/tDfbiuMxCSvlYl1mxJqJH7Sa/mKo55oouYbx2xaYd167b0bUra/eolqrZ/ox7ZINE4XNhFLs7KLl5fVi3lC8LdjX6cDznHwnDo3WM6/KE5pLrEjJe+w6xvx7kXHNoQdC4CaIREwQpLcLFkNK8Y7qoXbfS7jvZ/r86v2SYGgaEee2jOAy6WIhZaUHQcxC6dmKSbTAwsg1e4Hau8U1lj7bZDsMbCYAkpMAHi7b7BZKnOvOBqQ3Ff98bmPDBh3GDCwiehSdO/Zi7JaTb4nC3JSzN3vLAsIGL7xV1uq++IOLhmtzvv7gFjN04hykm1dGy4JJK93/YO+/4KI67/89s39u9fiedGgKBANE7tnEvuIBxAZfYju3HLdWJE+dx7Li3J075PUkeJ3GN424cYxyDK5DYxgZjegcJkARC0t3p+t3ubZ/fayWEhSyBBFqMlL1X/olZfe+77/l8Z2c+NzvzkhnDPMQuSbOfixgZ9Sn5ceb5A3mcCPOaPPwvlPuPP1LSd2QoZjOvKJXvFo984rTYvvMhMohNruJPz4jX/mBR8cjfnx7fO9Mp50dVuwLvlkvZCZwiVy4qHvnbGbF951GGwX7nzO/cZJulbSqyYtJtRUw7V7u9rNKAVXHtOrD7lwGvrWkvtyx2asrnS1e8+Nj8sjGte5J2/BRGaidP1+ULsjS7OSRmrzQgzNZzntcoTedcujyy/eCFK/dv++s6T+lvNjqDNS+UT6k1YxSoOfLdVa+tmF829obx6fC4wUJq9tuloz8fmw5fOzITZTd6ireXC8mdnKEXvx+qfMo8IXVILjHZYWiFAkE1aBAqnKYUIwSMgCqd98Dws+csLRgaX/zVKw8zSC9Y5S59aWq68RrCMHgSIHYVRn7YFBq65mgGWDNaGs7xq7lpu/jCf6hY2+tsw3Kp8yikc0+T/ItHGmR1950vlk786a+3Lx28m/O/PjYbGWWu8HuzbFzxNfXr+AzFSS8MnoJurl9btrRgmPF20ajVv9v28fhmxrnLwMCfjuY+Ok+M5jTv/OVWV+HK3Zy36pqGracKBJH/uGDE8xdFdl6w2l38dBPnPubX8Ccmw4+s9xY5hggJ+aREY1mDw73hr4OnwRv3ra/UceIvm13BrV3dy7FM4s4x9x9U5NEk0rwbPKW/H5dq/jHAoJgg2Y2MKo5MsK4VCZJpnJQK32Oecr/FFXxpXCZ6K44MboM79MdSMTOuK93lCHJ/rcO/rpHlDzkI4Fhy7cmE62jauru/6Zzr+HR0XEUuftlezvOeSBKZcanIjyFCDgggriOYIAAqEHAyLRIE9deKU9aOTzdJF4ZrKre7Aq/tdAbNfXVbP2bcSzF0KmGg2YP//GPO/G/PP/Kx+t19G2IIgjwEiGpmnUuK85mLVIi513pKsqOyUdKlyUSKZJp+O/x07Yd7Vpc0MPzD7br7Nriykuy4IFH7izRBb4uw/Pax6cidHxdUPlEupn+1PDjo2Z1cYPjjO/5d9G7RiN90ZHw0uY7IxIYNllKn6ACoEkZHVvhKPun8qiQdqRsxS5euiVDcFxHG0boNSkARBhXlxXPMQ8Z2O/0HJ47LCipn7GXcZyxe9WroV6POoYOysGlu4/bhP55wcdNN+9b9tmNb9bbPGiokBpWL6SmsppVwujLsjtEXz13tD71xcqJhxW+2L5m8sLjq/nYGs8K7b6t2+JbePm72BwYGnr2tduV/uQ394unJ5h9FaE4an2pim1nXB1Gara/KxK5KUMyGFYHBH3en2apM9K/7OO/aciGljs5GZ25zFqIozbxZKubmbPQW/Q0A1OuV/T1pryFCunhQPjnFoWuBHEHv3+H0fxWjHIc9ubwncXtbz1bEbK/Z3urgSLnbuX47ZumkZOSh9b4iXkNg0WnxvbcOFlNgcdHIvZXZmN/A4FPdHVJ0rO1lvv77Sun4KXfce4532sst8rurXvuXTBCNCwxs89Foq44PFM4M73q4TExJOgRNr5ZOeOuO2i9/tc1ZaCx0+P42ioC9rvVvQ7Mm15s0cR5raAU6APomV6ix3uGdeE5LXf7ZIVMc1zVsQguLq6rfKxwRunL/1t95DEk8Up4da/akRMNpvKoUEwBxDbRzlblvf0/+vq/HWlaOX4YJ8cGDcumTCAAIkSAi69zFy/ekIo6j0VXHPLti15M6mNO08+5mxvXZdZPmvXBz/eqh1zdu/t+FJaPuNmNf3rj9sdvHzrphs6so9+SmxbNG5OMznyO4N3uT64XhXT/AEILVTt+H7fmahw2mSccWryxMqfEE5g/Jpc4lVWmYTNDVu3jf0rGZ2HeXFA594tTYvu+Yr+2fc/JNN3/w1atP6ACpTl2tiNLM2gjNV5sHfyZJduPywKCPJ6aaJxbnsydfcs4NM22ztI20FYaOFTHtXO32skoDVsW168DuXwa8tqa9HF1+cnzf1t9vW3LlW6Wj7+g8MApEaieeaiiztjoDr1XmEueZZy/t4r3LKoXUWRAA7IPCYc9fGNl9i0uRpqg4HtEgFFMEs3Xu1Gt+f33DxvKb963908KSUfeMSUfGDBMSl251BV8zv4PMxEeyDmdLkZSbogIoLQlVHnY1wcXN1T/b6Cl6LQHp3NmJuh8uLm7bU+7qhi1/q3YX/F9pLnleC0KRVSVVB1fC9XZgeW7LnqucqjLCgFACAOEYgvgOl+8f/5bUlt4MiDp+7wZXUcXJiYafZkkq79BUbLCY5nhdyXnFZKPIOEdHKW6HU1eGv1M0iltcMPzPS7986eb7q87ZNz3VcFQb3HceEM4O1/wkh+EN+x3ujeYrxwgh2MQ41w7LJed95Sv5czPr6vZ00J4aL+aJ8vUO34hqp98j4VR6gzskmysMH9j5GWxiude2uboe5Pdk8NpVG+KGjs+K7v55jHSsLZRzp0Zo52deTRiXw+k6lyoNzxsGgiQdqXO4V43IxmY7VXUqwIC5ZxMeo9gl5uFCI3KJ81WASUv68KTi3urteJoZZ0VrL3Nrylgdgpy5tyjA8EySIDdnSKbeqcolXlWaDhGiBZzcRRqGJ0Ey65YXfP36d3uuMzieLRbTv756/KVBnaZHP7F12cIKIb6YBID1qPlx25z+1lWQE9LRH6UJ0k0bBlXLefMvDJrc4tFk9c7dK8j17sI/tuvuaDVwJNZHijs52TS9TExfoGMw69C1kQqGN7xSNqHy+cFT7ru4cfsZP6lb5Xu/aMQhP1gcKeaRcuru3824czFjYpGUO02BeNxcBWxurxGlHKu6Mhhxw/jl7PCuqv2sy2B0FTp0FfyjZMxLXi1vnlTd+jnWXM2DLn45euYln/kGP3lF07bdP6hfXby4aMQf2uOe1VJ3qQyJzFVTrvrL9/atWTQjsc+vA5gnkMEPElI4AZCYx7C9OAKUQFI1S49wUMjgbPxPEkGlzb2aU5Tje4ShI6eWf2FyOnrtGnfRMxgE63rL91gZHK69jvZ5cDxj9oUOusrX5nrs9XU0XM8P776xgfMOf37QRHTDvg2DJqabwc/GXrT3gZ2fwgjDv77ZXWDNa/hNO+/azfmG3XPeLd54LJb514oXt9U5PB8vUdWmo6mD6fHGUxhDvfyfxVXY9+rX+N8vHL4/KIm+EikjpFT539uKKlv3aOzLjxWadYfrRp+lS/NqPIHXi3OZSSTSnY+MODN+Wbja3H9Tm55qdN0x9qJmGunvndWy56ue3o8VuVoRcyD2LxeGa27bwwWX/GjsrA//sO2D80Znope2bx9jbj3zr0DFHx4dfta6BWve+CkGEP0GJL/oTQ2Ui6mSCenwtcAABIIItT4fCbJ2SeGwVy5p3vmLKMWto5DmjKqKrDr9NR5VChTns+ctKRj+u6FCfFiFkJh17ik33fyT2lUjLw9vv5/StVIJJ+sxgKgsTu5eVjj0dbNdzDdFyvOpy84/9+ZRtlnaVnlWGDpWxLRztdvLKg1YFdeuA7t/GfDamvZyS/WN+za8dNPe9TctLKn6xmmJ5iDrVjV3Iw4Q2Uw7lycpOlIo5YYXqNLUesb1sV/JV3C6OlTG8bCKEdl/+8sXXBre9UsVwpyEkS2coQxuX6E1p2nnXabZut3lXxAX0s4xGCz2K/LUOt67eJM71LpvUXefcyN7rgHm/qUAQU5TqhYVjXhgSrrp5OJ87owtruDrQ8TMdKDKJUtLqv5fTwelXV1nngwdUIXB5kBmpW/Qv/tiQHhqvOEsVlcvrnW494/LtpTTuka/z7qf+bJ88tWP7vx3IMw41fcKhzOjcrE3J6Sazr3kpOvSt+xd88jR3EfnQfEpsYazCxThlAaOX5rGmahTVwKDxPS5CiSiH4Yq/9aT7zjSQHt8qnlihZiavSQ0VKxxBBsgAuh7dV8NgRAYi/r4oBQzX0pXqVnh3fdscQdfHiHEZ/GKMjFOcx/v55wbqtLx71QDfNVwqE0LU9zyGO1oGJeO3EwiIyjhRN02Z/DNUD47MqBIU3qiu3Y+R2LQE45HM0E+mrjd5Wruc1sgpYeFJHEGjhC1k/MuUAk8z+masyKXvEzDYDZK8aubHK6ahi5eQzbjVrn96mmxvX8566SbRuOEEVzw1ZtLwjT3eNTBR8+O1P5MxImmWs776aB8akpAkU4TMcKYXzpugwLx7H81rB+hQCr6YWjoQd19m1zNvebGZ8OnBvPCmVGHc9ncyVefDwFquqJpm/uGfRuiywornu7I3+pcg1LOM1RIjjcP62hweHaYh5V1bv/2WsuQNNjt8OshOceW5DOEjmGpjithjzXXS5p23NNCcV9dOe3qyj9t+XBxVTZ82QehEX9pjzsjtve8Qlk4exfnj3G6NurlQeMzw4XYz8K08+Wf7lkFwjQnaRj+ZpJi9m13Bo94gBcuid8bn09P3skH1nwSHFKSJZiyn+1ZoYo4ld/De3/Wl3VwNLGs1sGxtld392RFXCti9sVz9nj1r99WrhNTkfGDxcScza5g7X7WM/P0+D7IaMoWCCA43BYXx9pep8Xqz1/vLrnwoaEzqkiC3PHF8me1lf6y364VsmpvjKL29jmzpf4SpyoNXxEs/6gyG7u6WMoF9rHuT0P5bHEKGbEVJVWtryn35edYGXSVi7mQ4DRdvniLK/iKuS9muZi+8h8lY34yPhWZVyylT3Wpiu+jwLAH0izTq1fKrcjVipjfVh0crS56wsA8IKqF4rfeOPHyN15f/49bfKo04sPCYS+Y32k+E3WIiRGGN/cWPb2FcqxeAPANR1MDJ8X2n4lDhKcIummbu6B1T/MzW2ov8ajK2DrOs2ifJIBixqkOFxJzswS1e1lBxfwyKVvYgPtRAAAgAElEQVQ4Ndbw8zNOvWWOef3/bvvwnEmpxh9GGecncZpu2MkX1LSz8WoKNzNc8/tzZt5aZJulbVSsMHSsiGnnareXVRqwKq5dB3b/MuC1Ne3llqZfb1/6+qRU40kfhoYfYg60D4YqvAXCOdG6W0hD95vHLUGA8CjFrNzkKf383Oiuu+ocrvd4TfcXyNlTYwy/MigJZ+EIsRoAIgEAk6DYlf8qqFjgVkX+5Nj+6xlD96vIwEgM18M09/kqf9lnhxsAMTqGXRjZfjdlaGUCRtaa5qyEE3sopBc1MZy5P2L1qExsXgSAxq+KR7b+stqXn54Msrr7vnHp6OihuZbv0AgVp3HqK6euTIAIwCyE4STrLCkTc2SY4cQIzcGqbFQVSQa/fdys2ovDO47K9O0q17Ni9XM8cn4iwKCODICpOBZ7PzT8rz1l1JP7PznecFZIzp2qA2BgAGAqRsQ+Dw56KYPT3b561pO4XeVoriy9KLzr50mS2coYukvHcLGB5beWS9mJrKqUPUvyL38HqCd55fw0CIEGESRwQ/OqGB5HEOpmfs090F3H7z7aXI/E2Iq4PYl5YWT3TYymDgIAIAARlsPpmqWFQ1tXfXf3aY87PhV+6uERZ89LUnTRRytffeHNstHXm39TZR70JqZmkobmMQ/QICHgDISggWFZZCBMxYn4+6HKv5xoXE9KNJ4WoxwX/XjcLB8AMHtr/Wrap0rGZ4HBz3Q8nKwnXI/U3l39e2/iXhjedau58jRPkPsLJXEmjpBvP8u/4VOkiQ0O95L1nqK17f320Uzi2vMzDQ0dg/nLp17Nvb727bBLl0r/Fax4y8x1HobGh6TMTEo3QkmS1gkAwGpvicHo2penJPadvd4d+ojX1DM3uYvnGxhq/cHpSB8z7ihX8IahudhoGSdwBCAhY1hyt9P/0yP97ZH0erR/fzzj9kYDvbkfK+JaEbMvNHustdUfuJ4UbzwjJGVOb2A9lYVKzjyg+8svAmUvpwlWsEqv05ONpzQyrivvHDd7GqGrn6z87Nmy+SWjbmhMNHuOpo+ZkmqeViamZ25xBVqfN15NLtQAJpeJqYt2Q3Lt9qJh3W7X0Zs2svo5g0UaKi7RczdUc563FJwUJqbDPxExepdDl6sM2LrK3q1gRDhM859+6S877CnsVudq12zPVoOf1VJ/iYwT6asmXfnU4q9efVgkyeaVvrLPhuSS5RPTzbcShuHNktRWt6pMFQmy+u+463l/QdER387qqW7Pi9Rew+vKcB3pGA4xPY+RjR+Fhj1v/j2j69SlTTueOvm0204x//+CtfPvwAyD/qxg8KKu4l+1f+uzrw8ZOfS7985tPtz32wc89bR1vnmdbRJZYxKZpK1ga0VMO1dr2srm2r+4Duj2Qjc9cvILg6d8enXDlmYEYX6307dge4c9CjtPYIaKyXKIDLiba9tDj9NV6rzI7ru3uoKtr75PTjbdp7YNDv9VIAszSGT4m1j+g6AknFzLBxa0vyY2LJcY0iIknenCoZt78pg6N1p7JWNoxQ5VGbnKX/pwVS52nkfOnwYgJm9xB54syQuTeU0d8jkkP4gVVWzoSczeXHMsA82Lm6p/JuNEwq1JozY6C5+dmA7/t4bh0TgEDRnWO4zV5UCc5sV/FI3a+uud/zplgyskqzhRX8t5+uQ1/Pb7dCoaU6imQxrAtXrOs9+q+zf3oMIAADUHNHK47zkWrqaZ41XyE1MkvSHCcjtDeXGMW5PGxShu5ZsAX21O4lhkECVishQZ0Njj9O0zdQcgQu36tYrBtx23p1wHSakiStfpDMFmorQjcaS82+OeH97914erznzGANi4/9614vQVgbJDDuAxDzJAENP38N697bozAK7VdqG7nuZ6pNw6/3tv4m7whL5z747Pz515yo3rAUDuP239ANSzbvzF8km5Gxo2/KE9dm9i9ibf3sQ1tzxRAczUc+41EGL6iEzLZU2Mc2WJmD6vkfP0mVk6Oh2tGpWL/dcaT0l8aqrRn8WI3R8VDX9Wj+wdNE8Xb4ox7JehvDhzL+umozRbNzYTHaVhBLHOXbQzQjuWT0hFrt/sKZ6PoNEjk6CdAUZizFY2eLMOcH1spukbP95ZxfXbjtsbDdi59pzAQOW6NDjsuUnp5j1+RXjiSDSOlYG537wGsVtumXzJ2RXZ1CevrF0gLygd/YujjWuaPue01N4KgAH2M66VCDNAmShMhQix/8CYBY7C8sYj3VNv//1ocz3S+OV6XbqQ15UhUcbxhU+RJvCaMkGFZGOaILc6DLU8SbEbgpJ48vJg+R+PtBeylc8ZK+6/8/ygt23S3fXfZq4z4g3nUIbmvHTqtb9etvKFv9Vzvve3uAt2zArv/j6J1ACj6xXzS8fcdEXj1j/JGNEQNVB0VUnVy31172acQiXvlZJNZW5nsGWfw3WI0Wluj/PfVRfOWeEvS3228oU3q3n/P7a5gl3uZXt547YnGnnfpUP/8P3WH1C7+9hm6dG3nm2+9S9Dx24va9rL5mpzNXtRK3RgRcxe5Ypu/J/TAG489qWv7PRJqaZ95h+be3XWsP6F271f7311pIGLuSF6jqRr9rHODaMzLVexhj4sh5NbSGS4ITIcm92Fz1SKqTNkiAn/Dla8dTQDwjlN1fdEaXaFW1fLaU0pSVPM5pAkzAYIkSpONCkYHt/r8C75WFEiR7PS4UiPyiMx6O7vR2daRlbmYnO3uoKvDxWSZ5omIq1ppSmK2ULL4kgO4sx7RcOSZ0frJ+51uJQcQQvbXQWbrt+3cdDSgsrf5AhCPlJux2IS9TT20d7/keIfa9wzYvtm8YpUSQHDpWJYKk0w1Z8HBn18rHG7ytuKmP11sjEx2fyndd6Sv7qV/PmTMuFBnwXKf3Gktj4RJ0btOb1YNumnb6x9a/g9o87duMlTPOzN1fONnbx/+W8rT588PtX81tRMY+shVyeCBs6K1V3mVGTz8K2DfSmvqr4h+dScFf7yP7Wb3sea66xwzQ+dmjL1K0/ZqqmphgkahsVzGLWzUUeJwZgxtNrpf29ENj4rRzDDSUNjvKpEigTe8l7hiHddqjJxuJAYt9ZT+EMIMa0n2uic75Jg5ekzW3Z1ebp3T+KdKO1l59pTAtbU17HWwfHst3qT6/ySsdfThoZd1rzjiCfH9yZuV/drHpYDEbh6yJM/dj/w+5V1d+76Imbu53wscd2qxE9LNs3hNHmYOfTM40TDZlfRe+uEtHEijeEOp972+z89VjfboyhVtKGVYchgFZysSxNUDYV0127O+8nIbGJWgua2rPSVHPYNqqMZG/e0uo6lrXrCoKd59OS6bzPXGS17Z/K6WnzRSdf/8pOVL7y2wxWYn8cIYXKq+XvmIaFjMtEbZYzcjwODipHsFl8+e8YHpaMf7cl99eaa7hhc1rjjkV+OueDmOoc7v2jV6ysXl4y8NYd1PU8wtw0AECzgnrn7wcN9t22W9qZlDr32W5/I9yL1/pSreVtW5GtFTDtXa9rK5tq/uA7Y9kI3P/ZPASPqfzzh4luf2riopcnh/IhT1WLeUEoXhUb+b08HbhOSTZMq8uk5KoBpCHDEIHkEZhgUBICI0Y4ldQ7PygoxdZqO4dl/BYa809O4HZ8BlzRV39VMs6sStKOhMpe8gEA6l6C4DQVS7pQ13kFP7XdwsRNxcmyehF2Va7nKNEvN/EZlE5eJGN6o43iOyAtVPAa5Le6Clw2IXVqVjQnVvG+pw9D5odnEpe+UVB3VAMyKgaYVMU/E9jrekwKrGFjZXiWBslHnRXfdkiUow6GpRJx2pDe6Qz/pxZjtkEutzLWnk+6XSife/tTmxaWUobsbaZdjUqYJ1Tj8X9w+YXbhlFTTGxPSTXusaqvexg1Kec8pifofGBDKWZyqo4HhdOjqoATObPysw4Fcx8J1arzxlGI5eyaCQNvmDO6ekmo+dzfneaksn50ZAXCPD2CBapdv8WAhPT2g5C+QcRwKOKkLBJluZFy6T5Fc1Zxvk0DRh2y5cLzr61gY2Ll2T8Dm+u0bu28Vj7kaAAiuaNrSeqCelXpd7yq5+Fc1n8674JQbNtyyd93IsZlwbR3n/W1f6IDRVUrCSfPwxdZPX8TsioUVcTvHPK+l7ioDGQSvqyWMpoxIUewXezjvpyMyiYtbaMf61f7SL47UVlYxsOL+B2Kuk1LNU0rz6TNvGnPJj+ZvfPuT+WVjbioWcsHpqYbvb3EHXx0ipKfVce7VASVfCjAM+HLp0z8oHfV4T9q1N9d01V4T0+EJw7LxG80303SIKbShht4qGd3lD9UzYg3nhuTseQQyNAygzwEAy+Hz9z3bVQ62Wdqbljn0Wtt861+Gjt1e1rSXzdXmavaMVujAipi9yhXd/Njnb4fGPv9RUcXDf920mNnFe18VcCo9NtPy3feDVY8rJNB7OhiamI5OCMjZKl7VKkigFcRJdnmGohuTBB2hdYOpFOLz6jn/uxvdBQdfu+/N4O38yO7vEsjgqnnfwb2shgnJs3BksO+HRhyckPcmZm8ej8cSd05z9Z05nGjc53C3nobq0eRgoSScFDOMqB8neAMZYDfv+1d7PsNzyXN1ANWPe3hKe+f7OJZcu2NiRcyeaqs37WTlhKs/MbAq15SQm3GqJlzn0BQyRvH5IfmUEwIDbHcGG5tY170nSlv1VltRkv/+DQ0bpioYrv5fxUncvTXLlQjN5dZ5SmQFx+6yUle9zdW8vkAWfWPT4bMppPvNH6aijHP1Gm/xIactH4sGzonWzaUNzYcAIjhdrZIxfN8OZ+Dtqmz80maAmkoNNDLKcJ9EaUeDT5WKw5TTNS4TuTzC8GqU4rNNrPMrFYMLe6OHY8l3IPRbVtz/0WirJ21m52qNqdcbrm8XjZ5rttXc5m1vH6nNehO3c6xFhVUXhhl++rIVL1bcPmHW365u2HrtendRbp236IMJ2z5Z19MfpI6U44nWx/Yk385cJ6cap5Xnc+dtdfn+USQKwxOMo5ZTlGCRlDlrlW/Qn7s6sK+r7zmW9rL7wu5bridcR2Viw8dkoz/4JDjkkdNb6u56u2TUPWbEi8K7fqRDIJrmd/s3VOYS5wuGoS0vHtm6p2hffjrn2nb2QXweQAaZJagaB9IDrK4Na6G5Zf8ODjnkWXtarP7CgJKfbh5GRRtqgkBoE0DgJADRy/D5+7/xA6Ztlh59y33rE/lepN6fcjVvy4p8rYhp52pNW9lc+xfXAdle6KGHCNCAf7rOU/rW/NIxd/122xLnWk/od6yquIeJ6Us+Kqx8In/gFfCeDDA69tdntNRf7FPzk/I4EQYIaCzSirIYVbuscOghBy/1Jq5by3OnxvffSOqaTwMwiyPgMPeerHb53+54AmRvYvbiGXNMqx3MlbdDxPQcHcPyOgASiQxexsiW+Rjz7kSOJ8dmIlchhGgdQJkEBqMBKKx3F73WxLlbepOjlZONE5Hr4dhYka8VMfubmcHns7+qUPJlzQxfMzwXmyRjRHYn7//nyGzsynW+kpcRAL1+bfpE4Hp2tO7GHEFOrRCSrhfLJ6ljMmHj/aKq+I93fwnXuosfSzJsxqq2sirusXA9P1J7HYlUr0CQ+83tTlIks2IX5/1kVC42d78B6jiKyQXk/AwZwyIIYgppaIUSTjQsKaw86lOsjyVf2yA4NoOgt88ZK9rqRKwD+xkDwN8HTb7zke3LnNNSTYP3se5MSMq5oowjfeuES+pmbnjvJdssLUl21MnMyK4bHLpWJmNEBEOIpAw9FGXYlSv8gz/qaZ1ZUV9WxBxoNcvJKntmsv4mlypPlyHcTwLk3+3w/22dr2j1yFx0+IhM3PyBAmoYFCkEeAXiyX9gxLtcwZBenQHQEx10bq/zo3uuJXTNlyXoer8iTIcAqnGSW+NXxamd98O9uKn6zixO7JFIKl4ups7EgHENAPglAOnj4N8euLTz99tmaU9apOtrbPOtfxk6dntZ0142V5vrgDRLzZtCNz/2aJpkLnxx0MTg9+tXG5tdBS+MzsauymJk/b8Lhx58tetoBlnm6+clUnqCDnE5STlq2w926vi46W1cxtDJCammk5yqUiziZHyns/CrOE1njyVmTx+Rvc21c9wiMRsYlYudAQCCGZxuWuMvWdkek5fz3DghNoVTlVCWIJtruIL1CYbJ9TS3ztcda65dfa8VMa0aaFsVtz8xsCrXIdn4nzSMEAWCXD4q1zKvVMxQb5SOeXp8KnL9LldwVR7H/95b3VqVa2/izmmqvjNOOjZKBHb5EDHNLgtW7DIw7MOzo7Wza5z+N7c7g7us0pVVcXtz/53bzDyga2w2ekML7fhCxMlkhqDig8X0dF5VRrxOOZ53BMsbzYPchgjpkxSIC2mK3dvxrYHeauBEZGAbZcfXgLU1YM1q1WPhKiOC8OjyH06P1WV0HHf/qupc+pkN79ICScY+CI4g9icbH7TN0kPNUpP3hHR0nFvJlVMIcHs596qeHHZp9Tj2WJ4H/yl94ZxwzR0QIZowNH+Ccqx0qtJoHEC8pu0QpZ1+WXZWZaPTWV3xZ3GqaaOveFVtIsz3dQ10VbNzmmt+nqKZzU2UY8/EdPgnhIECa7xFD4zJxK7d6fS/tfPAwbyUCvBZLTse2OIKvkggRI3NRCYSSH8QYIAAOv4n+Ld7T7LN0qMZodhmaXfUbKPMNspsDdgaGLBmqXljdT/96wcOVT7Tr+RlBcNaZIxs+jA07JBXSuxBljWTGJurNVyPZXJ4vCcF/S1Xr5h5qERVgltc/tfL8+krxqSj/vdDlU9PTIWv3+EOfSJj8Ij75x0Pc7+3XC9o3n0TxAChQSylYUBtYFwbCQBAVSZ23TZn8JUap7++tzF7Mxy3oi841pjmqcDmntA6xCQEkfk/cj/rXfKertcej8lhb/h1d+2xMjiece1crXke2FyPnitCkBiXDj+5y+lfPS3ZGFznKSqYntjvXOUp2zJYSlctU+T7+rovsNvr6NvLHr8c/qlxOG1NTEXGD84nZm9xBl8flY1fqkCYYQw9ZL7pJRNkZGnB0De6in689Hp+eM+NGEDMLt7z8chc/CJOU8et84SeGJVp+e5OZ8GrNU5/rZkfpiNsdrT6Fy0092ULxe4vlYWvivKpOEBgOgBwFvzb/bNss7QvRhdtMWyTyGZglQ5sbVmjLZurNVwHdB1Me7nlmic3Lf5/I3KJ+lret2Sn09+6gqrj53gNBvri8WXnag+0rTK1bG0BIAj5886Qk1fWcZ76GMV+GlCkawqlHNAxTK92+o/qkKcTgeuUROO0UilzQQ6ndtdz7i8ZpDmG5lIXmxOl94tGPNneN50Iufa0n+yLXJ2KxgwXYqMIoDNfeUtWWlVbVsXtCwbHa4Js52o/u040DRDIIE6O7//Db4efmrl6/5bGycnGKV95S8E7JVXNd9asdL4JCXtlaeCbK0t72kfbP8Z0TeDbqIMpqfDkMjF1/hZX4I3yfHZKgZSbk6AdSzQEJQbpBe+HKrs8rPB45Tol1TSlTMxclKCYdY0Mv71ESo/1KOooHeLCe0WVB8coJtFzo3u+49TUyn0Mt8SJjEVF+VQBQPj3ATA+hX+7/z7bLD3WCv36723jxTZeBrRJ1MNSsevAmjroT1wHdB1MfSnyw79sfv+eAlX6aKWv5LPjNTG0J8fWTAxtrm0KtmIAa0XM/phrub/kzGHZ2DnmKcYYArCF5hJ7ne4/QAOFe/hcPSF/jDkp1nBaSMmdBSE0AAKYiJMNHxcOPWRbAVsD1tRWf6wDe0WdbRL9J2hgTnPNLz4JlHNLgsOIUinN+hTJPySf2js90ZB+huRf/E9gcDxNTbsv/HaeMeViqmRSqvmWrbz/VYRhxrh09LYUxazjNaVCwKnafxVULPi250cnJxpnhKTMOcjczwsBXMSJvR+HKrvc+mhmZPd1Dl0tpwxDwA09BzCwFj5//y+6ugd7z9KjGbm2/U1/MjP6U65Wse1PDOxcrakvm6s1XAd0zU59ueXhN9a+9QMBJ5/b5i7Y8W0PBo7+kWWdSWYPXr+dweuxaMEKU8uKmP1ZW8jAhiJo0BgE20+0tjoWriFZ9BkAgCjtSHS+L1sD/asvsNvLmvayuf7ncD0ttu/8gCycnKbYfXscnj0QwXmTUk2JsIP7bIGBb7DNUvtHg4GigXPDe67iDWVYnGLXiySRCEriWFpHwa2ugtf38N69J8r8yByjmLmEuxijdMzRLSvckHxiTVWquRa++FCqu3GabZYe/QjWNl5s42VAm0Q9LA27Dqypg/7EdUDXwdSXo3/++MtXrt3uDPzPPoen+UQZDPSwPr9xmT2J+8+ZxB1OI1bowIqYx2LqHe/7t3O1prZsrtb90GXXrDWatbn+Z3E9Jd5wllvNj6ANvaCJccoYAl+u8pcut0IHVsS0+1hr9DoQuc6I753pl6XxECKkQCyzl/d9up0P1HQ33jrR9SojYtl/PTzrsG/92Gbp0c44rTFIBrTp0AvUVhhFVsS028uuA1sDbYVtRX1ZEbPXuU57ueWdlcufnf1JwZCft1Bc0jZLu+7JrRgQWRFzIA5ee/FsPXipFWytiGm3lz2JszVgm6VWacCquHZfaE2/1Z+42tqyRgM2V5trX2rANku/nkFYMem2ImavJ/I9nCT1p1xtBtYYTzZXm6tVGrAq7gnRb53+9+YvP1nxwpQ3S8f8V3/95bRj3v1psmHnag+K+3JQbNfBoT2YFfVlRUxbA7ZZapUGrIpr14E1z67+xNXWljUasLnaXPtSA7ZZapul7QROCNOhh8bugDZeesigP7WXnas1Jmx/4jqga3buM7vrX1m7wPnPkqqf2mZp9z2YFZMYK2L25SCrv5pvNgN7smFroH9pwG6v/tVe9rPLmvbqT1ztmrVGAzZXm2tfasA2S22z1DZLrdXAgDaJbGO3hwRss3RA18EP/m+T8OvtS5s+CFU+bJultlk6EDTQlwPN/moY96dJt52rNZPD/sTVrllrNGBztblapQGr4vanfsvO1Zr6srn2HVfbLLXWKOtPK7/6U64D2njpof3Wn9rLztU2SwdszZ759zrm3Ghj+ke1q1Z/WFT5zEAwyuxBVt8NsvqrUWhP4qzRgM3V5mqVBqyKaz8PrNGszdXmatesNRqwudpc+1IDtllqm6X2ylJrNTBgTaIemrpW3b9VcW1j1xpjd8C217SXWob/bM+K1WfE9y79NDj4XdsstVeWDgQN9OVAs78axraZYc2Ey+ZqDVe7Zm2utgb6lwbs9upf7WU/u6xprxOdq22WWmuU2caLbbwMWJPINkt7QcCaOuhP/cuArYPpr8ZnPrXh3fkOXXl5vado7UAwyk70gYttvh2qMru9/jMH8HYdWF8H/am2bOPFmn7A5mpztUoDVsXtT/2Wnas19WVz7Tuutllqm6X2ylJrNTBgTaJeWIX9ydSzc7XG2B2wdTD1pcgPP171yu+3uQrva2BdUdsstVeWDgQN2JO4vhtod9aDFZMYK2LaGuhfGrDbq3+1l12z1rRXf+Jq16w1GrC52lz7UgO2WWqtUWYbL7bxMmBNItss7QUBa+qgP/UvA7YOrn66+vkX1r9z7T+Lq249nCL60wDeztWagWZ/4tqXA017BaS9AtLWgPUasGvWmn7b5mpztUoDVsXtT2MNO1dr6svm2ndcvxWz9Pvf/36JYRgrAQCDEEIrGIa56Mknn8z00HqYCwB4u4fX9uYyK4wHK2IOWNOhN40FbPPJ1patgf6kgQHbbz3+2+Wbrt+3yfF5YNDDtll6+F7cisGbFTHtCUxbO1rB1oqYdq7WtJXNtX9xtdurf7WX3Rda0179iatds9ZowOZqc+1LDRx3s/T22293SZL0AQBgyXPPPffIbbfdNt+8oWefffbqI5llz97z/vBo44bHRg4aVTPvscvve+u+d+7BgMHmCHz5DQ9dumz+vf+8G8d07opH597/2sOLLmFUdbJKYImrH7rsjwsfWPiEjmAuxWDPMToWcijKXAMA44rH5j701v3v3JfNJX2kv2TBHo1aP1pL/YzADP9lj8z9xSv3v3+lA0ljVIyqvvqRi19beP/C36kAS0Js2P8JsHaMS1MvMgCmXvHYZY++fd87DwJg4FlIvwvZeL0a0//by7nh3Efn/nL+A4u+RxpqSU7HN9/w60sXmPkoOkhhj7/xO/mhm05zaOLZGsSlqx699H/evu/tR0wWaQc7X8dBxpfN34YQJOc9fvk9b97/zl1CLhliPMFPrnnw4sVv3f/2fQAS+hWPXPLrlx5YdCFvqCdrAApXPXb5b966f+HjGEJ6hvC9oMpJyo+j6xCAmMluwf3/vBsi3ZEj6OU3PDR72VM//fvjAd5lXPH43PtffXjxZayqTDyEHYBCFKrPuXC28FB2b9+HIUClcHJJA3Su7cjutXs/vEIWm09meP/6ax695NUF9y78HcLxBIJDn5TwvaM5RZrVFbscG68vEJ3fxyFydWQnEPTG6x+avdBkF0kn9cifGh4sf2jyqS5N6Zqdks/4NHAbRJC8/AA7Ahm8TFJrDrJDhH7FY5f8+pWH3r9ATUdmcpwn0pFdAvB/J4BCuIDy3e7YvX7fO/fQwGDnPjb3gVfuW3ypAyiTOrKL5VK46uT/H4OzhR5FmYsQQvMen/eg2XYmuwTElzbi7jWj1PQdJK4HTN29du97VzBQHqtg5K7vPDLnlTZ2MIFgZSs7LRm5ysl5k6bu3rrvnQexVt3x76IKao9zT/pHONRdlz0695dvPPjubZSulXZkp2owveN/Nv2u/L7Jp7qAcrYBcemKA7pLC2keBEPP692xw9g11zxy0eK373/nPghx9fJH5vzGZOfQpFMMAIUrOuiunR0SWn7g4Tzi5R10JxH08msfmr3szQcW/ZIwVO4QdhCmrn708v9trdlW3VHP8ZRWwOe1eR3ZZXNpn8773jHZjdYSPyMgClz26Lw7X949IpAAACAASURBVHv4vSsYtSO7Bb9DGJFE2LD/a9cdAJg6twM7CfLvgiK1VtjV8ssg74Id2eUJavN1D1284O373/mNaqDkzhWbf19x2rQZHMqf085u4f0LH0YIwdaa/Qa7t+8ScukQ4wx90s7OgFhrzXbHLk3QL0IN4abuIIBYV+ye+tnfHw/ybm3eo5c/+OoDiy9jDWWi2pGdAfNR3PMMD6UCXhMPYWfqLkPRS/caXCd2714hp+Ins87AhjbdLfidjhFJNUX9GRZiIxlJmI0gNL/zkXbdCTizSB/s2M3Xpn9IAN3dkZ1E0BuvfWj2wgX3LfxtNJfQohv3P1Bx2qQZHFK7ZIcLepqHyve+rtm37yIQ4EVAr/3uY7MXmbrryM6sWSfniXTUXVfsFj6w6JfIUDmJ5pZfe/8FyxY8+M+7gaGx8x6d9+BrD79/CaNKkzuyi2dThOIa8nsKSgU+kx1EyLy2vWaTBLFsP0isHqW67yhTcg+7NWnZRnfhG7ZZapulA0UDfTnQtFcVWr+qsD8ZBHau9kTW7l9sDdgasH+UtEoDVsW1n13W9FsnOtfjbpYeWFX6EQDglmefffarW2+9dS6E8H8xDDvl6aefbuxuovHBr958Z3guca6IEKAwaBTKAp8gWUnGCcWjShyODNhCcRkAICpQcm4Vw4wsQedZXaM4TaZjNJ8xIEB+RXRiCIAW0pHFgU6GZNHRQjtEBWK6T5E4CBCI0WwWAQwVyoIrDzFDJOm8Q1MYRteIFoZPAwNBvyo6AQQgQTmyhK6TIUVwhClO1CCuBlXRaUAA4jgjAAxDBbLgFHFSFTFSdiKFIXUdj1J8GgIEA6rgQgCiBMEKDNJJnyKyEZoTdAzTAnLeaSAE44wjgyOEBSWRz1KUIkJM8+gqTRg6FqW4tMksqIpuHWAoTdIireuUW5PoFsqRMwCm+zXRCRAAcfOeIcIKpJwzSbKSgpOKW81zGDJglHRkIcSMoJJza92wCyh5HiAEYySbxYHxNTsMV31y3tkVuxxBybyuUj1mp4lOAwCQIBxZAwBYqBxgR5CyU1cZUtda2SFk4AWayLexYwQGGZ3YiU4DAZhgHBnsALsMRSkyRiguTWZxw8BaKEcaAQAK2tkRVJ42DLIzO3hALyQ02+Cb7FpoLgPQN3Xn0GQ6TvMZDSBYoOYdEAHY0gt27bpjO+jOd0B3MZIVKMPAO+ouoIpOZGqyAzsBJ9V8B3YtFJ8GHXQXb9WdRgaUPBumOUGDmB5URL6NHZvBEGjVXffs8m4dQJQhaZHSdcqjSXS0g+5MdhGCFWgMgK7YRSkuA1trNutWMbytZjWNcuht7MyaPag7ms3ixgHdUQ5RwjDdr0gcBhCI046MASBorVkMM0SirWa7Ypeg2Cyp62ShIrbWrHqgZk12cZwVEITI1F1HdtQB3Zns/KrgMvsZs2bpA+wiNJfTMEwPyO2668COpJQ8hmseXaHbdWfWbEDNuw0AD9ZsR3aBAzXbQjpyBESwq5qNkI4sBjGjO3YIAuRTRGebftksARAZkgVHlGbzKkYoXiXvxNA32eXwr2s2dqC/M3UHD/Z3GlmgiI4I5RA1nFDNez5Ud6JTwIlW3fGaytBGW80aB2rWvOfkYdkdqFlZ5LMEpUiQUFzG1zXbkV2KoPKMgQiPlmeitCNnIExvZxejHVmz32xnJ3X5rOhGd63tnOc6s4vRbN7sQ3yKxENkwBjNZQcLaU8zzeXXeoveNzBsUXfPsBN9MGAbWrah1Vm7VmjWipj2xMiaCYzNtX9xtdurf7WX3Rda0179iatds9ZowOZqc+1LDRx3s/S2226bDgB4HsOwC0xz9MD/fwsAcIVpnnY10Vx4/8Jfj85Ef7id97+6dPtK7baKMfPKhWQoxnDCFmfwmWnJxp8QhoFt5/3raYSxw3PRUSJOqSs9xQ9NzzQ+6FFkeg8f2JsimZoxmfDZOgbRJlfx26Vi6txB+bQ/wjgzazH6vTOV9JUEQnAbH/zSoWsFlUK8MkdSypee0H+fnAz/zqkp1C6nf08Op5rGZCIzVAxH652hVyvziUuL8llPI+NM7nX4Phyfab4SQzq2nvV+GYSopDIXH5whWGmFu+i+Gamm/+ENhajmA9UyRqRHZ1umqhhEa13FT1flWm4skAV+n8MTbWJcK8dlmmdDA8Et7tDSgCqOHiIkylIkK/0LZ56aqYo/dhgavp0LbAUQGCOF2DgZw/XV7tLfT8w03+FV8mwd52uMko6N43PR8wEwwGZX0UchOTelK3ZbHZ7NNCTIkbmWVnarPMUPTW1n5wzsTRFUzZhMtI0dX/hOqZQ9u51dNeefPzndeFMrO65glcNQg+3sFkHssTmGcZ/Jrsbp3yPgZOOYTPTUVnau0KuVQuLSIukAO87/wfh001Umu23Owk9dulzRzm6lp/jeU5KNvzbZ1XCBmhxA4ngxNb4rds2Ma8XYTPPFECG4xXUou7XOot9MTzf+ymS3wxHYYuBAH5WNTZBwXF9K8M+crudv9it5tp7zNrWQ3IYxuej5sAO7QUIyFGc4YZur8Okpif0/IQwd38kH1+MIsd2xawawfqqYPPUQdlLaH6GdmWqHf/6kTONNFEJwayd2q9wFd01PRX/rMtnxvlqBoPa3s/ucdi6coMkz29nVcd4PJqbDh7AbdkB3X7lLf3VSquEJp6k7LlCj4ERqZLZlqtZBd+aPD/Wsu6UWp9dOl5LntbPzq+KYCiFRaupunav4iempxl+xhkocyo7Q17pLfj8203xHV+xWs95Pyw1tjKk7k90WV+HT07plV/rQ1PT+B72qRO9y+vclCLp6XCZ6toFBtNlV+E6JmD170AF2G3DHu6fKie+QyIBbucJW3Q0X4pWCWbPukrumpxq7ZLfRFXp1aLvuWGeyzvE1u3WMb1UBZhSb7LIEK63qzA7DUiNz8VZ26z3FT4/ItNzYzq6JdX0xPhM+qDufKo4ZeoDdMoz96wWa+GPWUIidXHCrjgGtTXeEvtZT8v/Gppt/2pHd2EzkAoAhtMkV+jgkC5O7YreF9W5hMBwfkWsZncdJ9Ut3ycPTMk0PtLNL4lTN2GzLWabuNjtD/yyVMmcOyqcDh+jOMOAWZ8FXDl0LtLNbBMjHZyP13s660zDC2OApfG1o9kDNss7kXs73/vhU89VmzW7lQ5+5jPyQylyiEzu1VXc5pIvj8unx3bEblwlfjJl14Cpa6lWFg+zWuIqfOLlVdwqxkw9u1aHJrmWChJP6v0nnMzM0oa1mHd7mCMWtH39Edga+0xlYjxuIaWf3lbvk4cmZpgd8B3QXQbB+cj4145vs+Gy1I/j6pMz+mymTnatw94zkvhGr3SVNIVnwr3WX3gkxPdvVc6w/DeDtXK0ZaPYnrn050LSNeNuItzVgvQbsmrWm37a52lyt0oBVcfvTWMPO1Zr6srn2HdfjbpZ2XknaE7N09Z0v1JmvqNfznsdBy/47zwbq6P2MM1ws5wqhAaCCYbpAUnmnJjsAAjBD0FmXJvMkQpgBEIgyXKxIygYViBt5nJJIpBOMplEQALSfdYaLpWzIXG0q4YSWx3GF01WGMBAWox0pnyK6cYSgDiFK0GwqKIleDWKGQJAyY+gkramkuRKymXU1l0jZkLlaNI+TigJxjTXMVVUGjDBcPKCIPqADqGMApXEm6zEkp4EwlCMpkVMVljQ0AkAMNTF8uFTKhswVjyJBKOZKP15XGMIAcD/Nx4oUwQ8Qwsz/niFpwa3KnHlthqREp6o4aPOeIUJhyhkrkbNBFUEgkpRkml9OTaHN1bBdseNVc1UtAGmCybq7YKdC3BBwSqaQjveEXZxm014l7+qKnZkPrWvU4dg5DI0mDQOLMo5vsPMaklNHGBJISnR0y45UdAh1rhM7c3WnCqHRFTsKGTiCwDg8O1e4WM4UQgNC9YDueFV2mCsOM4Qj69Ly39QdwJFAUBLdFTsAQB4SukTgcrvuTHYeVXSZbf617vJeDUKjAzvKAAC16878fumA7jqy8yuiD9MBNA2qNE5nO7OjDI1AHXRnmPolKLmdHW4A2HhQdwamQbyT7mjBqcpcd7rDAAC8JjPmgKCBcUZK5GwBRBCqsK1meVVxAGC0sdPzPGkcWrOm7syVjt2xkyCh5zuzU9rYmQZrvLVmD2XH6CppIACaDtTsoewUhjQAjNBsIqDmve3sUjib9RniIbqjkEaYK9APrVlTd5jO6XJrzZrsQq01+zU7lyrx5srULEELvC5z9IF7DtPOlo41a7LjdJk2NdvEOCOhDuyyZn+nyq0r4TMEk3Xp8iHsiqVcQIEYMmuWRDpurtY1V/DuZ/nW/g7voDvHgf6uVXcd2MVoNlVwBHZt/R2hKhihcq2r3RHWmV2aYDNeXXR1rNmu2JkreQ0M09pqFnXBjsq5VNnZkZ25uhoBgEx2xXI2qCEI8mZ/1wU7DEFovkFgsnMdrNk2dmbeqPVZwceKpExQATgSidZnRZfsBJxAIkbIBbLARRk+u8lV+Mb4TPS6vaynOk3Rf7TN0q7X11oxeLMipj2BsV8PtEoDVsW166DvJkb91di1tWWNBmyuNlerNGBVXPt5YI1mba7/mVyPu1na3crSZDJ541tvvWX6jt/4fHrHcy+nAEp9Ht67+JTQ4DMuEJOnxElS96kKjqC57g8CCcMNTlcxACAQCNJgNQ3DzPdzDQTTJKl7VQU3IDSNKYOABiQN3ZzngzhJaQFVJsw4KoDAfBXYYWgQQwCmCAI5dQ0CCFvjZAnS8GgKpkMIREggGhgAN8yo5ivuB+K0xsCQAiFwGAYwzcLEgb8zrzSvzeEEcmmq6YEAEScMGunQnPGbr7h3jCPjGDLvjdXNv0QgSZK6p/U+zBszzV3c4LQD90wSBqPpGGbelYGgeW0rHwBBnsCQ+c2MGcd87fYY2OHQgFQX7DQIkQJxZLIzbyx9kJ3ZBqDX7DjDfFkXweRRslNwDOnHwM5vcu5DdhIkDOwQdrQWUKVDdMce0N3h2OUhgUhgANIwN3roWnddsTMFIxA9012v2BGEwRpmRQDQrrsjs8OAWejfqFlda9Vv55rtnh0GVABaa7a/sMvjuMG31yxh5m32PKh7dlpb7X9ds23s8hhu8Af6uxxBGg6L2UmQNAigw+50p0IMOUwddKrZvtRdX7HrqLt2diZkU78dnxUddYfMbSla+3jzmWPqDgIFwwwH0uDdkfBTZi3eWFZ53SZV23HHi/d0aZZ2bR/a/9UmYBOwCdgEbAI2AZuATcAmYBOwCdgETjQCcl7eqwJ11eHyajVl+upzNHuWLrv79U8KZGH0VnfBz9ftXF31w2DxHXGGiYTyYvFu3rt2sJiemCUoc79SQOg6LZB4NijLgT2cd31lLjGl2eHc75NyRQmSjbh01cfoGtXgcG8ry6dHxyhHvFDJBaop57ZhilAl4pSoYpjs0BRXiqJjhZJQVMv51lUIyclRhm/yKPlghqRTjKZzDkNhaxn35mH51Pg4zbT4FDlQz7q3lOfTYySMkLMYnvNpii/OcOFQPlu62+FdO1RMTo7RXJjTFK+MEXnzYB6npvD1jHvDMDE1OcwwUb8iB5oYV01Iyg7TITSSBBsOqEJJkuHChflsyQ7atalSzo5LU2yc1DUWAczQMVxxa3lvW5zk5DDrbPYrQkGEcu4LKEIJBgFspvj6YilbEafZaCifO8guQ1AZw0A4jRAhkmQ2IOcDexze9cOExJQw49zvU0x2johLV3y0oVENjGv7ICkzKkax8UJFCNSx3g2D8unxgskOYgpnqHyKpOImu52Mc8tIKTc2wnBNPkUKplvZqZzD0L7Bbi/r3jwonx5rshMIKm2y7swuznDNDlXxSRCTcWiullUPsoswbMSvSMEGxlVTLGUqDQzXEjgT6chul8O3doiYnGyyo3SNNQBmaBimejTJs4vktlbJ2XHt7MKUc1+BIpSYHveh7LLFu3nf2vJ23SEAKYRIgSByrew47/phuTZ2fkUItRBMzGeoHrILdntY74ZyMT1BJChBxTBzVTOfIul4gSQU1fO+tYNziSlRmmvyqVIw1caO5wyNqSG5HSOU3KgEzbSYeqlj3ZvLu2G3h/WtqcgnpsQYrplTFZ+CEyJEOnGA3cZhYmpS5IDu6imutkwRhnTFrtZh3nNycqoLdnWMe0OlmJzcbOpOEgojjHNvO7sGnGkcpObL2nRnsvOvGSymJpm6M31CEiFSPMCujvOurzDvmeUbvbJYGCfZqEdXfF2x20Hy2ysVsUogKEHrxK6W960dmktMiXTBrp5xbx6ST43vzC7fVrOCX1O87bqr43xrBguHssMMneD1Vt0dwq6BdVUX5zPDzdWRCYKNmHXXXrM7KefmSiU3NkGxcUbXWB1ghoFhqluTPHWMa2OlmJpk6s53kF2uBEIIwyS3t0jODonTjm+wQwbCKQDwzuwiLN/ok8XCGOWIeDXZb7LbR7t3lMvpqhaKjYcUIdCuO5OdjmEKq6t8+oDuqhnn5pFSdlyE5hu9ar4wTdLJdt21s4tRTCyoyv46h2dTuZgaZ7ITcCrjVfOBzuxaGK6ZVxWfCDHZXO3vNFSuIzuz39zfiV1QEYsTjCNi9nd1nH/NICExJUE5YoyhOsx9mHWIaSa7tprNjQuzfCu7KOOsDyq50q7Z+VqfFSmCypi/IhEddFfPe9cNySamRhi+0aeIhVGCifkP1Ow+1rmjPJ+titNsLCgJBXWsb92gfGpiO7sdzsDdmEaQE7MNf9zkK7r7ygcvaTVPu/gUmweM99WztEMcK+JaEdNM2Yq4VsS0c20TmBVsrYhp52pNW9lc+xdXu736V3vZfaE17dWfuNo1a40GbK42V6s00OU0rk/N0ttvv90lSdIHAIAlzz333CO33XbbfPNbn3322au7m0T+/fH3J0yP7v+3imFqnYHCwyAoHSKmvDHaIe3mfKvHp5tPM1c8bXOFaiikscMzsbI8SehbnQUrR+RiJ/kUmdzNe1syOBMelw2PMVcMbvAUfVksZceUihlXmOby1Qy3eXouPo0w96HjC7c7kOodnosX5UhK2+IqWDkm03KKU5WJXbwvnMOZ2LhM8xhzHdUGT/Hng/LJKcV5wdHIOnMNrHPjpFR4Bg4Q2MAV7nQbir9SSBSkCVrb4QquHJ2JzuA0Ba92+hsVSORGZ6MjNAxDG91Fn1eIiWkFssDsYzypKMNXj083TzPNpK3u0Ga3KpQMFVL+GMWoW2n3+ilicipjaNhO3r8XYZg+MtNSoWC4scUT+mJoNn5SQM1T9Q5PPIYzDRNykfHmgT2bXKG1ATU/tCt2m/lgLQsRabKTSELf7CxYObIDuzTORMZnw6Pb2RVJ2TFlB9jV8541E1Lh00x2W/nC7WwHduscnnWTxPTkdnYCzraMzTSNNde4rj/ArigvOJo6sdvsLN7Ka/nCSiFekCaYb7ATEZTGC/GhXbEL03z1xEzzNHOF65ZO7Gq4wKpxmeiMdnYaBvXRmVgru7Wcf/VoKTvRr4r0kdl5V49Ph1t1t91ZuIsEOtMduzggEpPF2HCT3Xp3aFWxnBvdyo7h8vVc9+w6685kNybTNNY8gOhLLrB6mCaMNXXXzDpze1nnxskHdPc1u0RBkqC16iPoboiYmFYoCcw+1pNqIJjaaULLxM7s4hSjVndgV8P79yoQ6qOzbew2u0NfVOYS07tit4bzby42tDJTd/HWmvWuHneQXcEuEhjdsPO0ZHD2YM1udIdWFcm50a01y3D5atqxeXou0Vqzpu4YpHpH5OJFAklpmzvVbEd2pu7K8skpJXnBsZ/hhAaHe0M7u44128YucKBm1daalTEyOyYTGdle+x3ZddadUxVKKoWU32S3hXatnyKmWmu2p+wQgnCju2BdQJEqumK3hQ/UMgARw7PxQTJJ6Js61WwGd4THZZta+7s2dsKoUjHt7qy7Lc7CHayhetrZre1QszW8LyLibLRjzbaza3Lwub2M66DuNjmLtjk1qcDs7zqz2+UMNGYQkCaaNQsh2ugp/rwju2aaq56UCU9r3SvXXbLZqWYPsqvm/KvGZlpmsIewi1eYKzsP1qwi0nUOdyJOsPvM/u5I7LY5C3ZTSKdMdl31d3FAxSeL0RHtNVvSzo52SPW8d3V7f2ey0zAoBhVpSAvN1p/5m+umHMYM7U8DeDtXawaa/YmrVQPN/sTAztWug/6kAbtmrdGrzdXmapUGrIrbn/otO1dr6svmag1X681S8xsOrC5dCQAYhBBawTDMRU8++WTmcCtunn/kg4mDhdQfCTlXwWGEkaKYOtpALocuB3IE1QwRwmiku6GBSIkiYrqBK35VrEiSdIO54tSjymV5gsjIAMtAhCEGaV5zb88cQTfSuuInVN2tEmQM4JhOG5qb0HVWJImoGcen5YckKKYeRwbp1NVCBcPFPCLSAAMYq6leFcfzeUBEOUMrxoFBSJBMAAwAXJMCHEJMlmSaDAB0ryoNShBMHUQGxRlawFzRJUE8DRCEvKEEREimZAJPujS5HAGoyxiZMg95oQ3dTWmqM0WyezEDkbyaL83Q7B4cIYoxNC+C0MhjWAYgc3WpPChLkBEDw0W3Kg1WMCwvAyJl5kMbmgfXDTpDMXWEobs4XW1lZ+6BSuiKn4I4EEk8bhhQ8avSIewkHM+auUKIIcbQPOb+fiY7Slf8tI44CcNTCMMMxlDdhGEwIklFzThuVRiaph212AF2MoaLEmqNAxld8X3NTi3CASLb2CFAGZqH0TU+Q9DNCELtEHZID8jIMDScipv7ELKGEpBwMpXH8JR5/+b1EiTT0GSnax5K1/hWdggQbjVfkqSYuq/ZYYaEYWmEMJVX80NEkm7SISZ6NJMdflh2GYJqxkzdGboHN1f4kXhc16Ea0KQhpu4gwJBblQYJEIoaQccBQIDSNZ+5c0QWpxvp/8/el4DJUVVt33url8lGpicBAUVccV8+t89930EWIWGHkExXTxIREfFDQDaRRUHASDJdNVkggEAAkV0FRWQT943FBUEiIEmmOmSZme6qe/7nbU7lrzTdXUtXQ0amnsdHzVTfvn23c+4573lfXZ3R49EU9BtjN4nc7Yz6untm7AruyMudbM8jSojsNLe645ihNmHshFQy545urzPZjaMy89Rk75mxG5GZYalEfezynjt1Y7bncVcIb0Zw3ZE305OqOiKMp8Fb+czY5ZwRQ63vdcd2qXpauZmetcGxezo3+RGhKeuPnSLKTdJeAfyuo8pY75J0+9zqLlh3rjI2FWojLw+OnXLHZvaQNNZn849kSU/DuvPHroe86ZiX4NhV6nv2mbEbMYwNVeyDwNhtzPSsznljM42a2+tl8k+Bm3TLustknvLomT279dgZm8ZIrSep5GRdK9SUGsXYTfLHzsgMgyMjU6vOmEx60oZM7gkgP/uqo7tu2bMYO6XGNpOxIaOEmOQ+M3ZjhlHZzh19qSapR1W2grHLec/MwYbc5EdIU3a76uZdKvlJ//DHzhMkqkbG0STd6e7YLhszuS1jN8brjhTJHs/rzWid88duqlebud7IPWFIIQ13bGZWGmLEMNZ5pGoz6785/xjOt+nu1mOX97wCxnBDJr8a6y7v0dQxlRlG0HcS8Z7lsevFns1NeVgJ2rLuxiiznqSUk6ja50pjZFRl/zPJre6cEZTdzGPXw+cUxg7IT6w7Jzv5YUkezrvtR4m8qso5iseuamQrY0bG+f9jZ1TA25zXtcDYedntamMvqeR6Hm42dtNqI7tuzvQ84RrGpum1kZe7CmexgbNZYOyyQucqxjPrDmP3dCb3uBJC5Ty3oAQZI0ZmnUeBPctjt0GKEZ2ZtAZ8uv7Ybcz2PJb3ajPynjdtlMeuh2rTs1r3PNGz3e2f++Z+h4WgRiccl+44LhPj2p1xnbjETYzrxBoYX2tgYr7G13xN2K7uzNd4GteJPdudNTAxrhPj2q018NwES0MulGF//rAQ4vawlxL8vRuHazfa7Nbkj6e+TozBxCE4sQbG1xqYmK/xNV/jyR5M9HVibU2cLxNrYGINPHPx6cZ52I02J/ranbmaGNfxNa4T8zW+5mviLOzOfI2ncZ0IliYIsrb7yHia/PHU1wnj0p3DamJcJ8a1W2ugW+2Op3Nroq/d2V8T49qdcZ3YsxPjOrEGxtcamJiv8TVfE7arO/M1nsZ1Ys92Zw1MjOvEuHZrDUwESyeCpSmPwMRm7dZmHU/OwERfu7MPxtO4TuyD7qyBiXGdGNdurYFutTuezq2JvnZnf02Ma3fGdWLPTozrxBoYX2tgYr7G13xN2K7uzNd4GtdtK1g6a9Yso6enp2flypWbAj3bJsvw0de+vr7XDA8PP7Rq1SqP+zueJn889XXCuHTnsJoY1214XBcsWDB18eLFOAtpWz9fBgYGXqa1dizLWh84u7txxnSjzY73QQvbtc32dcJ2NfV9ujFf3Wiz4/XaJkXajf52o81ujcFEX7tjE7fZcZ2ws8/ZWTixZ7uztybGdXyNa8fzZZrmZCnli8vl8t/Hw/2gyQnTsT049NBDp4yOjo4G4i8dj2sLv6jjvi5YsGBHtL148eInX4j3I/zm8WRno0IIZdQXU35PmqZ5ohDivSMjI/sFAqYdBUsXLlw4o1arjViWtbmhv51sAL+vRwshPmNZ1i9TCmbIUqn0OiJ6ueu6dyxbtmxDGu3OnTt3WiaT+aCUcnR4ePgXq1atqnbKczRnzpzefD4/t1ar2YF+dnxYmaY5k4g+JKX8q+M496cRiObA9mwi+rDWevnQ0NC9aYyraZrThRAlIcR0pdTiwcHBf6fQrr8G3moYxm+WLFnyUAptCu7rMUIIQyl1weDg4FMptCsHBgbeS0QHaa1vrVQq1/F8dbK3RGC9EhHdHti7idudNWtWrre3d77neauWLVv2eFoGC2urUChAEX1mtVq9a8WKFZUUxlUUi8X3SimXSSn39YcvZAAAIABJREFUL5fLf0ijTThY2Wx20oUXXrguxbPQ7+t1RPRd27ZPS2lsu3IWYh309fV9gIh6UjxjW9muxOsVYziebFdgXDc6jvPrNM5tjMF/ge3qaA10y3ax6OYCIQSSG+VAkiNxf/2zkIh2NQzjrpTsoSiVSjhfX10uly8PXAw79TXq54vW+nVSyrsty3oipTMWPsEL1s427Nl/lsvlB3jOEq8rnhd/vt5oGMZ9g4ODj6QxXy90O4s929vbu6dS6uNSyssGBwchxIvkbEfzNZ58OL+vWut169ev/y3fj9I4Xz5KRLh33Gjb9vVpjGuX7hy4H/j3rmHHce5Iw49/ju+IHa3XbtlZ0zR3chznqYaAXkdri+8ytpTyw0qp96ZlZ7vlwwFI4Xneu5RSf07LHsyfP/8VnuddK6U8oVwuY2/5T+J1gN8/Y8aM3sDduOM20QD39UdCiN9YlnVAGn2dsLMCZ1ZX7rNx4prPS7C0VCodSEQnGIax55IlSx4OdLijYGmxWDxXKbVbJpOZ0xAkSLyp/L4SEbI619m2vaxTx40PwMVSSjjviogQ4Pw4ZyIS97W/v//dSqmLhBC/k1LuSkTbE9GAbdv3CyGCQaM4awQLdSchxF1CiMdc1z0wEIBKpa9CiDcLIfJSykPK5fI9SZ030zSzRLRESlkQQtyrtf5FGsFSPgCvIKI7lFLTiOgjUsrPlsvlvyXtqxACQZevCSFwoP5TCPFOIcTBlmX9rIM2MVcvFUJcLaX8CRE9LYQYsixrbYdr1u/r3lLKy4loHhFdb9s2+o+1kWht+ePKn3+1EOJ+x3EO6jTAj6yW67o3CiGQ4dvPsqw/dfj7RXDPCiEwnh8moouklMdZltXb4RhcJ6X8Zrlc/n5axtU0zY8IIQallHN4T3XsDPB8IVB6L++DQyzLqnUytt06CxvWVo8Q4n+I6Bjbti/pZM22sV2Jz0KM33ixXYFx/Y8Q4k1EdJNt2wjEdXTp/i+xXY8mPQe6ZbsC44p1/1Ze+3uyTUi0ZhvOwo1CiN2klJ/s0B7Wj5FSqbQXEa0SQnzLcZzTUghmBO0s/KCPE9GduVxu3oUXXpjvYL5e8HY2sLYwrkhKfcO27Qs68V8a1tZjQoiPCiF+4LruV5YtWzYt6Xz5tuuFbmd5/98ppVwgpTypXC4v72S+xpMPF+yrlHIHInq1lNIsl8s/6MQnME3zeCHEJ4UQ8DnvtywL/91RkKxLdw7h71ki+qOU8p1EdHmnfjx+6HN8R9zm7Czb71VKqX8T0bENgK1EdpbviACVfZqINkkpz+T7YSprSwiRpg+3xc5KKf9IRO8XQvzZdV1z2bJ6yCTRHRFB+Fwud60Q4jbLsk5PK4FaKpVeTUQ3cAD26jQQu35fpZSrEXvxPO/ApUuXDnd6FkzY2fr5kvp9NlYQDJsx7gc6fZ+zuxcR0eG2bd9TKpXgDC0korE1a9Z89wc/+AGCZYmeYrF4gJRyEQ4BwzD2DSD1ckIIICxjPcG+KqV21lofIqWcxQGCRG2iA/39/R9QSh3pOM4h+P+FQuEqIrpCSvnTO++8c8P999+PC0isB4e1EGKllPJSzr74CKivua577LJlyxY3HDSR2+e2V0gpdyGiHYQQGAMEoJKOgSwWiyuUUlehr4xSMYUQpxLR0bZtXyWEGIvcQX7RNM03CSHO5KDjej5kjhBC/OOxxx5bfvPNN6+J2yYHMs6SUq6xLOtcNmAWET1s2za+K9EYzJs371WZTKZMRAg4PWGaJhAqCPJe+PDDD2++9dZbgyXOkbttmuYXgXy0LOskvngcJKXEReaGm2+++ZbVq1ePRG6MX2zsa7FYfKuU0hZC4NIN5GLsvdU4ruxsXay1PsbzvCeWL1+OQG/sNeD/NtM0z+YANIxiv23byPYlmit2Bv9XCHEcr63N8+bNA6LqYiGEt3bt2oOvueYaH60UeXgbHYF58+a91DCMY4loN631yqeffvqyJlnqSO1z0By/GQmTo2zbvoz3f6IxCPZVCIEg8RVCiMM4QII+JWq3G2dhkz2LIAwSdEuBiL3rrrtOT3LGtrNdGzduPOeyyy77TaTJafLSeLFdxWIRZ+E/Lcsqm6b5WiHEMq31QCd79r/FdtVqtWOXL1+OM8Gn0oi8HLphuxrHFdl5IcQPpZTfK5fLP+xwzx6LRJ9lWSOmaVpSyp8T0W1J/Rd/oHCJEUJgn+Lc+p3neSWuZkl0vixYsGCXWq22VEp5ONtZoEHLQog3joyMHLBy5co/R56kwIsvdDuLtSWlXE5EF1uW9WPTND8ppfwyES188sknN1533XW4iMd+2B74a2tzAKmzZu3atQdec801CJTEeibs7JY7x5ZxLZVKn4NfkMlk9l68eDH8t/96H65YLJ4kpdzk+/GlUukzRDQkhFhy0003nZPENx4YGNhBaw3faq5lWf8qFotIHC0UQmx8+umn7csvv9xHRcdas2xnU71zNNoD9uMRgDqqkz3L/jHun8/JHXFbs7OBOwcqrQYQJMxms7MCgK1EtiuYmHddF7GC6bZt456Y2N8O+Map+nCNd0Q+c+Fj7LJ58+b9Lrnkkt/G2gAIMjxTIYh7pqhUKsVCoTBJCPFVKeW7hRDXPvTQQytvv/12v7ovVvOM2kb/EDM433GcM/iulWiugn2VUmKOAHw5IxDcTtTuhJ19ZlrTvs/GWiz88vMaLFVK9RLRuVLKxVrrl0kpUcawv23bKA+J/cCBlVLOQBZGCHFkIEgSu625c+funMlkrpdSngPEFwdzriaiBbZt/z52g4EPFIvFfXHRsG179qxZs7K9vb0/kFK+i1+pGIbxqQbEbejXHXnkkduNjY0hQ7Jlg5qmiQDPCUKIVzTJqIe2GXyBx3YTEWWEECfje4QQH9NaHzk0NLQ6TmNstC+XUq4IwurZUb5MSvnVBpRdpOb7+/vfrpSC8UfQ/H1EdCER4SKH0j6UdH0m7rjyRgWa8lrbtlEaCBQY2t+7AWYfqY/+S9zXC4UQ+1iW9WSpVPoW1qsQAhQSPbx2kfGO9RSLxa9JKSdZlnVysVhcrJR6AwwL2iOiX8HoBNA6kdrmdQRHYDZKONnQXCmEOClASxGprYY1tVII8Xs4r/Pnz3+N53k/AXWAEAKX+juq1erhgVL3WO0Xi8XPCCE+JIT4uZQSl+9FUkqsj28ODg7+LlZjzxzWyGzBCGIM6jQfzCWENfbyarW6d9y+NgQg4bQDtQn08iO4yCAo2SSbGqnrHHw5nYiAYB8UQlzagNSK1A5e4mTGIiKawuunhgCJEOJBvnhEbqvxxW6chYE9+2O/EoBLkZcw2vj6JOPakDx7Qdou0zS3nIUcLL2N5xTjcVWS82XCdtWDGanbLoxrtVrFOX2qjy43TfM0InIbKDRi7V9Gf35BCLGX4zhub2/vlbC3SBwJIUallPuVy+Vfx2qUXz766KMnbdq0CcHM8zk59RJUSgghXuo4zpfjJo8YQYIL14F++T2fZ0CDHWwYxmeT+AQvdDvbuLYQLBVCwD+CbZzBfmgjEih0ScAeILAthNjXr1owTRP260VIJk/Y2dAhbPpC0M4imcOXz8uVUrMCpb2xGzdNc9z4cKjekFI+HvRZ2O/E+XJFEp8A90IkjgF6QEUbEaGqC2cuSt33IKL9ktxng3Y2rTsHV1yhnPkC3Lv6+/s/qpQCih97FkCN5Y7jHBP3fuAvmhfyHZF9ToBf7lRKvZuIPhYAFcXeV6VS6S0AUBHRXKwfDmwD8IRzMTYwo+HelboPx3fEsz3P+7yPpmTENYKRb2pSRRw6JsEAZK1WOyqbzV4qpVwHujYkJIjoz0n8TXwxkhye512CeAERnUdEDwUSs6F9a3zBNM0vCSH29u0Tg59ea1kWQGCxk+d++xN29pmRSPM+G3ty+QPPebAU3+tnTBiufLIfcCkWi4ci0DV16tT9zjvvvNgIONM0TSJaY9v2D4rF4j4IwhLRSbZtIxARe8FiQw0ODgKNWP8ssn2c3fHLDhONO7IwSqlzstnsgOu6U4QQRyCQgctGoVD4thBiimVZ4MeM9Zim+T0ERqvV6kErVqxAUMuUUgIOfrdS6qQkjmbAECLweoRlWfNLpRKcAJT1/dBxnCPiXmB846+UWpDJZPYJUiawAT8rk8ns2UCQHDoWfOmGM2CDC1VrfenQ0NAvGA2KAO9OCccVzvvn8/n87EWLFo2xQw90LUrogeD9bDabvbcJP2TLPge5aODA4QJbrVY/h4Ab9ofWemGtVtsjbgCOjdaFSqmjPM/7Uq1WK6INP9NHRGfZtn1z6GAGXuDPXq+1PnloaOinPM64GJ2KvQvHWyn1isHBwZ/H2WccfEJAGFxnrySi423bXhkIIi63LAu0ErEfRhSd3dPTM1Cr1V6ptUbi4+FarbZ7A+9upLbxm0dHR5GJvMi2bfSpfiZgHguFApya27kEMVJ7/kuB0vYHlFJ/KJfLuGDCOLySs5PzAjQCkdsulUqv11rPs237K6Zp7oJSxk4cAg6Q1/xAMSc2zk2yT4M/oltnYbFYRJkhsvx7MOLjUwjiCCGADr/Y87yDli5dCmqVWM8L3XbBRiul3jw8PHxcb28vkn7Ctu0r+/v7XySlvE4IcUrc84XX+4TtGhtL3XYxQilvWRY41+HDnMRzdhqfXZ8VQvy4Cc97y30RQI1sL4RwUXY3PDw8d9WqVUiioGzwLRyc9Ck64u4xtPHg8PDwdYVCARUCX5BSHlgul1FxEuvhxCzqAB91HOfkgK8CXsxvaa2nBmgkIrc9YWfrfjwqgZ6yLOtCXA6J6B5c7AcGBt6otYZ/eGhc21UsFt+Ac0RKeWy5XL6Gz5Uyo3XOQeI3iU8wYWfnvcowDKCdMCcPInnoed4VhmHsj2Bpf3//m5VSGcuyYiHAxpMPx3sWgXckTh4M+GBI1AO8AcoinzM+0lnA5ddDUsq/w4fnYGzdZ+3kPmuaZup3DvSJ/ZfvcRk+7qEHDA4O3sX742qt9Rf5zhTp9wdf4vF9Qd4R2YdBIhL0ZL82TfPLQogvdQDYgkbE9j6nJtux7xPRL5LcM4Lz1A0fDjy48COQMLMs69umaU6SUlqe530PVb5aa8+2bVTmxXoCpe0biAhVBUcjidbJfZbnCv09LZ/PH7dhwwaVy+WwZ3sbaAYj95WrdrI+HzzuNYZhIIl8RNwzpfFLJ+xs/dxK9T4beWIDLz4vwdIAF8c8pdT7/Mxmf3//yyFIU61WD4sSJBoYGPiw53n7w5Fq5uxzNBqoulWVSuWkKBmzNkSyfgDjWq31UQgaxRnwNmTdWzXDQYgvT5ky5aAIAeOtRHfGxsbumDRpEgKFyPKjlH8tMjqe56FU+vtKqROSoOrQQc7EWNls9sharXY6SvKZ6+gnUbKRjYTKgWDhq13X3c/nQW0MxIWNcaMwCjtvlwohRiBG5KOAYcillCcahnHg4sWLw2gOGsWM6hxE/voJBkvbcBg+q+uNBPsPPvjgL1//+tfPdF33ACLazkf7NDqyYWPQ8HeffgGB8t8Dqe3vDb4o15g+oG2zjfvgyCOPzC9atAilWhSco2q1+lAbTplnfUcjCToHIbGWvmUYhumfBcFLfdjvbyZccPTRR/ds3LhxqVLqbCLaEygoIvKklE9GRaw2kqD39vZiDeHCjiAxkJV+EgVoGD94HtbdZ/2d1yxQpSXbtoFy8NGcK7TWVhTnFSg/JIZyudyRzYL2LGywVAjxkuB+a9fZNiTofokMqDT+XS6XvxonSP5cnIWVSuWWvr6+M4moyMI2Qmv9+aGhIQT3vx+gK4k7X/7+esHYrjYCQVuNnWmaoCV5wrKs74YNauOeffrpp++fNm0aEOATtitF29XT03PTjBkzvFNOOcXFnATO1W9wYPNjUZKojXt23bp1awqFAhCEX0f5vX9u8YX55Hw+f8CiRYtApRL7QVUAOMENwzjP8zwE4H1OTFT1hFZbNNouDgTcTEQ/CPqBcfvaYLtSsbON+2B0dPQ3K1asAP1MR3a2cc/m83kaHR3tyM5GnUgWULlMa70iSeKEkcuwVVizKL0827KsM4vF4v5KqU+Vy2VQK7V9mtmulOxsK6HPen+S2Fnch1qIZ3ZkZxsHCKht/04R9DGllHnss6TVZ2n4cM3uXehvpz5ccB9Uq1UL/pEQYg5QYMFAPiM5V/nnWIhftJVQltYaqtdIpPdIKY/2q+X4u1GiD7qSWGhA7CFUWXV652j2O+bPn19wXRd6Gcfm8/nD/XM6zhg0E6Ts9I7YZB/c0tvbC979ju6IjbbL87xd4f91eEcMO4Jga2HHcI5tdV8I/WCLFwYGBt6ntR4yDGPvAMVgaHPt/PjGD8fx4Rr3LMQZgYYVQmzHFYLXOo4z0NfX93YiOm5kZOSggJh3y3432i7DMGZ4nvcjIloZrIhBX6WUD5TLZVAfdfRwPOI03OMaz4aEDcM/OJmI3lqpVGZHiT3539MuBhXsS1w727hn07CzzWwX35M7us+2ESDrxM4mnMpnPvZ8BUvrTsCMGTN2HhwcfHTWrFkKGX9kPKSU77EsC5wvoUhQDoaiDPCBVhkBlNMbhgH4+jdt2/5V2Gi1IZKtfzROcMz/rhCy7mCX6htMCLEhQnlrK9Gd44844ogZ2Ww24zjOOmxSlJq4rosy5IMCYj9hQ9H4d3wfMqgv01qvllLOh9p2rVZ7t2VZN4XNVzNCZUa2AOk1i4jMSqVyY6FQAOn6+USEDGWog9FMGIUDzldJKe+D2NdTTz1VKRQKQEFUI5QfthMzqq9JHDJa6/2FEN+TUvr8u22pI3zhgmYE+6VSaT+tNVCgdSQp7wOInQ0EBHQiz1egzBCZvFMdxzl3hx126K3VanDcIpXOt9sHKOfxPO/7nud9S0oJ6oA6p0yYQWhFgh5AbS7zkaX5fB6lIltQ561+fLtxZY4qlIca2Wx2/1qtBrT6Jx3HuSmsr62EbEqlEgw/Aqb3AvHkOI6DtSWEcCLs2XYOwsvWrVv3eKFQIMw5kKVSSpT4R9oHzJ0FZK9qELXa8p08Vl9XSm0sl8tAbLV92pCg1z/XRjSjZbvP8Vn4tfnz56M8fPKkSZOGcVHkDPjFIOG3bfsvYWPQ7O8vJNsVIhC0ZXg4038JEZ0YRlPTZs+uOOKII2ZO2C7VNduF8nEhRFYp9bcWIpvPWvLt9iwHX19bqVTmMLIUFwQdwc623HqoCnBdF0iP7YjoAoiymab5P1prd2ho6I9he7aZ7eKyYwhFbPA8b97SpUv/USwWDwf9URR/s5nt6tTOtrNd+I1J7WyrPZvP56tcHRHbzoaNefDvcW1Xs7YRKBsZGemTUm5esmSJwwCLs4Ausm0b/nwi2wW15qR2NqrtimlnQ/3NJHY2bHyYVgxl+Au11kD1NxNQCWtmy9878eHQSCt/sxMfrtk+qNVqe2Wz2cOEEMcT0dcrlcrQDjvsMK1Wq63kyqa2FGut9qxS6m7P85DIGeXy64f5fPlAUj8+OPhJ7hztJo/P2BuVUvOBLOVKpkGlVHFwcDCUZ7WFIGUnd8Sm+2D16tUn77LLLkCUJ7ojttqznuftCM2MhHfEyPsiwEW+ABVOkT/Y/EU/QRcpwek3EebH++/F8eFa7Vm+08+o1Wru8uXLIYRLpVJpntb6LbZtQ0+j7dPKdsFncV1344YNGzavWrVKz5kzZ3oul4vkb4Z9Z+Dv0FLpl1KiMqaOYI3x2We9GiJO1bLpsBiU/8G4drbZnu3Qzra0XQMDA7t2amdbCJBtGbeYdraTqax/9nkLlvo9Z64uoAfwAGaNLFykQwUOMAQ7pJRAMIDz0xceSjwwbYhk6236AT7w0+y0005zfMRGuy8MIeuGo3AQAm9saO+pVqvzwpC1IaI79SAjc4Yg8KyYazUUldHud3BQz6zVarPD+tfYThtCZRxQEAcAGmk3IcRTRHQYC/KEzmMrYRQ/SA6EihBCAxjquu6CsBLsiOMKSoIV4NaEGnoUftVG4YIgwb7ruugfeNX2YkTwg67rHuSjbUMHocULxWLx4wi4gZqB24VKIzKdURIRUPttJhBU/zZkoYUQrwFqLwoyKXDANyVBZ/oFBHPxYL2eEIU+o9241mo1ZM8XGYZxUFxeunZCNkRUy+VyCDaiVCqLbGonfDf+2DCnFM5CjCuBl4eFWEKXAO8vzC0UhPfroPxny3e12bNb3mG6k1OVUntGdLLbiaV17SwsFouzwT8thIAC9rcsy/pOlH3QbuD/221XmECQn9kG5QnzVZ5jWRa4JtueL+32rI/6n7BdBriGU7ddXBWBBGWNRTZD+eHb+S8ok1ZKAU2CC0YVKNMoZyFzKL63Uql8rTFxxYHJJVLKRxPyCDa1XcwxDREiCN0A/XJHnLI78L02E/BIamcj7oNYdjZszya1s2EGiG0FkuYvi2u72rWN4KbWGtUWLyaie2u12pwovmc725XUzob58WFj1OzvUfxNfC6unQ3rS4AnGqKtv4yS7A5rs5O11ereVSwW35nEh4uwD0A7AHq2t+PeRURf6tTfHB0dlYZhAEDgI5/vhjBPmB/PfZ3sl/A2G2dGwce6cwDlvGHDhrFWwAAEsYgIfhA0Prw4PmOre1fSO2LIPngy6R2x3Z5NekcM2wfd/DsH4JBI/J1lWadE+a52Z2FSH47vgC3viIHz5fVCiMeZa7VtXCdsz3JyEvdk+EXgR4/kb0YZo269w2jbi0CJNjQ0BIBN6NMuBtWJnW0jIovK4dh2Nsx2dWhnWwmQ1QPwoYPYhRee92ApArZAk0yaNMlYs2bNmjj8l2xA4PgiUwi+U6AawNMXi5MxOK5RiGQbSyTC5iWMrBvtbb/99tuPjIx4fjYmQpsI2LUV3fGzPPl8flPSkriwfkT9e9qEyv73pinqxQYgdFxhsLLZ7I+klDdEvcxFINhPvA84e3o5lOSjlGxHmbOwfcCcSsfHFc0yTbMlCbqf5cpmsxuirtcI4xrl5z7rnW4I2fhfwkZrfrVa3avx4gcno1arTfORkFE7z2V1yw3DOMTzvLenUf4Tdc8Gy/vC+vs8noX1M5aIxhipFNbVLX/nNbbetu1bGz6UeM+OB9sVRSCoW3t2wnZFXp5bXowixMdcWrBdJ0ZJ8rFNbCtwmMR/4ZKwVVCnRvVHHL7vsJEJs11hn2/193a2K0mbUWxXXDvbrT3r/z7Q8Tz55JPULACT1HbhDrBgwYIpreiRUDaMUvE494Mw25Wkr2G2K8kaiLJn/Xbj2NkofeFA0nua+SFRPt/snST2gM8YCMGkIkiJ9qLsgyS/Mcqejdsu3yfAbwjENATtwPuIoMCWJ8mdo1QqHQaRKa01StmhpP4ssEySfcDzlZqYctR7V9xxjWK7krTpfwb3Lq31J8vlMgQJ0wrgAK03T0r583K5/Ldm/TvllFMgsiyiALXwXthZ2K09ywHTKX6Fa9hYR9mzSfsa9t3d/HuQwi7K94T5L93as3HtbBTblaSv3bx7Rxn/Vu88J8FSkIcbhlHSWv/Itu3r0zpYONOwg1+uXSwWIeKBbOH5SZFD3SCS7QZZd7dEd7BQWCFyXyL6TaVS+VlYyXKUBcjlr6kRKvvfmbaoV9RxrdVqf3z66ac3Rh0bvqSmTrDPewCUAB9zHMeMk2xoN29h+wDBjJkzZ06JG3hiNea0SNBFt8a1GyTo7MTnq9UqEKDXQMAiyt6J+A6crB0tywJ/FtRucfmA0mkkTuFm39GNPTvezkKMC9ASQObn8/m9owbxw+ZsvNiubggEdWvPIuhSKpU+CjE+z/NWRs3kh81VN/YBX+RSFaSMartc131gaGjoqah+WDf2LP9+VGZ8m4jeLYSYbVnWP8LmIsrfw2xXlDZanIdpCnhEtV2TDMP4axw72409649HqVTCfO2WzWbnphXgZn/zGinlyeVyGSjSjgMP3diz3dgHUfdsXPFMDpK8WGt9MBH9G5ykjVVVjaIkUfYFc+x+EorfUJAvl8sQ5+x4vrqxZ7uxD7plu5jfcqUQ4qZWorkIZqxdu3ZT1DtHgD/3E+ACj0JDF2UNPJ+2K+4+6MaeDQRLEwuDtRnnjoQHnys/nv3i1EV3urFnua/QrEBQe5LWeo80QEWcwLCllPsIIa5i/l/wjXf0dOMsHE97tlt3744m5bkow+cyCqi4/U5KiZKKG1EGFUd9Nc6P9IMEUkoYcvB/dvQkJGzf6ju7RdadoujO7kBcATnlc7IiUIr5YmoAkKFHokaIOthdIFSuf3USUa/GPqc1ro3tdoNg3xctkFLeworEEGFK/UljHzTrVBok6N0Y13YDGIcEvbEdVjZEKSjESuAcd+1BmVEmk0GA/tF8Pl9ctGhRR4Y8jT27rZ+FzSaDUY5XAEleLpcR6O7Ksy3arkYUQ1KBoOfiLOSgNkS9fi+lfL8Q4jzwNaeVQPJ/Qxr7oNkC2lZtV5f2rDzyyCNzTz75pFsoFI4BGExrfVAal5jGsX2h2a5u7NnAxfB1QoipoPWBynEcoZFma55FJkCPskEI8UqUVjqOc8a2uGe7tA+AgkxFPDM4vuwXgoLpGiL6qJTy5VLK/crl8q+TGi+2g0ApTtFa/5P56r8fReA17nemsWe7sQ/wO7rhb/oCnVLKt0kpb0vrjmya5tellP9DRP8DzYpyuXxP3LmI8v4LzHZtGZJisXiUEAJz1t8px6Xf6IIFC3YE/y2oISzL+mWU8Y/zTrf8l211z5ZKpbcQ0WLDMOZmMplHIFQMnZyggFqc8eN3EdT+HhGtgb3CvyGJERdFGuV70xjX8eRvduvuHWWs273TdWSpaZrHSSn/AoVAv/QKHcpms7PSyky3cI5VOw6YOAOXNpFs2mTd+C1JxQDw2UDA6ltCiPcS0RkQ6Qgcqu9KE1UVGPtUCZX9duOKerVbC52Ma8im3wnlNmkQ7JdKpfcQEYJiKxzH+UbaF42GIEFkgaCoeyxNEvR5H+8OAAAgAElEQVS0hQsaf0NcEvTGzzOiEMGBL0kpDyiXy3dEHack70VVVozRdqp7dls7CwNnyLRsNrvj8PDww9hPKDmB8JxhGPssXrwY6N2uPOwYbbO2K4lAUNhApbVnTdNcTEQWbBej1a6WUv6KiBZ2ITmb6j4YT7YrjT3LQg4QaFgIfnLmZMT8nRSFOzBsTTU5d3O9vb0vSNuVxp5lxM+oZVkQM0RS2hRCnBiH57BxThiltxzq5EAVc3JvFUScovDexl0DAIekKeCRxj5o/A1p+ZulUgkiqT+0LOtn/LsPgfq5EGKPpMAH9tOORrEFAkN8n0N1zI8sy6oHDNJ80r53pbEPGn9fGrYLKGjwfiulHiAiIP6vxPfgjlyr1SREROP69OxnvkMIMXPTpk2/mDx58ueklOcR0dG1Wu3qSZMmTYqDVo8yr+Ph3pXCnkUF1y6O4zyJ4BjmTkp5jed5pwwNDf00yjg1ewdclLVaLbd8+fI1+Dvzye7hOM7+UZHEMb871bOwW3fENPYsqPqwDyzLOsnvp2ma8xHktiwLdiw2Mp4FdaGxMdc/T7ma4WoiOipM5DTmXNW1crrhv4yHPeuPVad377hj3vh+V4Ol7GBBvOhwNtpwsvzSqw8KIXZParg7/eHP5+eTkHVH6W9S0R12fv2y3elQDLcs60/875OJ6DKl1NndykpG+W3P5zudjGurfndKsN9IbQEDLoRANvKhLl00ns8piPzdnY5rsy/qhATdbw/BGyCniOg+x3F+0tvbuzs4qjoJDsDBklK+uFwu3x95gLaxF7fFsxBDxMGbRUII8ENdorW+0DCMBVrrDUmVvnGxgqJnmMjcNjZFW3UniUBQ2O/pdM8imz86OrpcSgmu3j18ri9c5l3XXUFEPfl8ft+0KBTCfs+29Pdu2K609mxjgNQ0zTcCCSelXFIulyE80vaB85zP5+fWajU7zT1lmuaWSpuwPkT9O1925nuet6qV4EuSfQABCSHEq8vlMoSgml760tizjXydTHmB4EuRiEzbtnFxjHXpbOQ8Y3/ztUKI24UQ93cTUBF13tq9l9Y+aPyOTvds4N4FtNuPuX0EeSwiuse27WVxf3+AKuGh4eHhA/wATrFYfKtS6lzXdWctXbp0OG67z+X7aeyDxv4m2bPBNhgBfLEQAvetn1uWdYFpmpOYnuRAiC8R0efjlNDjrOnr60PJ8WuJ6BHDME6AwCmDKrBPpyKQLqWcH4aGhO8L9fG4eztsXqO0m2AfSCAG2wWWO92zQAALIVAR9ioiAthlkdb6jVLKg4UQByZJygIB/fjjj/+fEOIrQoiHIbrled7PMpkMfJoLyuUyhPNekE8ae5ZFx75Uq9X28DUieB7P5NJ5CITHerDvR0dHfyiEWBasECwWixCq/rlt26CTecE9CfZs2zFK4+6d1iR0NVjKgdELiejNQU4qznq9x3Gc++JkTfC5GTNmzFi3bl0lzufSGqy02klC1h3lu+OKATS2GSjbRck9sseboVAnpQQCZNAPeEfpy3/TO52Oa6uxSEqwzw4WuFJ+QkT7IUiKUqhp06blM5kMyoSnZTKZWa0EE5r1h0usvkFEPwXSJ635YzXAfiHEl5M4Ekn6mnRcOXMFlfvv+ckC//s7IRZnagsgMq4VQhwghHCFEHsLIZCYiBwcCI4F+rN582YgENbmcrmBTkvs/baReRdC/G+5XD4hLQe53bh2cha2W1sp7VlcMF8BGmchBJzhOo2BlHKvcrn8hzh7xDf6Wuu7bdu+IM5n2707MDDwPiHEI4ODg/9Oq02er3cFLtpbmk4iEOR/uF1fk+5Zv9RyzZo1QGY8SzAIPggRvdW2bZQfxgrmpDWez2c7Ke2DrX5CJ3u28ZLcWL65ww47TMOXRak6CpSnvSiOqn3YfHClDQJLp6WFcg1U6eDcn9VoX/w+xd0HPH5A913hOM5pzfziTvasX3JcLBYXSClnV6vVvQMXTgiMYr721VrPiYqs8vfs448/3iuEuEVKea4vNgYlYCL6rpSSiEhWKpXZUX19oDIXL14MZe/U9jnmbccdd5TN7Gsn+6BdXzvds4F71yuy2ezn/b1ULBbPFUL8JUmwFOuzv7//A0qpy4joeNu2L8E4l0qlV2O+PM87eFsPlnayD9qdGXH3bNCn3LRp02Va60X+3uFA5x5EdJvW+lXZbHZjXKoLnF9AvFUqlYP9vQMeRCllQWv9ZynlOxA0j+KPcwXAwa7rnqmU2mloaOi3aewvpsx5XSaTWVGr1bazbfsvjWMcdx8weACI6rOJqE9K+fvG39jJng32jxHFRwgh5gkhckKIHiI60rZtJK0SPZj7GTNmvFdrjdJ+cK+vIaIne3p6Phs30Yv5VkqNIkieqDMtPsTB5n80CpB18h2Yk56enjcMDg7e1dhOGns2ENhcy3QJ68GLKaV8j2VZC5OuZ17D3+Vk4Y1z5syZnsvlECs5MW1kaSfj+1x+Nu6ejdK3Tu7eUdqP+k43gqVbiSysX7/+V8xJVZRSHpYUncgXuKsgZCOEeExKuX/StoKD0w3xKXZW5hHRjkqpCwYHB1FasdUTl6ybnZW2QllJRHcC5RqvhHHZvHnzo5MnTwYXxxuJaImUEmiP3fL5/EFxDmyocxPR/lprlFT9OC3kR5fEpyYjeEVEvYZh3DQ4OPhIcLKSjCs+H9bXJAT7/JlLlVLnaK3vE0IgK/1hKeWvoSr81FNPbZgxY8bOjb8h7ECAESSic6WUQIGnIrSB7ywWi8hk/7ZSqZwXt5SoVZ/D+ppkXLmv+yJJIKXEZXZ92JhF+TsO+k2bNpWllN8A4o3329eFEB8EtYXWOot2ogQHAt+HEpqDpJSHcFIjFT5hdiquklLalmXhrE3l0skKsi3HNclZGLa2ku5Z5tAD8maEiOb5iQNO1L1Za32ilHJduVwuxR0f5k5aopQ6KO7+bLHWsA4WK6U2lsvlr8btT6v1y/1cYRjGAc0uaihBGhwcRLlYnPXRtq9J96xpmqcIIT6CYFkmk6mkIRj0fPkEUc6TxnfC+ppwH4QKZUXds/DbMpnMK3HJBkfp2NjYpUT090qlcpJ/kWc7+VMi+lVPT89hcfwMTvKhvA4ih59vFYSMO7Y+fzARXRvsa9x2Gt73Sx9P4gvWzY3tJdkHgST3f1zXndfM10qyZwcGBl6mtYbGwPmrV6+++CUveYkF/kOt9ZcMw5gihDjedd1DDcOA6rYbFXEf3LOGYbxMSglbc5HW+mKl1FeklP9Bcp5pimZFSQQBRV6tVoGWuy5NnmIuhx1AkrOZXxR1HwTnOayvCfcsVK9f5nneu5RS64aHh+8uFApHCiGO4AqWaVLKTxuGMTsOjQwH7z6gtZ5hGMZ9WmsD8yKEeEBKeSsRAf14o2VZ34uzNxorbaIGxNt9B+8dJCNeopS6spmNTbIPwvqaZM/id3DADVQxh/vVEHx3vEZrfYFt2886H6KMMZcuz7RtG3RP9adUKn1Oaz0wderU/c4777yRKO3gHb53X4Q7hhDii5Zl4X93/CApApCHEGIX5tJ9Fh1Vgn2A5PaXhRCwBxDKOrzZukqyZxF8ZIEg8Crf43nel5cuXfooBoLPydlCiFsty0IwOdLDtgtoUviSNSI6vVKprMQ9if/2CVQNOI6zOO7+ALe8lPLVXCZei9ShkJcAnAKSkoj+FvWsj/K9HICFH7tvWnt2YGDgw0QE/voXCSF+qLU+1zAMBDY/Cb5tIcSDruse1KrKo1m/OTmLBOFesFFSyq8R0XQiAkAJABhFRCfETbAG+jqmlJqTxt2A1w/Of6ytG/L5/NfSANTwPjhPCLET349+FRyrBHu2TjHAtirVvkZZe3HeST1Yyiiqr0op7yaiWUKIsy3LOq9UKn2eiBaBMyVJ9oV5J3bYeeedT3niiScQ2EJbHfFbdUN8CgcKgoxKqTcQEeDdu6VBrN2NvvrlGkS0PQ4P2EYiuqhSqXytUCh8SQjxNSHEyY7jDIYd1sFysGKx+B4EXKSUvwNpPxHtlJRcPlgSl5b4VLB8D85fNpu9Uko5ypd/CIOcYVkWygDjBAPg/KQulMWZ0PdXKpWbYUQRhNZarxBCHIaLCyguarXa0ZlM5nohxAw+bFHGFvlpVWIVuYEWL7YoB+uo2S729UNSysvwn7QCT4HyYAilfc6yLOyxOhUJ81KdmxCt7QdLcaH8lmVZp8ddq42T0KqvHU3WM8Hy1McVferG2uIzFmVVJqv94gw4xrIsyx/fI444YvtcLnc5k+/XqUpiPHWlU7yf1hpjRx3rdn5ctGu7frOQ0062bS/odG3539ONvrKjBcQULhazHMe5PyAYNGtoaOjeGPODdQURylQFKceTT4CxSlMoq1gsfgpnqhDifAghTJs27UUsOlepVquHA6U4b968PsMwzoTPUC6XfxNnvTHycZS5KKFWD+E8XMITPz7y8V//+tcOjX1N3GhAGIbHZAhjksTPaOhDXShr06ZNOcMwkJR7jRBin7TorRi9v0oIcanjON/s6+uD742AxLCU8mhcnIloSEr506iBlMY963ne00opCNEAJT/kOM6iQqEAQZozxsbG9vWRrK3GnvsInwhBICT9f9gpTzH38SxwfPL3TtVa79+pAFk3+sp79kBc1KWU4MyDOjOqIPbEmGJ+gDzO5/PHxklEsO8J3xgc3Qi4IBB5UjabvZzpTd6htZ49NDR0Z5w926rSppM1y0E98Pb7iWNUXCXy44PrLMW+wva/Tmv9YSQ3pZR3aK1RDYLgk65UKsUAtQHuj7eUy2WU+bZ9EMDJZrMfJaJdoQ0yPDz8C+wdIQRs2CG2bd/NPuebpJSnIrERp+KMP4vKMAReES9oiYoP62vj39mHwzz9O63KAC6vBoBkl07jA35/EdiFYLQQ4ttKqd97nocg1N4AVXQimGaa5vFCiLcahnGc1hr3ZNA+/SQNwbS0uFQb54zvX5cYhnFIXMRzm/WRql8c9OMzmYzWWiMZt9SyrG8DELJx48b88uXL18Y5s3wfTgjxhJTyHPCSIq6jtf74+vXrn9h+++23z+fz6+MkIvgeA38T+/0oInLK5fIDcfrVakz9taW1PjmTyTwdJeEYtn+D+wDxouHh4b+HxYXC2uTzpb4P0uxrlO+N+06qwVJkyqSUy+GoVKvVdblcDof9a9iAH4uyAnRwaGjoj3E6WiwWPw5UKgBYvjpcgH8FTlzT8qOw7+iG+BSCWZ7nncF8MCOMAKsTayfhdQoc2KkLZQXLNWbOnPkSz/Pg9AKpM314ePhHXBLwcBQnJlhOp5TqE0JcD1EvGFgWAwDcPTa5fDfEp4LqcnBWmOi5DscPKFKfWC6XcchGfrrRV9M0kcX5opTyYuwr7sxXtdZXGIYBBPDxlmXdVyqV8N4lw8PDf0xygPEFDllj7LGOg2/oJ8aZL3BvNwzjM2mVhHSjrwHxh7OklF/wywIjT36LFwOidnCMU6W24DMQjqGdBpomgFAS1Wp1r7BLasSx8dFUqY5rN9aWaZqLpJQ/LpfLN5imiYsyMunIIt/iq9OapglkwZUIqA4NDSGw0/YBygPIESizV6vVK3K53HYIPPAai1XK739RE5XfVBRZgyq/aSmydquvcF4DfGu+jTmZs903m6aJpNe/otiu4AS+0H0Cdl5TFcoK+Aa/BJ82voPtwusZyf8JIno5QDphHHrBuQoiH4Hm6O/vfz/KhIUQizo5D5uglZ9FJRW27xv/3tjX+fPn7+Z5HlBlP+9E+ToolFWpVG4tFAq4eMztJEHfSJXAdgG+0Gofuco+FCob3i+lrA4PD5fC/I6wPctr7/1E9AFUjnHgux7safVw4hvjeBLKONOiZkA5oZTyE8PDw3Pxu9KgZuhWX4GWhMCnUmrB2rVr/9nX1/c9rfVfDcOA8j2C2UAB+QHvyHclAFSklLsgsQcAhFIKNE3HSil3GB4e/mmhUNiSpIqK6A6rtIkTzA2uCb7LfMi27ePw7wGBv1Pi+vF+u2n1NUCL8GnwGRLRS6SU7wRSMZPJXOh5Hs6sJwBOAWWMlNJkGq22QpJMi3AFET0spVzN6E9wnNZLjMGBKaU80fO8u5VSpxPRHXEpgHBuERHK9gF8+bgQAmugZNv2tWH8oK32rI9WBhJv48aNv5w8efLxEDtlQM1vkrbLyGrwlv9eCAFAAmivgDA9plAoUFTb0nj+FYvFuUKINwSQuvA3UGH0rsmTJ8+OGiALnn+cIIQf+EUfVTx//vxXeJ53HZJQ5XL5J3FtDO4wwbErFosHKKUORoVnFMqFNvO1FW9tWon04HikmUg3TRNJ00ds215eKpVOICKDhT6B/i1GXQcNfiGQ0Is9zzssl8v1ep53oRACVGVf0lrbSZNozahRTNP8FhH9KciFGmctNFtbfA9d5nneMUuXLv17nPb8d5vsA1+I7BWWZWEsYj/d6mvsjkT4QEfB0mCJFQea/lcIAWOFDYqy+52FEFC7vE0I8R8hxEE+uipC37a8wkEBZHYudhznZL+cl6H858AoxL0UdUN8yke9EdH9cFb9TekHdqWUg+VyGZyIsZ60+sqO9ac441qDIhwRvapWq30jm80iM/8tKSVI2lcqpfaOm40IBFtgXPcLlJH45PK3JUQVpy4+FSjf+woRLbdtG7yE9YdLVg60bRs8hXHRpan2lUtiAfPvEUKs8zOwAwMDKIfDgb0vLppwlCdPnlyMarjxO8HxwxnjDa7rDubz+Z1TuMA1o+Ho+ALXpb6Ch2sraoukF252dE4loltqtdqNwUBjQNTuXQFqCxjfw+I4MVwCAZTIG1Ba4rrucZlMZhKCd1LKPyZB08Ax7O3t/SQjKa8I0HBsxTMd68B6pjQJCGjYgX/DAVRKQQiio0BGY18feuihv+62225Av8cODvD+P1EIsSogZgfi/l8ppX6jtT4hn88fMDo6uh8nkMDZfObcuXN3MgzjHbZtIxEUejY08FChBOgeKSVI/Hscx+kPCzA0G3fTNM+Ek4Y1AIEBwzAerNVql2utz4zKG9jYLnPPQQwEYg7gVAU3HbjP9gxyn8VdB2n11TTNt2Wz2UdBV8F2FpfErwVLFblkFugMJJDOj9vXtOxs8Hu3dZ8g2NduCmUFEzGwYRs2bPgPV6/gMnOH53kL4pTEBWw1fI0tgaBCoQChQ3A5350UodMGrQyf9sCkaKIGlOZp4GdlhJ72UbZx1yzebxDKWspVXEjQfzEJyhaXNSHEy4Il/az0Cy5zUkqB17oGbj0p5d+J6IowOxZxz15QLBY/J4T4EAtnPIvHsHF82M5g/lEmX0cVAv2fzWYRbADadp8kCCguY800KCgj0A+f61SgpOPSCnWrr4HSyIOllKAMEGNjY+dks1mIjECA5Gref5dAEZ1BDKFLzTRNJON/m8lkbkdwwDCMhZ7nAfByLAvmbWAgxO4jIyMHrly5EnyxLZ9uVdq0ql6BH09Ec3htxCpFTrGvddQcKNn8ZDnfMVDWjQqV37mu+5VsNotybCCC74VfF3YWBoLBC8rlcr2Enc8tCAVBSG5WJpPBneF4ItoBKO12InDNJo1RtSg7/jMRXYJ1FEDFP0hEmUwm8/klS5Y4oYuJX2AEMDiWMR+rq9XqMStWrACHZL+U0v+uNT09PUfEKRtu1teAzYGPnGOV8p+36yvTZF0AzlNfKJerWt8UVE7n2AMEniLRhPA9Dj7Vl0HtxGrqEORdGOS35EBfZEqT4G9hXmmc3TdAkLlarf49m82CE/fSJPduXlNGoVD4No5VJPmR9BdCbJZSXsPVVb+MOvfB9wYGBt4IihdoLgghzpoyZcoNGzduhDL925hXNNZ+DbaNMRRC5Inoz0qpDwwPD3+B0dYnw6dPkpDh+YZfAWAC9tTZQG2z8OGqpIJOCJYqpXSw0ozPrdmWZR2aZGwRgFRKXQdkdeA+4Mdgbumgr0ga4D6whUecBf6+kcvlDk4yrt3qa5JxC/tMR8HSxhIrQJFd1x3QWl+DS5xS6nCttUNE31BKIVCYGGLsI3qSBgUaByJt8Sm/fZ8EvRHdMG/evF2VUnnbtv8aNind6Gsga/XNAJk+gtsIkqIs5Dv4d1yatdaWYRj7N+NaDet7APH14jTJ5bskPrWFQwxqhr7TYZrmR+B0oowlSRYq7b6y4w6FzO2ICJy9oLf4B0pDiOiDIAJHZjbOJS5YYiWlRPZ4KkpLstnspk4ucCE0HIkucN3qayuhrCQX7lKp9FkiQuIGXI5QKH6IyxOvBBk6O2EoZQKf0pmO43w7TqCML6tIYpw8Njb2z1wu903MvWEYnx0ZGRnOZrOgvbjUsixk0yM97FwPSimnaK3/CScF5VuO43yVOWQSBQd4XHGphEP1USnly4EaQJlJ0kBGq74+9thjX3npS1+KS1GstdXf3/9RpdQNcPyAxEDQjTnE8P+/q5S6CpdKOMrM0RSLP6wZlySLvHxOSokyLpTfoIwrkdIpr4eDhBBfYJEVoCkynai+My/ruz3PWyil3F1K+QcimgnUVlJ0DhZip32FGIrrukC9v84PfjQrZca5DfSLUmpxzERfvZR5bGwMCIQ0BSkh/OBNnz79vc0SBQl9gq72dYcddujtllBWAxp8zyRBLP8CF1RobkQ+Tpo0KVer1d5tWRb2VmhCwz8sQ5CPtwwMDHxIax2p0sZvMwylmclkPCHEJx3HuSmOPQgTyioUCriMunGruNDvwDxtKennMkQo/V5eqVTuidNXfyy6sWczmYyC0CER3edXxHBidSkS/0SEkuTPRBUkwRmNPdvX14fS5vMMw8A6rYukAKmFtqSU75ZSfqtcLiOJHeWp79mU+lov50aCvFqt3oWkrC9gopQywAfsOM4AkHSYK/ggUbgvGZELX/JfoDJBIBi/F2c/K7IfxcEBnLFfmjJlygFxEvP+IHWp0sanJUL1Smp+fBp9XbBgwS6e5yHIAr2OvzUEdVClcoOU8pi4fgCj+6YHeUm5bQRFTsYaJSJwOG+OskAb3wmilf1zmkv+P8UoUySoLy2Xy/fHaT+IVvbPZlSBaK3XoZJHKbW/67oXhgWLGwJvW5DVTfr6E1Slaq3/Y9s2kiqh9gDzzneg7ZgLPYN54qq7OiUT+48DU6ZMOTziPsC+BbBlC32gaZpI9O/uuu4s/F5G3CJhP5QQWfosXwtaFlprBMt3j3oGNptPRhgfgcod5GKICLoWm+MI8DW26/Oyckk7YhEQeHqN1roYJekf4HxFggAc2uBUHjAMA+qAN0spH3Vdd3cIzyGRzsK1oVoDnHxCXOTtQghHSnn+5s2bz+vp6TmHq8Tmg3KG/VrQXRybVNCJg+jXM9dpXTTPNM0SzncfJR9nfwVsLRKZC9h+PcRjdQmLyf0iSZuoNnNd91YhxFWO43wDNsI0zU9ifxHREUliJWxXU+9rkt8X9pmOgqV8EQKS7loiqpdYgVyekXlHSinB67GX1hpInC1k02Gdwt+5ZAV8LuAMusJ13QXgl8zlcrg09SbhOGkUXlq3bt26NMSnGlFvmUxmB0Z73dtBiVVqQll+sEkptbyhvBiGFQc25uZkpdRdnuedLqW8y7KsM6LMk/9OE3J5ZEpRDgLjAMVUzOOW7H+UtpuQyz/Fl9mOxKdwyBERuBRHXde9g1FvKHNHxvMvSqmi1vqcOBmYbgll+cEGKSVU9oDQRCnMl2C0KpXKj5NypZimiTmfZlnWqaZpguIC2TgNRDQRoTw49gUujIZDCPHaJBe4LvUVZTothbIw7nEu3GyMELy+ferUqdamTZuw3iHkBBQoHAsIIKwiIly0UOYamW+Z98FsInqvZVngkMRTLwUSQrxFCHFgEkPF5bFHM+KhxpcD7IEfAUWZJDiAjpVKJSiS/pD5WHGROURKeSzOAATj44yrf06E9PUMIA/jrC0mqwdy5kVSyvcyt/Z3TNOEYwwBi0eJ6F4pZZHHFxnwSE+rIHwwwMDBdThumLvQCw2vASBUMP93uq57iH+hCDiyyMwfF5U7kOcKyDxUbcxkflYEACggMID1MbVarX46Ki1DN/rKgebTpJTg1T4c6AyfMoWd7POBnkmComhSyoyzsSNBStAPPPHEEyu01gp+UUo+AZDw71ZKwRYs5LLrbvTVS0Moq9lmCQjc4XK0b5S1j3aCwixRkI9RguVBYZaIyMdIaOVu9xWot7SEsgBCAGVW494OVN4ArfhFUDNprQ/r6enZLwxBwkGVHYeHhx9uRF92Y89mMpm/eZ53M5/XSFhCqPE12Wz2C7VaDdUMJ/n0Xe0O8OCe3bx5MwIhQBFBqBUUWEgmnu95HvQYXoy7jWVZCJ6GPsE920lfA0FslHOPSCkhvrUQtp+/A/ewH4FTj8fgPfl8flbYfHEQGxWACCQhELK/bdu/8hOUUOb2xwB+jJTy7DjJsxa+MWxZR5U2jX58NpvFvQA0cECs+X78aVGCxf4kpt1XFq9piWgDskxKOdWyrDo9SdSnHaKNq0Tgx6G6MS6ver0L/f39KGeHiOy+CDbxPaRO58AUc4naNU1zJRH9zLZt0J/VH/bvd4s7Bv7nu9HXQDUY9hriGEAqwi+Er/ZPphc8JA5Ahf2t94AyA21VKpXT+/r6QI+A+xcQrxBk+lncigimKcSex732eiklfMD1nPwHIvQDcYVg24hPadM0XwH0shDipfl8vj/sfAmu6VZCWUx5gTtTP8T9IlRE+PcfzA8CpJs8z4Ovjn59w/O8vxiGgYAnxLVBcQFqQPgbbcVwfVCZEMJSSl3tuu5rlFKw+24mkzm4VquBWxsJszuJ6LVCCFScRdY3aRAzGoPP6rruvw3DQHXgP4moIoQoCCGALI0s3BuoLnidEOL2Wq12QjabBaoecRhomOyKCp5KpfKVOInORqEsVB2D7o/n9CHW5IFAHShfIj1NhLJO0FqDr7yjvkb68g5e6jhYiu9uLLHq6enRruvegitcUtMAACAASURBVM3EgYLQRRr8DT6ZrpTycaXUMq01MnOu67r7bdiwYW1fX98pWuth27ZxQER6fDEjrTUWopBSghtmPwgKBDI+scWnIqDeJlWr1f2iXjT9H5OWUBb3b4WU8jd+5p0PhCHDMOYvWbLkr6VS6aNCCBzaUzso12hFLg8Rmotd1z25mUprq8lrRS4PsSkOcEcWnwp+hx/IQKYQzhpQlVrrvZRSKCFCMAvGcG4cBHDaQlkQRlNKLQmq4kF0A1lIcIP19vYC9VX2AzxRsqUIqKxbt+5x/6CE0yKlvNIwjF+5rovD7wtSSlwMEIw5a+eddz7zlFNOgcJfy4cPPTh6MEZwelKh4YCRd113o79e0ugrl0Pv7I9pN4SygqqOo6OjFRYOu4qINkkpIYqxoVqt7p3L5UA+P6SUMqOI8vT3979IKYWAFgRHPuqr2TLhNgIn4CSqz0HUp5VQFpdVnItst+8kR20T77UQXvJLQO4JOslR2+1WX7ndC3H5g4Pmc5My0hr7C6ivec1UkFv1nQMwLYPwKCPnvQLbGLmMiwnb4Zwhi47AOxBTewUvQ1h/UUVR/D6wcAGC7hAmhBNfDqp/sy2OJeDSjb7yePuVAEBV11VHFy5c2Fer1YD2AOLpHMdxzonjDPrz2KKUObEgJdoNKAnXk7uTJk0aY8RKIp/guewrl8kjEHuk1jq2UFa7vc3nJPyCz0Y5t7gEDoiGH+EiOW3atHyjmFES5GOpVDqRiFD+CT/w12kgH5+rvgZ87sRCWf39/aDv+akQAiXCj/kJvcCcIGG/DxGhSuAxJCqiIMlM0/ymEAL2ziMicPAtdhznPn9fclIu1T0LNHQul4NPuKcQ4hbXdU/K5XIztNYXeZ43LypPW3DPjo6OHjRp0iScuUhST4b68eDg4O2M6pscB/kTPF8S9rVpOTcnTbezLOvpefPmvdQwjG+AR5Zpek4K87mblXNj7yJ4gf9evXp1ta+vD+JR/yelRAVafQyi2u4IvnGiSpswPx72jMWnUM0Y6elGXzlw6dNE1AU+gw9Xjb04bqCQy3eNcrmMZOZWaEn2ba+DCYoTLEUSZtGiRVW0B7Ty2NgYgs4/9u+NHNC6SGt9dhS+dvxOBJ9BUR0Qr6qjlQ3D2COA2EbwCcJRKPON9HSjr02+GH4rzrH/A09rpVK5sa+v7wNa614pJZTv10fqbMNLbCNQAfYY6Fd6enrAgYnEwT+GhoZ+G+U+F/AFtggEua47DF5hIQT4vzsS+euG+FSKQln+vHwmm83u7/vUfP/AWkJVwRdrtdqPMpnMBwGKgvBZmF/o909rvdi27TrKE236PNgQwmYAICjG3mgYxn1xlet93zibzR4N1CsRwVbuNWXKlAc2b96Mc1tH6WtwSQX6jUDuX7ji9CGuMADqGpVND8St7G4llOU4zgXTp09/m1IKCOw7wmxMQ1/rAujNhLKUUvAXEvU1yT6M+5lUgqX+ggqIuewJovHtt9++b82aNcNhi7SRmJizz0BlzTEMA2UMKP95RAgBZVVwRt0T94cy2nU/qA5Onz79f5VSEEbpQUlkuVy+ur+/HwjZ2OJT7VBvw8PDv+nt7f10pVK5JcIYbPlJYQi9OEJZpVLpy0C3sorhnewM4qC+LQ0hnzByea31i+IgvvxBaEcuXy6XwfkSuySOjT04XBYNDQ39DOTPKFEgIqAP1ufz+aeSoN7SEspihDLKfcEXCacFmaYzKpUK+BFFX18fsjoXoWQHmSQQ7UdxXPnQQ7t3+dxopVLpMM/zVkspwaO42bbt07jsCuX44HFs6wgwMg8Bpc8Dgo9MIMP0O6LhYEcCfGMIXgO98a9O+4qxYyOFoNDXkQk0TROXgbSFshDMWcx8TNPB55Zgj9VL9hr5mgKokinZbHYuHIQEpUBbHZs+ZQgQy75zwM79dz3POzhJsDRAb/KKNGk4utFXdq5QArIzzgSlFAj3n85kMnOCDlg7W8NJnfdXKpWbgaKKGoRnfs33waEJsw3Mb2Ujg85rCxlzXLwOQ6kN7BeX7+BiH5lvmrm4IJR0LvcHXIGvklKuC4wBLunncXIS6PO2T7f62nDBhB+ACpNBvxworF/N/h5Wyjx9+nSMZ1yfYCuRhQAiFtQpezuO81ASn+D56Csu2kmFshrHm/0OVKv8HnzmSKLbto3EXGhZJJ/fKFkFqunfWJtPPfXUhkKhgEBLbOSj37cANQqEUOr7yDTNN+J7OkErM2VU1/s6d+7cqR0KZWFvQwwI5eo/U0qBHgQ8xRAjXKGUWhn3Moix5dLCxUop2FecKSiBfLEQAj4I1O5/EnbmtdrPYfsA7cI3EkJ8mogO9OmlQs6HtnsW+8Cv7tBavwsVMrVabXYYACLNvqKcu1arXYUyUNZ9wNx9hogQdMbYPhAMQEU9DxGsgyCrH3RjHxQ+zP7cBlC54MiOtE8bv7edbwx+d1QOxq20CfPjXdd9IkkFYjf6yn4yUJT5IAcwxsmvRkJlZpxqED4PAUxAchOcl1tRBLFfeBIS82FrlIVNUfkDXsoXcYLjBvARZzKZ7RlJ+hNU2qFKlAPxodUwSOYYhrFYSgm0IAKm/wE6uVKpXFEoFMCriaDW0Z7nARCFqpAzI1AR+FVKqfaVA+8IjqGq6M8I5BARxDv/k8lkwCn7Hh6f86MKBwZQ2dAIGWZKI5yroDZ6JJPJQH/ibCklkuYIFKP6LPbTKBDE/gYouTZYlgWKpthPl8SnAKRIRSiLgWSnglqgkdqC7Q9AP3Py+fzuUVGv7J9AkPxOy7JwT9zqvOOSe5T2x0LVBwcfZysRXaSUOnZsbGwNdGJA+QXxY631H5MKOjE9zDtRvY2x0Vp/TEqJNfB/Y2NjcyOcAU3XyHgSyoq9yBN8ILVgKR/+IANGkDNWiZVpmgjmgbvjIJQWAlYPpW/DMGbXajUoc9+stf6xYRggRO7JZDIHhilrB0us0DfO4CEAg6j2SojjGIbxchZcWbF58+ajwwjK0U6wxIqNVscIvca+poXQ4/UQzI4dLaWEE6kRNE7isDI9wseHh4ev8x1TcDvxpaUpuXyUdcnZkTeWy2UYfvB2hJHLPx2hXRjXz3me92usKz7wLkcZCfNKfmRsbOyL+Xz+rKjBAJ7zl0opg31NTSgrwL9WISJkyNDXt0FwRUqJICK+C1yqkcuC+XfDEIAeYoNvnA899NApkyZNukZK+b2xsbFfgPdSCHGKbduhwgoBo4QLK3i+zvMdiU5oONjYoyQBJSlT/ORIp31lBxLiSOB+BZfmsSgBTUMoK7gOGanxUyK6NckeM01zb8w1QB3MJ7zcR/rw5R4oF5QrYP2jxCQUPRBSFokgBMqLHkC2HBdMIcSNlmUBvdj24cCgbkSHBYIQR/BFaBrOHZznPiq2VcPsZL7CcRyUcCJhsOXhIESivgJN77ruxVJKiJQs8fcPO0lA557qed6DfvBBa73H0NAQ5qDtY5omzj6oBoPGYyG/3FEQnpH/Rdd1z0DWlsupfghKACIC0gt0GWciySOlhFBEEXxyXNqPcjYINDVebmEHFjL/KsYANvFrQNFC2A+BR6YfASoB++SnjuMs3HHHHXtGR0dPhmpvM5vbpb6GDXtQ7firES5Z9faCdjbNUub58+cX1q5du4lVs0HvAiQeLpR+qaKPCsP8HWLbNvjP2j7YBzNnzpwC8Yxtva9hvwV/x5nACLVjpJRXE9F3opbg++0HuOQQHMIF8+EkyMeG/vpccggQAZl8LvO2doR8fK76it/SiVAW2yv4RECN/oHtJJKg4N6G3/EUEaHSBsjeqE99vWutpyIgPmfOnHwul0MwAsEYnC+g/Fg1MjIyEMXn9r806j4YGRl5vVLqQKXUlYODg3eHBfpYIKjtnvU87+eZTAb+Le5M5bBkctp9DSIUwSvKNBkHoWJleHj40kKhcBb8pU4QiqVSCTyXqGD5i+d5A9lsdprWGvN2aByEYoPNDvWNAY6JU2kTxY8PJKmmOo5zVBQxriiCt3H7ynYHATEAVDb4KGe2RSeDuzyfz+8dNagTGFv/Xgexma9XKpUh2B/QEfFd4cQoVAmlUgmoSQTG+y3L+t3AwMCuCIwiKKq13puInlBKAbEGPtsbgdgOQ5Ix4OEHQojrXdc9d8OGDWOFQgEJMpQrQ51+YV9fH9r+spTSjYpW7kZfMZ4BlP5uvK925bMKY7mdEGJ7IYQC9QX7hUDjhz1+FQxKuIHy/TURvZn9LZyBM4BW50auZ7qMsZBGca6ChujXAVFSnNV/RcLb/ywEpUGrl8vlZkdZV/DhtNafHB4eXoY1lJL4VLO+gs6lI6Es3k8Atl0FwEAzYcS44lvsn+Q4+Yrzqr8ZDUAn4lvcbwgqw/dBsB/Vo7eBFpErFQQAS2GLqtnfGeQ0C3ctrfWRtVptTk9PzxTP865g7RkE6WM/40koK/aPS/CBVIOlvCAQKI1cYsWH1TS+pOJwmgX0xYwZM4D2gXN1HAJx4EySUp44efLkr0QhVG5SYgXhh52JCOS/EB1B+dU7tNafwCKLEnxqLLHiYGFHCD38/sa+poHQa1wLyJpKKYFMfBKZh6Ghof/EXS9+1gqf8wNBaZDLN0O7pkEuzxmoE3yS/kCWFwGCjdVq9UBkXZg36FHLsoBgbvs06ysHt1MTymoQWJjtuu5TmUwGYi4IksGQf8GyLFzmIj8IpGitTaXU34DsATcpENqmaSL7eDYjOc+Ow7/CDh/W1J1YxlLK2xCEzGQyIEZPTMPByBQEcMDjA+7jOvobwZ6kfcUlBygaIkKAEfu/jiCs1Wrg/koslNXCeCGA/LYk5Oe4vLquu1QpZWmtP83ZfJCMLyWiiy3L+qevdozMvI8qbLcQopRFcnkwzsPZQ0NDmM+2SBJkSbls/a1CiHWB/kEMA5/1gxAIvF2Rz+ePjeK4FYtFIMXwGU1Ed0EocPLkybf6Z34gCBG5r3zGAmEPZBvK8rCHfgvhwUqlcmdfXx+y/4cPDw9DfdKbOXPmq0BPEjYG3O5bkNRAlQLGwefS7iQIzwFYqN3fA+qZZcuWPcE8UTUWDTscSHgiOtcwjJOjCPGZpgmUJJx8cDcdhfMDJez4DdVqFYJOmxhhCrGsl1iWhaRi6NONvoZ+Kb/AvG1/sG0byKfQp9HOplHKzEgsXIb8cugtyr6gNPGdbqAqpJSTs9ns96Oglk3TBBJ1CQfCf7At9zV04FN8gZMpuBjOwmV+aGjo3jSaZ6V6XMCQJAhFe0f5zvHSVwYSvNowjNM9z7uIFZvvZj/kTZVK5ddxE+ug/dFaX621XqiUgo/9ClAIrVq1qgaBIqXUaBjgodkYp7EPmrTrBzZO62TPNrabZl/Zd0VAH3ysdaVn+HA+Io395cg8qn5fAUxRSqFyKcs27DTHcb7D4h243IMCLRLnq8/3CSHSyZMn3wmbnYZvjOColPJ9+M1IkDCvONCaif149k+2EspKo6+tzgW2E/BpYbtBb4XxviGbzZpR7EGLdrFuIbCCewuS3qMs1guUPIKVbX24efPmvcowjMsMwzi0QWzP54MEpUVkcTS/j6BigthYUOEbf+PEKtB5ccTR6s12q69+nwMVUe80DGPfRvFBoJkrlcrU5cuXA6QSGWXNFVFIQCxxHOeMhqC9POKII2b29vZujBLTCIAQ6poVQBRz1eBlRPRFH2GMKiGt9Vts20ZwMvTxKyGEEH/30c9ciZdYfKpZXzl+0qlQVv33BMTXehuRuSw6dOLY2NieMVGVvlAc9tPZQRQxVxYg0HlVRBS4HBgYeC94vuEbGoaxDGuqWCyikg337XOBYJ01a1a2t7cXtF0XQ1A2bLL4HAG/McQXb0MShu/bSGaCKuZTQNty0hN3COjEhGkiNO0r38MTC2VhDfT29u7J6PJ/KKUuGhwcfBzVl2kLZYWNWxp/TyVY2mmJFX5IgFAe6Is52Ph80FhEhICJCVRQVAXKZiVWOORKpRIIwP/sOM6ivr6+uuhKHOW5xhIrGLpOUW9t+vo5ZAo6EcoKLhKfXJ+IfuuLccVYRHUDSkQo04Qa3JYN2Am5fIAn6NFgSWWn5PJcWvEdwzAODxo+NtjgK11NREBWvQ1rKwr5c6u+Mm9UKkJZ/nwE9sNcrfX+Q0NDULCT/f39uISsDcvuNs5rgLMXyF0EusD7B47ey+bPnw+DI4BiirEe6q8ODAy8T2sNJN1xSikkSbxsNjsLZZIxaDgavxZrDQFHBId+I6WE+EDd2Zg5cyYyvYn6ir0L1JeU8iue5x0vpXwzHKO1a9f+PalQVrPx4mQHSszOsm0bSMhYj395RdLbcRzZ29t7JivV54UQcNYu1VrfioCqEGJZEydsq++LUhaJDxQKBQQhPsHORyiBPxt+KEZiTAegvsrCE/jNFjhySqXS21HKhT47jnNa2KWbxw7vQ9l2RyhlouxRCHE3Edme513HSIVYfeVyMyBxgARFBhfJIlQ0AKUGBDfUo6/sYL6AWN6OiD6G8UOZcdIgPJxKLteB2MZrfU5FvjD8EEFepRTGFaheJBMjOe9wgInofVJKZOZ/6AsJ4HKDMUZJkJTytEwmMy+qUnm3+tpqwxSLRQQLwNMFZDUCkPtG4f1lHwOVL+Dh3FJ2nUIpc91x52SDj3j8R4D/EmsLZY0oNTwmitAM//ZnIR6nTZs2ucOy6271Ndb5lsLLsA+w2UcppT6bpFS8WR/8qg6UBydFeTRpd5vvK5+5NwFNBdvYIAKaeLrYPpxARL+PUrYe/KJ2FQaBZDLK7ZGk/QTUg+GOhAkdtqqGwHd3smdbCWV10tcmPhzOLwQIheM4j/iBF7+cG+KStm2jqiDWA8BDrVZ7ZTab/UcwockX7rMymcyeYRUhgcAw5gR+2yJOYnUiIusHsf1kPtDOdWqmTvz4NkJZblqCt60mgOdqxpQpUypRAmRRJxLVDaOjo5k4wbxSqQTxZVT/AKVfC34X0wv9SCn17SgIVf+zCxYsmOp5Hnj6Abz4WWP/TdNEsLg/Tok02uhGX1vsrzpPN6ML6xU4nT4cM7iSiB5KcO9+1tcz//EWzYpSqbQnfGMi+iuS3lHFjBrnm6krdmG6oCf7+vogwtap+NQ+QX0Nvg90LJSFvgdEuKDhUadn5HV7A4tZA8QQ+wEyF/z9LKBXr0AsFosQqwZYZ48IwDo/2TCPhaCAIv4gQBW1Wg1c2gA9gWv4DiEExjuSqBefebDTj0op1xAREMTQ3zmEiDYy2hZUEgCEIE4TRYCsZV8hFEZEH2DKq1hCWQE6iHcS0a+QzOF7x+nVatXOZrMImCYWyoo9qSl8IJVgaRolVvxbgpH9Mx577LHv7bLLLji8oOpVdhzn/CjlFIFxedaFo7e3F5k4bFYYh+/HVZ5D280uR50g9PzfzkJTW8rBEMDpBKHXbH0EnJoso5Yej7CO6g4/Ee3rO71s9E9WSl01ODj4u3nz5u0al1zeL5VRSr2IUQdVLvM/BeUQ69atw4Edm1yeg8IIiiPbhjIsOML7guMTiClGxZ1KRMicQln6OF9Zup2T09vbe1qrviJj0qlQVpPv9vfDeb6gSZTACAdGP0VE9wQPdgTNkDFDKajWGugOZDwRbAsNYrHDAp7Uwrp16+4N7MM6YpORejAwF/IhDgcsNODGgeZPKKX+Grz08gXuEsMw6qXNnuchq/fHqM4GcyYBFfOzYICOL3A777zzzic8/vjjCHCj7AKcq6k4Rv4cMgfkuxzHWRDzzBL8269DABrk5OBdMwzjoLVr167u7e39nFJqSrlcXmmaJoSi3m3bNoKL7QJmkcoiHceZXygUgOLffWRk5MCwEkkuh4OAx+kohWb0IvgzEYhEhcEIKgNc170pk8lcgkBllOwpjx3KtiAMCHQKLksIQk4DmkRK+YuxsbGDc7kcOLQi9TUwL3CEQHNQD94WCgUE30F1gXV2X8RyqK22KiNfUMoPioSPCyHqmf9KpfLjpEF4Rge8Q0r5RyEE+JmAFrmGkbegukGG/sQIWeMtffX7qbW+QEqJ0ro6N+nIyEg+k8ksQoksHMK4nODd6GurczhgZ14O1NrQ0BDGJ87zLJ8AH+6klLmV486XJCDvQffz1aBoQNQONzrujuOgpBGIAQSh7vA8b0GY7Wr8rmaXjDT6GvU3pfEeV7Tg4nCebds4c1J5OBh/dE9Pz2ejIOGjfOl46CufueCUg+hWIuGSJusM6swQifmubduXRhkr/52wCgMGGMTaBxGqIXABB0Iv1p4NE8pK0tewsYJ/k8vlclprXJLhf+0YkaOyZdNAr4LWZfLkyX/duHEj0MBIgoLm5Pvt+hPg3vxDA+ABwV0IgD6dxDfmYC2qJw4IJu8QkFuzZk21UCggQRnLj2dEKYJAEDUrBewn7jgQytpQKpUgFphY8DZs7raVvyMACd9n8uTJ+zQL3HLlxv1xEkeYG9d1r0XVSyOXKttJ+IUQN/304OBg5PLgbvS1xTz4/gHEHU+CiGSUO1fYnAZiBqi6OzCuzW5ytiLhfa0vSuq6rsFiRoSkSRy/0G87QF0BEa568BEVAknFp/x2+T6+pa+O47hpCGWh/QDQDHQSx0opP9IJzWCgz3WOdKBCiQiJ7nOJ6HA/ntBmvuu8ukqpBSy8W1e05zFAEuFeVOWichrjqpT6cxThJUbS4r5+s1/92QAw3AcVIBhXUFVGFF6K1FcIasYRyuI5+ToRvRWUAD66l5OR0Bq40LKsb5ZKpdcmFcoK22/d+HsqwdK0O8YXBPCxnVYul4Eq6+hpLLECD9vGjRvzcbJwjR1oVmKF7B7eS4LQ89tv7Cv+vQOEXtNxY3W3QSBso5QwgoMSWRGl1GwWFPKzER/rxEEzTRPOLv7zaZDWNyvzjzvxHAz+MRHdYNs2gmHEKFOUl0U57Jp+ZTf6GvW38X5YBLX6KCgq5gBGyTHUvO/0y40RtAvyo+BiAOQesl1h5Qr9/f0vUUoB6g8jAnQjgvp17kc2qJZhGOa6dese6+3tRWn/6iiXWObo9NGXf/EFrZj/D0YbSEfwZ8HJ+LpS6rth5Xu+wyaEgLgELhN1dXIEY1nlE993qmVZ9zHn3Utb8DxGnaLU3+PLK5Q4gdJAOW896J/06VZZJJOLA91zOPOOLcflivfyOzzP+1NcFLRP7YEEmVJKAv3gJ2nwO1zX3S5BkGzL0DUrO2pUbW01znw+g29oSTC4XyqVENzdHUmf3t5eZLq3ZP6TONs+xQW4taWUuMTCaV8UVWCgTf8/i1LATCazoFqt4kxBOc/spAID7AiCe6vOA55mX5Ou9Sif60bZNSd+sGeB4IXwRmxUebO+B9Rzh6vV6n5hZ3WU39+tvkb87sSvDQwMfFhrDeqUFxPRKZ7nfT6q0nmrL+UE7ae01r8TQkCdFuJTQGx39Iynvvrq1ygzTIJObDVQXB5+XCaT+XQYOjHYRpQKg7h2Be1HqYZIcF53RSir3eJjShEIkQBJtNR13a8kGY/gd7BdRPk2AjEPQwE8ClctytcBbqhWq/suX758DV+W+5kLG8nI2xKcW7jIQ3Dx55ZlwZaiFBuADNwH4deNcilyrDO2W0JZHR0Uz9OHuVLlRq31/KGhoa14OBE4R0UQI/SgdxD58StVmtFQmab5EQjPGIax3+LFi+GbR3q61dcQPw+CahcNDw8DTIK7VEdPIGYA3ZDdbdsG1VPbh20/3kfQ7k+5XM5Zs2bNGvTHBz7FFSXlhME+QgiI+T4hpbw/m81u4OTgFkoSn/4s6nnYpb6GDVH974y2xdnwh2r1/7V3/7GRnPUdx59nxud1LjmO3ImIJm3pH/mjUBK1qgrXpuo/bQOEBigkBKWl5YjtHCgWHJECVRpwUELVVBCkk1Lv2nci/aPKL34VqSKh0FYqaSg/1EpVggS0SUPTUpHLXTkqr8+ep/psnsc8t7f2zOzM2Lv2eyVEzjv7zDOvWa9nv/N8v9+VN9dxjeQzphXcU0PRw3k3jTSP/tJ/8eSj1fAfLXNtmNOUO8Rirh5itbYWoq2XKaxjrv66Un+XBsaGomZqqun/tUInd0Q2GslgqX/zK1DynomJiTeW+VDdyHW3pljV8T6LGsvcohIJSZK8dKNfsjL7i+rE/Ia1Vl3VtdKzUgBW+/flGx52zn3KWqtaovqjd3eRD7uN5t/UXIt66eIlL8UsjBXdxVRhcq2iU+rLpQpwZln2SJqmSkX+YJHAazS/9TuuajzkU47VDKhX+9Faq3ThK9vttgKlhdKCNXa0yulqBYOMMXoP9IrUp2l6LMsypUzfX7SJS5hvuOFijHnMN6tQR97nfN3K//Np7WpckFfPpegpqnW7sBrJWqs7ifoCX/lRJS1ys98LFS03xlypWtWdTkcN+Qqf/43G9c2KVJfsv9M0fWtegLwsTnQh1Es7Umpf3hi+XpDKWOhY1Xzq30NwX689cOCAViT13qvqyKyV7P7m0qZDK6CQJMn71Fjh1KlTXwgroUOJi1ar9c5ut6s6q7rT/XdqkJB38R4aVxljng43CjSJUI5DzRrUpM8XtT+cJMnvKEMgz6CJuebts6nnG7om0IW70otCw5haLgj9DU6llakJxLuL/i3Is2tirnn7rPB83A35x0WDOXn7izo3qxP8p+oIPPV1mR71ufaI/GfuPRMTE2+47777ns1zK/K8//v+mSzL/r7Ijfl4zCIZBmtrazeWqb9fNBui0+no5lThR0ONsgrvfzs39AGwj62srLxp7969mS9JolreM8vLy/9wwQUXaGXq3xTpCRCOw9do1XWFmk12fNadGpB+xhij+uOHdE3vy3AoRbTQo6lGWYV2PoIb+dqUR5VuHa8E9UGfOV2PF0g7PufIfNBMzWj/JdTA1AYh6KPeGUXL6cUDNzHXzU6Jb3Q0VeTasMSpVSm1K06fPv3tvJJU/jNZ73XVutXf/VO+8VTq/62yFPqfylSpV4CyAnKvY/3CF13H/Jk8hgAAElRJREFUqmSGXq/yXr1SbH4hjMqxKTakTKPb2+22MrtyHzfffHPtc83dabSB3neqhV2khn/RcXW9vH///p9fWlpSluSm32v8Ih1do6vXjjIrv9e/n9nZWWVK/2Kn01F/hEIPrap2zum70Dl1VKPPyp8yxnzWZ1p9s8igTc01vLestU8ra21APWYFd1Va89/KXg8UOa4mtxmpYKm/8/Izl1566TPPPffcvN50nU5Htakqf/kW4m5NsarpDRSCZbpgWUuS5M0LCwtfrTp2tIxenSH/S3dxqqxyij5AwjL6VxtjPtbpdO6s+j5qaq5VDQe9PgpCvl7BIP9HUHf71dFVf2x1MVP6S3dIC3XOPbC2tnb35OTkL2dZpjtJavSjP+hvLXvHqL8Y+NmzZ/9xcnJSHTpV20VNBp5qtVrXlk2LjFcQ6tc/SRJ1ffygT5VWuspcmTt8TZynzcb0X15VT1J1cnIvgvLmpy+Kw6ZFbja2T5c7lqbptXUFNf3K1IeUht7pdFS/tvaHDxzenmXZU0XfByHA5tNzVI9SKfyhA61+p1TW4feLfsGILloOqRaRMUadc//SBzifCSUu9OVCwdokSS4qkr7mL7B0o0QX0ZdopXcI7B44cOCVoRxHp9N5Xs2jXnjhhWfzLt6bmmvtJ7bEgE1cE2j3w6Qw5k3bNyApncJYYNwHnHOl0i3zxuT58RMo88WwzNEN+yW2qQyDJrIh/PeLD1tra22UVcZ5u7b1q5IV2PwlY8yFzrlHJycnbwpflIftIu1LZ+n7RvZiaT47ExoXDdPx2n8uq7FS7Y2ytsu+hv0qeKHsvnmtXFSH7izLVP5HN3uvb7fb3xhmH76W+cPWWt3k/Zz/bqC0/y8MU/rOz6GRuQ5zfFv4mvPKAqgp0MUXX3zQOaca0wp46rvuWd+YTTfxcx+DygIoM3ZtbU2lrq7Q2L4u/vFOp/Ot3AFf3KCRuRbc90hsNqjEUTyx2dlZNd36lTLBUr1+UB3VMK6C+s65z6+trd2ytLRUKFjqPwvVEOrPtMo5lF2oY66DylT2jdt2zj1NsLTCW3Z6evrKJEl051Dpwf/kC09XChKQYlXhhAx46Wa/tBX2dF4dubyVU0X2lfdLW2SMAds0Mtch55L3Ml1cKC1U9VyUUvVZ36Hu19M0tUVWvQ3aQZQW+uzKysofKuXB10O8ptvt/tWwKRD9hcu1b92FTdP08iLdPQfNddAKQl/gX38gHq8jCJl3EoZ9PgQMkyT5Tn9n0WHHHDYtcrP9+VUgJ1RkfHFx8b1Vb0qEffngkGqdXldyFfSwPIVeFzWI6KWwr66u/s/ExMSNPrivLwe3aDVMocF+srq6V+s3y7L3JklylYL7/q6/ytFcoxIcZRvZRJ1Y77fWfiXLMtV00k0NdThuWWufabfbWglc+BGtsK91roUnUMOGTV0T+OuXlydJ8uMsy9o+vVGN+YZ++ID+27Is+2aSJGp+qUY2SmE6pyFH2R00Mdeyc2B7BPIEmsgw8CVOas+GaKpRVp7RKDwfGnKphurS0pJqUfYWuPSv5C0718OHD79sz549L7/wwgu/G9fV7Ft1XCo7yN+cr71RVtljG6Xt/Y30t1tr1TjyK2qkWbWsg5wPHjx4KMuyt6tsglLai9RnzHNpYq55+9zu56NMuUKNUovMNwrs9ZqSFuwxkTt0E3PN3ekIbdBXR1V9U7RowYW/D9baPy6bKek/S9frqKqJcrgZ5TMGtShKPR6G+SzUalfFCOqcawjE6tr1et+gWkFfZRyovMrvjdJ3uiJvn5FaWaoJ64120UUXHThz5szJOgJmpFgVeRuU2yYKlp2Kf2nLjXL+1qGOnLX2b1Xzrewv/qD999WWXf+lHcW5Vp3TRq/3qZZK4fxk1ZqHYR9RWujlG6UcDHM8/cXA63oPqDmXtXa9cPkwc9uO18hDd3mL1A4rMr8qaZGbje//CD6UZZnSIgvf3cyZs9Ju70uSZOrkyZPTdfw9KGJUZJuouPq7syy7wV8MKMXq57Is+2HZLxrRBVboxPqYbhQkSaKmUVqR8b4yAdhwDP2dWPVzH9i9zRjzoz179vzmgFSZTQmammsR9zq2aeiaQJkrv+XT77WC+/3DNHTqPz4fmL/HWqsml19eXV2drdocQvtoYq51nBvGQCAWaCrDoIlsCM27iUZZ4/aO8KnuL6ytrb00TdPjWkWkpiZ5mQubHaeuW7Isu3zfvn3fOXPmjDq4/5EaqFSt5d5Eo6xxO1/MdzwEou/d343LG1ScfVhQc6uvAaz0/MqPhuZaeV5bOYBf/KNyLn++urr6p2maqhGfqfJZGC3+UemF65xz+3QToko/Fn89+Lu+L0Jtc+2ri/+hLMs+naapFkN+ua5ybVt5PkcuWLqVB8++hheIfmlXW63WjceOHVMKduVH9CGrGkf6Ql/HI/xBeE+apm+MO2tWGbyhuVaZ0oav9UFIpcV02u32J+rYSRQwelOSJG8okh5cZL+hcLlSQy+77LK5+fn51SKvy9kmFC5XF+m3LC4u/nMNY47lEMOmReb5lqnFVBSuobpRRXeft53eUzdaa+9VDecaOqfGq9bv8MFRp98zlT4ZNlgcrbA/uLq6ep0Pttm5ubnJCp/bjcw1D5znEUBgdwk0kWHQVDZEU42yxuWMz83NtZaXl9XoTzd3utbaPzl58uQ9VQKlOvbp6elDSZKo+ZS62H/LWvvOdrv9ZFWXJhplVZ0Tr0dgI4G+RSqFau0X0YwW1Hw8dFsv8rrNtmlqrlXntZWvD4t/jDG6hv9elYbYYd7+BqIW/9xsjFGzy1ur9GMJ4zYxV43t31vqHbOiVetVgsVbee7690WwdDv1x3zfRTtIlz3M+fl5dfg0NQXJ1nd/9OjRC+JUnrLzGrR9U3OtY279Y/gGNWfrWK0ZjW2PHDnysjqLamtsnyqnplan67RQ8G1hYUFFzWupg1zn3BhrPAV82pE6y99UR2pJ1Km9Sn2vczCjFfbX+rIGQ9Ui6z9DTcx1PN8FzBoBBBoSaCTDoKFsiEYaZTXkyrAIIDBmAj5Y9iFjzLcXFxdVUqmWhw+WvX9lZeXWYUup9U+kqbnWcsBbNIhf/HNXmqZ31dXTwa/aVNPi/XUFt8XR0Fz1ff4KY0yt760tOn3ruyFYutXi7A8BBBBAYEcJaKVS1TqSMYi/aFHqzkfqvMCamZmZTpLkQLvdVofVWm4YNDTXHfX+4GAQQGB4gYYyDEp1pi46+6YaZRXdP9shgAACCCCAQH0CBEvrs2QkBBBAAAEEEEAAAQQQQAABBBBAAAEEEBhjAYKlY3zymDoCCCCAAAIIIIAAAggggAACCCCAAAII1CdAsLQ+S0ZCAAEEEEAAAQQQQAABBBBAAAEEEEAAgTEWIFg6xiePqSOAAAIIIIAAAggggAACCCCAAAIIIIBAfQIES+uzZCQEEEAAAQQQQAABBBBAAAEEEEAAAQQQGGMBgqVjfPKYOgIIIIAAAggggAACCCCAAAIIIIAAAgjUJ0CwtD5LRkIAAQQQQAABBBBAAAEEEEAAAQQQQACBMRYgWDrGJ4+pI4AAAggggAACCCCAAAIIIIAAAggggEB9AgRL67NkJAQQQAABBBBAAAEEEEAAAQQQQAABBBAYYwGCpWN88pg6AggggAACCCCAAAIIIIAAAggggAACCNQnQLC0PktGQgABBBBAAAEEEEAAAQQQQAABBBBAAIExFiBYOsYnj6kjgAACCCCAAAIIIIAAAggggAACCCCAQH0CBEvrs2QkBBBAAAEEENhBAu6mu24zzu0d9UOyJ+6YH/U51jm/19z/g5E/Xufsk19/1yUP1XncjIUAAggggAACCCCwNQIES7fGmb0ggAACCCCAwJgJ9IKlxrzKONMd2akn9rRdul3zPOcxMzPzYWPM1VNTU9ccO3bsf8OT4edJkixkWXak//l4kNnZ2Qecc08uLi5+NP7v7bZ47V/88JHMuOe3ex4b7d8a9wqXmRODgqVy1Os6nc47+q3Dv4P5oPHn5uZesry8/NfGmHvTNH0iy7IvGmOmO53O10bVg3khgAACCCCAAALjJkCwdNzOGPNFAAEEEEAAgS0RWA+W2uzYluyw7E6y5A9MYruDgqWzs7OvNcY8bIy5PgTSokDbYwqAltndyAVLXfaNxNkvlTmGrdrWJe7ujYKlMzMzb7PWfiJJkl9bWFj4T83pyJEjl2VZ9rhz7gOLi4ufLjpP/zqCpUXB2A4BBBBAAAEEECgoQLC0IBSbIYAAAggggMDuEhjnYOmgwGgcQHXO/bQx5qhWlna73VcaYx41xuw3xpw2xrxOAdYQINVZt9beqf93zn0krDQ1xtwQ/yxe9aigXxzM0/6stfcaY17inPvXNE1vWFtbe9Bae1U8RpF3WG9l6ZgGSwcFRuMAapZlHw8rS/3PH/Em/6EA6549e36klaVhZbD3652zVqv1lJ6LTK8LwVe/orV3vowxD/avbC3izjYIIIAAAggggMBuESBYulvONMeJAAIIIIAAAqUExjlYqgPtT8XXv621r1KgTIE4BUtD0FJp3Qqs+QCdVqO+Y6M0/HjcEGh1zt00NTX1pZAivkGw9HgIxMZzUQBRgVPNJay23OxEjXOwVMfVn4o/yDlN0+Nxir03N1NTU5/cKA0/Htefx553HBjX/rvdrkoB3EnqfqmPAzZGAAEEEEAAgV0kQLB0F51sDhUBBBBAAAEEiguMe7DUryRdSpLk9WFFYhwUHRQsjXUGBfGiYN16Kn/YLg7kbRAsXU8/j4Olxc/Ii1uOe7A0BKq1qvfs2bP74qBosOwPlgajjWqWJkny/TiVP97Ov7a3ijiuX1vWne0RQAABBBBAAIHdIkCwdLecaY4TAQQQQAABBEoJjHuwtD9gFtfKHBCwe9wY87PGmF66t1Z4bhYsDaneEeiDrVZrdrOVpSHtPwTs4tRw59x6ynjeSRr3YGlfeYLXxY24+sxVd7ZXHsE591UFO2UzaGVpCJb6c7hOGMom+OD0OaUU8px5HgEEEEAAAQQQ2K0CBEt365nnuBFAAAEEEEBgU4FxD5bq4EJqtv477rIeB0vj1Ybxz7vdbie8ZqPVozFgf83SjWqk9q9uLNuoaNyDpcHJWvuEc+5QWO0bzld8noJvWIkbB6TTNH0irEr1wdLcZk/954iPAAQQQAABBBBAAIHzBQiW8q5AAAEEEEAAAQQGCOyEYGnUJGi9cZMONQRFrbXTxpiHjTHTqmFZtmapTyNXJ/fjIQ3fWvt9XxdVNVI/0F83U8HSeAXlbqtZ6v1lo5We6yt542CptVYrSnslFLTKt2zNUh+oflS1ZI0xvxBq1SpYSs1SPu4QQAABBBBAAIHNBQiW8g5BAAEEEEAAAQR2aLA06r7+bFyzMl5Bury8/NvW2nO6rven4Yc07pDWvVF39RCkU+q4tXbROferCsTGTYYULA3zCmnjuykN3wdFQ4r9F+PO9HEQuS91/rw0/NBQy1r7agWkW63WU0rRDyUSwrmKVrJepX2Hn/NLjwACCCCAAAIIIDBYgGAp7wwEEEAAAQQQQGCHBkt34okd9zT8nXhOOCYEEEAAAQQQQGAnCRAs3Ulnk2NBAAEEEEAAgdoEdkIafm0YIzQQwdIROhlMBQEEEEAAAQQQ2IECBEt34EnlkBBAAAEEEECgusB6sNSZbvXRGhohsaft0u23NTT6SA7bC5Ya9/xITs4YY417hcvMia+/65KHRnWOzAsBBBBAAAEEEEBgYwGCpbw7EEAAAQQQQACBAQK9YKlze3/yVOKMyQZcO/X/fNB2+pkeg15fjd+euGO+2gjj9erX3P+DeZN4z2yAp56Lf97/bx3uZq+vgcM5+yTB0hogGQIBBBBAAAEEENgGAYKl24DOLhFAAAEEEEAAAQQQQAABBBBAAAEEEEBg9AQIlo7eOWFGCCCAAAIIIIAAAggggAACCCCAAAIIILANAgRLtwGdXSKAAAIIIIAAAggggAACCCCAAAIIIIDA6AkQLB29c8KMEEAAAQQQQAABBBBAAAEEEEAAAQQQQGAbBAiWbgM6u0QAAQQQQAABBBBAAAEEEEAAAQQQQACB0RMgWDp654QZIYAAAggggAACCCCAAAIIIIAAAggggMA2CBAs3QZ0dokAAggggAACCCCAAAIIIIAAAggggAACoydAsHT0zgkzQgABBBBAAAEEEEAAAQQQQAABBBBAAIFtECBYug3o7BIBBBBAAAEEEEAAAQQQQAABBBBAAAEERk/g/wEqJZ4MrcKdiwAAAABJRU5ErkJggg=="/>
          <p:cNvSpPr>
            <a:spLocks noChangeAspect="1" noChangeArrowheads="1"/>
          </p:cNvSpPr>
          <p:nvPr/>
        </p:nvSpPr>
        <p:spPr bwMode="auto">
          <a:xfrm>
            <a:off x="155575" y="-144463"/>
            <a:ext cx="3649170" cy="36491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AutoShape 14" descr="data:image/png;base64,iVBORw0KGgoAAAANSUhEUgAABUsAAAFpCAYAAAClCnkhAAAAAXNSR0IArs4c6QAAIABJREFUeF7snQmYU+XVx895MwOICChJUGyt2tZdK8Lc4FKXVurW1rauReYGFxCtW91ad6rWutSlRfspqJg7aF1qaze1WpdaFZOB8mld2q9V6y7JoIILA0ze8z13mKEhk5ncG3IGLv7zPH2eSt6cnPs7/3PeN2fe+14mvEAABEAABEAABEAABEAABEAABEAABEAABEAABEAABIjBAARAAARAAARAAARAAARAAARAAARAAARAAARAAARAgNAshQhAAARAAARAAARAAARAAARAAARAAARAAARAAARAwCeAnaXQAQiAAAiAAAiAAAiAAAiAAAiAAAiAAAiAAAiAAAigWQoNgAAIgAAIgAAIgAAIgAAIgAAIgAAIgAAIgAAIgMAKAthZCiWAAAiAAAiAAAiAAAiAAAiAAAiAAAiAAAiAAAiAAJql0AAIgAAIgAAIgAAIgAAIgAAIgAAIgAAIgAAIgAAIrCCAnaVQAgiAAAiAAAiAAAiAAAiAAAiAAAiAAAiAAAiAAAigWQoNgAAIgAAIgAAIgAAIgAAIgAAIgAAIgAAIgAAIgMAKAthZCiWAAAiAAAiAAAiAAAiAAAiAAAiAAAiAAAiAAAiAAJql0AAIgAAIgAAIgAAIgAAIgAAIgAAIgAAIgAAIgAAIrCCAnaVQAgiAAAiAAAiAAAiAAAiAAAiAAAiAAAiAAAiAAAigWQoNgAAIgAAIgAAIgEBPApMnT76QmX8kIofOnDnz3u4RU6ZMuZOI9iei/WbMmJHtL3aTJ08+hJl/Ve6PxveffPLJQ9vb2+/3bQ8aNOjA6dOnL67n90ydOnVTa+3TRDRnxowZR9bLtrbf3X52a6Prv183xux24403vuX/95QpU1JE9CciGkZEK98r+3d/6KJyDfWX//XiDTsgAAIgAAIgAAIgsK4SwM7SdTWyuC4QAAEQAAEQAIGaCZQ0tx7sbuh1N/lE5A2NJmJfzqJZWnMo6/rBbl2IyDWxWOyW0qZvyXvHxmKxZ0rf64rfLf3dZK/rxcMYCIAACIAACIAACHxKCKBZ+ikJNC4TBEAABEAABEAgOIHuXX7M/NnunYOljTJm9ncP/slvms2cOfPi8mZmye7JzfxvLd0R2tfOxFIPy8bdRURHdNsp36koIhf5fnT/OzPfLSL7EZH//Xd1N3wrfG6VnbP+95fvcPT/zd9pysy7d11L53f5/z+IvfJxIvKUz7V7Z2kJ61Xsl/y7v0vTf31WRE5n5msqXV9QvyvZ9ZuYPi9/N3HXd62yY7SScsp3yHbF69jSnabdn+vrve4xlXaW9sa3VIvl+hs0aNDDXfFaya2W6wueLRgJAiAAAiAAAiAAAusWATRL16144mpAAARAAARAAATqRKD8Vvyu/z7dbzx1fUXFZml3s8of4+9AbW9vP42Ze3yufGdiqdvlO1u7bv/vbJaW2L/WPyKg9GiAEr+eL//ugQMHvlR6e/3SpUtnENGu5c298qZd6bhisTiu+ziA8uusZq+78dxto7uJ2+V/px+V7DPzDt07MkuahKGuL4TdHjtGK8mpvFnpj+m6ju27xu/gN4W7dyB3x6/bVndzu9R2Be7bljXk/aMhAuuvF26Brq9OKQQzIAACIAACIAACIBBJAmiWRjJscBoEQAAEQAAEQECbQGnDcuDAgVPKGo3ljayVZ4oy85ulTa7S27O73/PPtKzUMOu+ptLGrH82aqXb8Mt2HXaegdndLCWizuMDSj9XsuNw99JGXjnH0qYdMx/XdQZn5/miJUcR3DJo0KDrunec9mWvvLFYuiPTGHNG6e3qlex3N539s1PLm8iVrs8fH8TvXuz2GZcqzU2/+dzZ0C69Db/8Gns7D7e8WVraZPc1UMqNiK7tbWdzeRO7jFvg69POL9gHARAAARAAARAAgbWVAJqla2tk4BcIgAAIgAAIgMAaJVDavDLG+A97uqf7tvu+boPuatb9qtz5klvl/YdEHdH9fqWmaV/N0pJGnH+bdfft41V3HPq7ULubiyXfvXL3Y/e/lV53LBa70Fr7664HFpVeUuet/UHs9dUs7W76VbJf3qAubfpVOv6gtEnYl9+V7PoXFmT3Z3lMy3Ybf797p25jY+OHXY3klcc4dH+20q5U/72+dvT6D5BanWZprde3RhMQXw4CIAACIAACIAACa4gAmqVrCDy+FgRAAARAAARAYO0nUNIM85/evluF28F7nFlavrO0t6ssaTT2eDJ6hSMAVu5c7W7Gdp9fGvR4AL9Z2u1L6Zmq5c3avnaW9nYtfdkr3w3a187SUvt9neFZrVlavrO0mt3S9/uKS/n1lx0hcCwzrzyztPQ9v9kZtllaz52ltV7f2p+h8BAEQAAEQAAEQAAE6k8AzdL6M4VFEAABEAABEACBdYRA6a3upbealz/cp5czRXucWSoin+k+87PkvNEe54b2dWZpaTO25NzTzl2mXdgrnqXayxPaf1X68Cn/80HPLA1rr9YzS32fSs7+TAW9/TzoWav+jtXyYw56a3SWjiu//tIdo6Xn0fZyG37nTmD/9vruVAlzZqkx5s3S4wv60l+Y61tH0haXAQIgAAIgAAIgAAKrRQDN0tXChw+DAAiAAAiAAAisywRKn9RevgOzr6fVl+609PmUNiTLPrfKe6Usy25xv6v7PMySJmv3rfwvENH2/neU72qt0ATsbDaW3PbeeTt96fcGfaq8/5nyp7V3P7SpXBNlO0+f8hunRNR5Dmop4y5WF/lPeF+dnaV+c9W31X2majW7/vtB41J6u375Wa2lMSt9r8JxBYeW7vSt1KQuP2uUiFbZgdyb/iqdWRrm+tblfMa1gQAIgAAIgAAIgEAQAmiWBqGEMSAAAiAAAiAAAiAAAiCgSKBSc1jx62AaBEAABEAABEAABECgFwJolkIaIAACIAACIAACIAACILAGCZQd99Bj1+kadA1fDQIgAAIgAAIgAAKfOgJoln7qQo4LBgEQAAEQAAEQAAEQAAEQAAEQAAEQAAEQAAEQqEQAzVLoAgRAAARAAARAAARAAARAAARAAARAAARAAARAAASICM1SyAAEQAAEQAAEQAAEQAAEQAAEQAAEQAAEQAAEQAAE0CyFBkAABEAABEAABEAABEAABEAABEAABEAABEAABEBgBQHsLIUSQAAEQAAEQAAEQAAEQAAEQAAEQAAEQAAEQAAEQADNUmgABEAABEAABEAABEAABEAABEAABEAABEAABEAABFYQCLSzdMqUKXeKyIszZ868uBzc5MmTLySirw0aNOjA6dOnL546deqm1tqniWgzEXmq+98BHARAAARAAARAAARAAARAAARAAARAAARAAARAAATWZgJVm6V+o5SIjhCRi8qbpVOmTEkR0Z9E5Hm/KepfaHt7+/1E9JA/tuuzNGPGjCPXZgjwDQRAAARAAARAAARAAARAAARAAARAAARAAARAAAR6bZaefPLJQ/3GJzO/6WMq31nqv7906VK/keq/N9Rvli5fvnwDa+2DRHTcjBkzspMnTz6Ema8xxux24403vgXcIAACIAACIAACIAACIAACIAACIAACIAACIAACILC2Eqi6s9R3vNJt+P7t98y8nd9E7b4Nf+nSpdsS0c3GmP395mjXztN7iOgwv3m6tkKAXyAAAiAAAiAAAiAAAiAAAiAAAiAAAiAAAiAAAiBQU7PUP5e0WCzeFYvFjigWi8d2N0vb29vHl+4kRbMUAgMBEAABEAABEAABEAABEAABEAABEAABEAABEIgKgZqapV07Te+ZOXPmvaUPeOptZ+mSJUsmtLS0vBIAypZEFGRcAFOrDBlKRIvDfqjKeA2b/ldq2NWwqeWrlt0oMYCvyIMoaQA5q6NXcAVXLQ1o2Y1S3YKvOvkFrjpckbPgCg1ESwOIV7TihblLJ15rO9cPicj/X6+v0M3S0qfdl1r1n3zPzMcRkX/bfa1nlh5CRPfWuanpmxtFRG/X2a6GTfi6IkgabDVswledWIFrtLgiXtGKF2qhTryixBU5q6MBcAVXLQ1o2Y1S3YKvOvkFrjpckbPgCg1ESwMVW4Whm6XlVkp3lvrv+Q+FIqKHZs6cebG/A9X/txkzZhwZsFGJZqmOqKI0EaKw6GgAXMFVSwNadqNUt+CrTn6Bqw5X5Cy4QgPR0gDiFa14Ye7SiVeUuCJndTQAruCqpQH9Zun06dMXl+489XebDho06ED/39EsDUhAJwEwuehw1UrWKMULvupoK0pckQc6GgBXcNXSgJbdKNUt+KqTX+CqwxU5C67QQLQ0gHhFK16Yu3TiFSWutTdLA7f5Vn8gdpZCqJhcdDQAruCqpQEtu1GaYOGrTn6Bqw5X5Cy4QgPR0gDiFa14Ye7SiVeUuCJndTQAruCqpQE0S1e/l7uKhSgV7Cj5qpUAUWIAX3UmAnDV4YqcBVdoIFoaQLyiFS/MXTrxihJX5KyOBsAVXLU0oGU3SnULvurkF7jqcEWzFM3SOhPQE6pGEdCwiYkQGoAGVpQVjfzSsAlfdWIFrtHiinhFK16ohTrxihJX5KyOBsAVXLU0oGU3SnULvurkF7jqcEWztM6tQghVT6gabDVsYiKEBqABNEu1NKBlF7VQp25FiSu0paMBcAVXLQ1o2Y1S3YKvOvkFrjpckbPgCg1ESwNolqJZWmcC0UoALAZ04gWu4IrFgI4GwBVctTSgZRfzgY5mwRVckbM6GgBXcNXSgJZdzAc6mgVXcEWztM6tQiSVTlJhcgFXaCBaGkC8ohUvzF068YoSV+SsjgbAFVy1NKBlN0p1C77q5Be46nBFzoIrNBAtDaBZimZpnQlEKwGwGNCJF7iCKxYDOhoAV3DV0oCWXcwHOpoFV3BFzupoAFzBVUsDWnYxH+hoFlzBFc3SOrcKkVQ6SYXJBVyhgWhpAPGKVrwwd+nEK0pckbM6GgBXcNXSgJbdKNUt+KqTX+CqwxU5C67QQLQ0gGYpmqV1JhCtBMBiQCde4AquWAzoaABcwVVLA1p2MR/oaBZcwRU5q6MBcAVXLQ1o2cV8oKNZcAVXNEvr3CpEUukkFSYXcIUGoqUBxCta8cLcpROvKHFFzupoAFzBVUsDWnajVLfgq05+gasOV+QsuEID0dIAmqVoltaZQLQSAIsBnXiBK7hiMaCjAXAFVy0NaNnFfKCjWXAFV+SsjgbAFVy1NKBlF/OBjmbBFVzRLK1zqxBJpZNUmFzAFRqIlgYQr2jFC3OXTryixBU5q6MBcAVXLQ1o2Y1S3YKvOvkFrjpckbPgCg1ESwNolqJZWmcC0UoALAZ04gWu4IrFgI4GwBVctTSgZRfzgY5mwRVckbM6GgBXcNXSgJZdzAc6mgVXcEWztM6tQiSVTlJhcgFXaCBaGkC8ohUvzF068YoSV+SsjgbAFVy1NKBlN0p1C77q5Be46nBFzoIrNBAtDaBZimZpnQlEKwGwGNCJF7iCKxYDOhoAV3DV0oCWXcwHOpoFV3BFzupoAFzBVUsDWnYxH+hoFlzBFc3SOrcKkVQ6SYXJBVyhgWhpAPGKVrwwd+nEK0pckbM6GgBXcNXSgJbdKNUt+KqTX+CqwxU5C67QQLQ0gGYpmqV1JhCtBMBiQCde4AquWAzoaABcwVVLA1p2MR/oaBZcwRU5q6MBcAVXLQ1o2cV8oKNZcAVXNEvr3CpEUukkFSYXcIUGoqUBxCta8cLcpROvKHFFzupoAFzBVUsDWnajVLfgq05+gasOV+QsuEID0dIAmqVoltaZQLQSAIsBnXiBK7hiMaCjAXAFVy0NaNnFfKCjWXAFV+SsjgbAFVy1NKBlF/OBjmbBFVzRLK1zqxBJpZNUmFzAFRqIlgYQr2jFC3OXTryixBU5q6MBcAVXLQ1o2Y1S3YKvOvkFrjpckbPgCg1ESwNolqJZWmcC0UoALAZ04gWu4IrFgI4GwBVctTQQyG6TV9ir1U38JcTKAfOBjmbBFVwD5WyIXO0eCm1BW9CAjgaQs+AKDURLA2iW1rCI6OsjmFyilQCIl068wBVcsRjQ0QC4gquWBgLZbcq07duajv85xNoJ84GOZsEVXAPlbIhcRbP0v7A08kvDJjSgUwe0uGrZhbZ0dACu4IpmaQ2LCDRL+4aGwoLCAg1AA1gQ6mgAXMFVSwOB7I6bnT/gmYnJB0KsnTAf6GgWXME1UM6GyFU0S9EshQZ0NYCc1anb4AquWhpAs7SGRQSapWiWVpONxo8YDZtahQW+6kxaUeIKbeloAFzBVUsDgeyOayl8s2js861HjXyl2kTY9X6U6hZ81ckvcNXhGihnA+Zp6TDESyde4AquyFkdDYAruGppAM3SGhYRaJaiWVpNNhoLIg2bWoUFvupMWlHiCm3paABcwVVLA4HsploWHCLCprjk9fvmHT92ebXJkBCvQFwDcCwfEqX5AL4iD5AH0AA0sKKKa9RDDZvwVSdW4BotrmiW1rBARbMUzdJqstGYtDRsomBHq2BHSQPQFrQFDURLA1XjlZq9cJy19mcstIkQvW7YPJZ1R1xQZUKMUt2CrzqaBVcdrlVzttpitZf3ES+deIEruCJndTQAruCqpYHam6VTpky5U0RenDlz5sW+lSlTpqSI6E9ENMz/bxG5qPu9qVOnbmqtfZqINhORpwYNGnTg9OnTFwecxA8honsDjg0zTGPS0rCpFfwo+QoGKILQQLQ0gHhFK15Rmg/g6xrQVur2whhbpJ+y0CfMPECk+Avm2AlE8p+sm5jSx+IL8dKJF7iCK+ZZHQ2AK7hqaUDLLuYDHc2CK7jW1iz1G6VEdER3Q/Tkk08eunTpUv/ffjRjxoxsV+P0HiI6bODAgS+1t7ffT0QP+c3Trs/SjBkzjgzY2USzFELF5KKjAXAFVy0NaNnFwkVHs+AKrn3mrOO9ex6R+TKJPEMcO4xEnmehK8XI9KLQ2fPSySexS63XVa1GfmnYRN3WqQNaXLXsQls6OgBXcEXO6mgAXMFVSwPhmqV+U9RvfDLzm127R1fuLC211D3Ob5DGYrFbrLUPEtFxfiN18uTJhzDzNcaY3W688ca3AjRM0SzVSYAoTdpaCRAlBvAVeRAlDSBndfQKruCqpYEqzdLC7WzkfbLmfSL6HhE9RlYuE8NXstCsbDo+G81SNEuhgX7VgFYtiNJaA77qzIngqsMVOQuu0EC0NBCuWVo6uvw2/NL3um+7F5HTuxqrNxtj9vebo6W7Tv3mKZqlAQjoiCpKEyEKi44GwBVctTSgZTdKdQu+6uQXuOpw7TNnx3lt51uyuzOZ+VbsnoZ4MQldYGPyMzJ0butRySfQKOvXRhnyQCcPosQV86yOBsAVXLU0oGU3SnULvurkF7jqcNVplpbeal++kxTN0kDN0fJBGgmgYVNrEtCyGyUG8FWnCIKrDlfkLLhCA9HSQJ/x2mXWu+MaYrErmXkJFelxNvR1EfrIkn2nNZ2c1MfKBjVWRwfgCq6osToaAFdw1dKAll3MBzqaBVdwrX+ztGvH6We6H+LU1RzFztKaeqQrP6SRrBo2tSYBLbtRYgBfUbCjpAHkrI5ewRVctTRQ1W6TV9iLSK43xMtE6PNszIzsyxudS9O4A83SPhd5GrVbw2ZVDdS4lIWvqFvQFjQADawooBr1UMMmfNWJFbhGi2v9mqWl55mWPryp65b8HmeWLl68eK8777xzWYCF165ENCfAuLBDRhLRgrAfqjJew6b/lRp2NWxq+aplN0oM4CvyIEoaQM7q6BVcwVVLA4Hsjv7Zc1OXvJp9dMhOB14795hNDwqwhopS3YKvOvkFrjpcA+VsgBwtH4J46cQLXMEVOaujAXAF13pq4EMi8v/X64uDTKzlZ5b29pT70oc9zZw58+LexvXxnXjAk04HPkp/hcJfYXQ0AK7gqqUBLbtRqlvwVSe/wFWHa6Ccbcrkf8jM3yOhtlw6MTrAehHx0okXuIJroJwNkKPlQ6AtaAsa0NEAchZcoYFoaaDiFBq6Wdr9QCci2qzUoohc5DdIS98Xkae6b9EPOIGjWaojqihNhCgsOhoAV3DV0oCW3SjVLfiqk1/gqsM1UM46Xtt5QjTRkFDWTWwbYB2HeOnEC1zBNVDOBshRNEt7QtLILw2b0IBOHdDiqmUX2tLRAbiCa+3N0hom31o/gmYphIrJRUcD4AquWhrQsouFi45mwRVcA+Ws01K4iImTInRgzo1vEWBhB21BW9CAjgYC5WyAHEWzFM1SaKB/NICcRS2EBqKlATRLa1hE9PURLAijlQCIl068wBVcsRjQ0QC4gquWBgLZTbUULhahgUTk5tzEJgHWUJgPdDQLruAaKGcD5CgaZf3TKEPOImeRszoaAFdw1dIAmqU1LCLQLO0bGhYDOgULXME1ShrQmrSixAC+ImejpIFAOdvk5S9j4WXEdGrOTWwYYA0VJQbwFTkbJQ0EytkAOYpmKZql0ED/aAA5qzPHgCu4amkAzdIaFhFolqJZWk02GottDZtahQW+6kxaUeIKbeloAFzBVUsDgew6XuEKIfmQic8hMfvm0iPmVJkQo1S34KtOfoGrDtdAOVttwVrhfcRLJ17gCq7IWR0NgCu4amkAzdIaFhFolqJZWk02GgsiDZtahQW+6kxaUeIKbelooP+4TptmUlucMNUanmDE/EtYnso1J26uVvzK3tfQrIbN/uMaEmAvw9cYg5RX+KkleoeZLmcr+2TTySfRLK0aVI14adhEHkSrbiNe0YoXclYnXlHiipzV0QC4gquWBtAsrbrEDTcgSgU7Sr5qJUCUGMBXnYkAXHW4ImcjztXxCp6wxLkoG3JD7DEq2jEi/EpuUuKEENOiRn5p2IReVwS1KlunpXA6Ce9MJEcJ0Vda3cRf0CytmhFVuVa10HOAhs1AGoCvNRAIkFs1WdWxC22BKzSgowHUWHCFBqKlATRLa1yc9PYxTC7RSgDESyde4AquWAzoaKBfuI7z2r5jxZ7KwqeLoafZ0m7+F4uha5ntJdnmkQ8HnDs1aoGGzX7hGpBZkGFrjEFTpu2HhmlrITmSqHhQzt34UTRLq4ZMI14aNpEH0arbiFe04oWc1YlXlLgiZ3U0AK7gqqUBNEurLnHDDYhSwY6Sr1oJECUG8FVnIgBXHa7I2Qhzdbz8eSy8PQldLYZyJPQYC/2AjJxLxH/NuonrAk6NGvmlYRN6XRHQqmxTLQsvEGs3I6YjRPg7ren4n9EsrZoNVblWtdBzgIbNQBqArzUQCJBbNVnVsQttreNcndlt385NjP+mD81BAzoaQI0FV2ggWhpAs7TGxUlvH8PkEq0EQLx04gWu4IrFgI4G+oVrysv/RIi3ZUuXiKG5JDSPhY4XIxeToadzE5M/Djh3atQCDZv9wjUgsyDD1hiDlNd2iRCNIJIjiOyEnDvyT2iWVg2ZRrw0bCIPolW3Ea9oxWutydmUVzgy6yburFezdGwmP3puOjm/aiXUiddawzXA9SNndTQAruCqpQE0SwMWtqDDolSwo+SrVgJEiQF81ZkIwFWHK3I2wlzHeW3bWqIMCb9KbA9jkdeIzeNCsm1jI33nqe8m3g44KWrkl4ZN6HVFQKuydVraLiexg4n4cCty9Nx08gE0S6tmQ1WuVS30HKBhM5AG4GsNBALkVk1WdexCW+s4V+e2BW5u0kivXs3Sptvye7ZOSj4RQMMa2tKwqVULtexGiQF8XcfryxqqA1q5hWZpgICGGYICoFMAtBIA8dKJF7iCK3JWRwP9xjV1e1uzFO0JJLwLMRkh+nssxj9+5qj4r0NMihq1QMNmv3ENwa6voWuMgeMVriGyRGQOJ44dn2ve6I9ollaNqka8NGwiD6JVtxGvaMVrrclZJ1M4LpdO3FyvZmnKyx+YdZP3V62EOvFaa7gGuH7krI4GwBVctTSAZmnAwhZ0WJQKdpR81UqAKDGArzoTAbjqcEXOrgNcv3RzmzOwUX5FTJ8lsvsHuOW6fK7UyC8Nm9DrishVZeu0tE0nkU+I6Ahr6ZS5kxK/Q7O06hKxKteqFnoO0LAZSAPwtQYCAXKrJqs6dqGtdZnrNDFNW7Z5zPQ2ES83QrOfceMvlekvlAaaMvkjWtPJuwJoOJTdAPa0albU7Gpw1WIAX9fl+hIsaaOkATRLg8U08KgoBT9KvqJg6xRWcAVXLQ1o2Y1S3Yq8r00tC/dnKZ5HxNsbpknPNFdtjKFZuiqBKGkgUM42eYWbWKSNmI4XMRe2puO/QLO06hpRQwcaNgNpoOrVorFbCRHipbPeAtcQXLe/+Y2N1m8cdD0xNZFQjphHMBU3JOGrsunkr0qEG4qr4+WfyrnJ3QPUhlB2A9jTqllRs6vBVYsBfA2RswFzQCtWWnajpAE0S0OIMMjQKAU/Sr4iWXUKK7iCq5YGtOxGqW5F3tdxsxceYaV4DAl/Uaz8sHVS8u4gE2GtP7gC2o4814DX2dewNcbA8QoeCb0iJBNNsfjN7DGbvIhmadWIasRLwybqdrTWBIhXtOK1xnO2KbPgYhbehonesczLjNCdQvJtjvEu2ebEgbXM3U2ZBScym+NzbuJLVSuhTrzWONcA1106RMNfDZuoLzp6BddocUWzNGSBqzYcxSpaCYB46cQLXMEViwEdDfQr11QmfwwxHURsvkhSvCrrjmypNgmWva9RCzRs9ivXkAwrDV9jDFJe4U5r5Xk2PJHFHp5Nj3wuaLN0zE3SOO94Xl6H60e81oH6UgcdaOSBhk0tvWrZjRID+BqiFqS8hXeK2HlMsrkwn8gk95LlnwjTNRwzP8hOHPFMV14G5up4ef/uk6NzbuILAXI6sN0AtrqHaNjUyi0tu1FiAF9D5Ow6mgdR0gCapSFEGGRolIIfJV8xuegUVnAFVy0NaNmNUt2KvK9OS9tJLLKHEH+WiG/NuSNuCTIRlozRYKBhE3pdEbSqbJ1M/tdClGPmZsPU/Exz4m9BmqVOS9uPWeRwYcmTpfeoaK/NHbP5R8TTAAAgAElEQVTxoyH1VDq8qq812NawGYjrp9VXJ7N4RC49dGEN1w+uAXO2BrbIgwC1MIpcHa/wOyYzl8huKkJHsdhpROYxMXQts70k2zzy4bDN0lTLwqss2QmtzYlNAzDR0JaGTa36omU3Sgzg6zpaXwLkf/eQKGkAzdIQgQ0yNErBj5KvmFx0Ciu4gquWBrTsRqluRd5Xp6XtB2TttmTMJmLptwHOpyyfJzUYaNiEXgM2Xhyv8HsmelyIXCs8eW46nqvWLG26rXARkWxFhnYwlve3hg8xxF+2tnhe66TkE0EWVxXGaOhAwya01cc869eYXHP8CmigRgI6axjkwTrK1fEWnM3Me4s17xDLOBH6NxuTJyqOyDUnv1OiwkAa2HuWDP8kVpgtbPZobY4PD6DiQHYD2CkdomFTq25r2Y0SA/i6jtaXEHkbJQ2gWRoisEGGRin4UfIVk4tOYQVXcNXSgJbdKNWtyPvaeb4ZmwSJjGTmJ7Ju4rogE2HYH1xrgU3oNXCztO1BFvuAMKeF7UmtzSOf7it+W51xzwHDd97nfC7KKcL0Fzb8FBXlXGK6hAzNzTYnLgwZ/+7hGvmlYRPa6qtZ6hVuz7mJo6CBGgnorGGQB+swV8dr+zkxfZtElhFxI5G8xiLnZNPJJ8PM3eO8trMt0beI5ItMvKEV+ePm68UPu+dwXtaHmjW0pWFTq25r2Y0SA/i6DteXgDNZlDSAZmnAoAYdFqXgR8lXTC46hRVcwVVLA1p2o1S3Iu9rqiV/vwgXmekDEf57zo1fGXQy7BqnwUDDJvQauFlaeISF7xWWo8XKGdV2hu542ROTB39m2wlk6Uwx9AxZ+j8mcoXpCDa8ZbY5fmhITaFZGjBWUeCaaik8mW1O7BEFX2v0UVOvqFtYw9WkgSav7V5mGkLWDv3ceom9KjQ4+5xnnZYFLpE5VizPZJLTiGlHZnlchAs5NzERzdI+q4XGGkbDZk3aClAn4atO3QJXHa5olgZI6jBDIFQ9oWqw1bCJyQUagAb0fswjZ3XyqyJXp6XtF2ztIks0kpheaXWTl4aZEIOcgRnSnlZuadmNkl4DMXC8trlM/o9i2Z3YnJdz432eO7rVWfcdOHzHPc5jK6eI4aeJxBgyZxelOJ4Mz23FztIaUqDzI1HSVq++Ol7hnzk3sXWNEDQYaNhcZ+JVY5w0G8ZRitda42uT13a9IXpLWHbONSeOqBDXPn1tyuTvZDL/YZF7hOVOYt6cLY0jQ9cZUzxxzsSN/96LVjQYaNhEzmIdDw1AA71Oebyak2G9P34IEd1bb6NKC80oFewo+apVsKLEAL7q/DgEVx2uyNl1gKuTKdzObP4p1m4ihvKtbuKikHOxRn5p2IReAy6KHS/v33Z/iwgdbUQuzk4a+VAVTYxKZRZMEzZfMMSbFEW2IqE/mhhtZE3Dua1HbYgzS0MmVdfwdSIPHK/wTs5NbFIbApWGcZS4om6tA/Nsjdov/VhozTZ5hZsM0UtCtF/OTRwQtlmaamn7LRWX30fU8BzF6HdiZTgL7ykxuYatnJxNj3wOzdJeIxs6XgE0omET9aUf68uYWe/tGGu0B5Cl7ZnoH0bsg3PSyfkBYq/5xyhooJcAoFkaQpllQ1Gs+rGw1B6mlZ9EvHTiBa7giglWRwP9ytXxCvcRde4G3IGZnss2J34asu5q1AINm/3KNSTDSsPXGAPHK+SE5BdMPIlJrsy6yfurNUuJ6O1UZuFVQvZ0IvpYyL7GLKfm3I373JUaxG4dWK5W0yHg92vES8Nmv+eB4xUW+c33nJvwtRH2pcFAw6YWVy27UWIAX2tYa6S8/CVC/CUiHpFz47uHbZY6mbZbiGUQW7pGDM0loZfZmOkickTOje/WRyJrxEvDplZuadmNEgP4WpazjvfBWJLllxNxUVj+QyLbM3OHWLmw2lFHJbkGrjXUwrCLju7xaJbWSk4vSBoJoGFTaxLQshslBvBVJ7/AVYcrcnYd4Nrk5R8iS39gwzsJyX9wG37oxUGU6kugnE15hXlEfJ2QTLKWfjZ3UuJ3QZqaYzL5PWLMtzHJs5b46VY3cXVomqt+QIOths1AXGtgEXlfmzILLmA205j4DUvym0Edgy776zEbFEKw0GCgYVNLA1p2o8QAvtaw1kh5hZ8K0ygS2SbnJncJ3Sxtee/LRNY/w/xjEvkqEX/o13YRmp1LJ25Cs7TPKqahWQ2bqC815FbA+WuVeDle4W5D9k2x5nYysZEkxTGWZbAh2irrJv07rIO8oAG9ePXgj2ZpEElWHgOh6glVg62GTUwu0AA0sKI+auSXhk342kusHK/wV0PkWaLRTLww68YvCDk9asRLwyY0EDBnHa/wLBFdQcxpkeJNre7IXwdplo5rKexdtHSFYXrWCr3Rmk5cElJL5cM1dKBhE9qqUF/824DZ/3ehA4Tlb4bMC0KyfnHD5ZPmfWPUJwG1oRGvutvcyXt3/Xd/9ZPPb3zoOS8/5278ccBrCzqs7v4qzd3IA501UU1cUy35G8TSAGLes5czg6vqateWBbsVxZxFRF8jogKJ/X4uPfI3QeaDoOIOOK6qrwHt9MccU1O8AvgfJQbwtcfO0sITxsTOkY5iOxm6hYheIks/FSM/H/zZxFcf34fboYEABPRqLJqlgfAHG4QCoCdUDbYaNjERQgPQQMDGS7Cyusoo5KxOflXk6niFvzGZ+0hkI0uyvDWd8H8YhXlpxEvDJnI2YM46XuEFEbnYGE5bkttam5N3B/lxnMq0HSwkJwvT34lkSaubPDeMkCqM1dCBhk1oq/yHYUvhICI5l4t8ihjKkdBjLPQDMXy1Ybrrmeb4/wTUhka86moz5eV/ImKabMfS4WbAwEUiMr/VTZwZ8PqCDKurv11fqGETeaAzd9fE1fEKnhAtNMyHZ5vjm9ZaX51M4evEdCmRbJ1zk+sFEKyGtjRs1sQ1wPVr2Y0SA/haUgvG3DS3Mbbe5x41ZK+1FNuXRHYk5o1ilk4psr10QMOAA588avj7AbQFrno1Fs3SAAIMOgRC1ROqBlsNm5gIoQFoIGDjJWhhLRmHnNXJr96apc8bkUss8RhiHpRz46eEjJlGvDRsImcD5qz/9HJmc65YO4mYfplzE3cEaZY6mXyamL8tRM8y0QY1nlFZ+lUaOtCwCW2V1awmr3CGId6PrJwjMWoloVfZ0uESozNYuJB146cGrDMa8aqbTSdTmEYsXyNrb1n07KNvDR89fpKQbEbEf825iR8EvMZqw+rmL+bZVVCv01ybvPyvjMiLwubUnJsYVnOztKXwXRKaTMR7fPTyu0Ne/NEOy4LMB9VEHfJ9jVhp1W0tu1FiAF977CzNX0pkxhLJ+tRBv+aY/bqYWAeJvBBirQSuOr+PKpYj3IYfskpjgaG+wMDkolcANIqrhk1oIFoaQLyiFa/emqX/IuGziWkMkySzbmJKyOlRoxZo2IRegzdL/03MZ5KI3/z8Ta457gX5cdzk5U8xQrsJ8zISGpVLJ/YNqaXy4Ro60LAJbfW85XCqEB1hLJ25YmepPMnCpwvTFWT44Vxz/IqA2tCIV91sOi2F38XIPGKL9smO9g9/2DB4g/eIzTNii0cOfvWFgx6ftk9HwOvsa1jd/MVvGfXfMhqxqqm+OC2FP0jRPs4mdnnOjTfU3CzNFI4npv2JeM9iw7Kt500Y1RZkPqiD7ktNrDVcA16Xhr8aNmvSVgAG8LXC7wPHy99MbJqpKM8S0zbCNM8uee2gecePXZPH0kADvQg6ULN0ypQpd4rIizNnzry4287kyZMvZOYf+f8tIofOnDnzXv//T506dVNr7dNEtJmIPDVo0KADp0+fvjhAQvlD/INtO+3U+aWRrBo2IdSAP+Jq0AfipdPQAVdwRd3S0UC/cnW8wptk6Xg2NEaIts65iaNC1lmNWqBhs1+5hmRYafgaY+B4hdcM0Un+A55I6I/ZdPLWID+O/R8CTLQhCb9CLAOybjLo7sHezGsw0LAJbVX6YZjJ/4nZLBARf43/lli5n2OxMUX78aR5kzZ7OWCOaMSrbjadTH5OA8VOLxJtW2xffHBsvfXfI8vXS4xuGPzy83s/Pm2fIOfQVUNRN39LvkjDJvJgLVoTOF7hESb+tZBc2jgsvtlTB/OHZUILpAF/lzgT+Q+I2qNo7VfmTRpZLXcD2a0m+lp8DWlTS69adjW4wtd+zNlUJn+oMM8ipqtJ5HAmk8268aND6BYa0ItXjzBUbZb6jVIiOkJELupulk6ePPkQZr7GGLObtfYzRHQPER02cODAl9rb2+8noof8sV2fpRkzZhwZUABoluoEP0pJhYKtowFwBVctDWjZjVLdiryvjlcocNFOIMN+s9TJpZPfCThvdw/TYKBhE3oN+EfJVKbwFrFMFqHjmPnBrJuYEaRZ6j99mUQaROgjNlzLLuXyr9HQgYZNaKvCPNs0K78zxfgsZvouWVlGzA9YkRlz08kHQtQYjXjVzaZzW+E3Yvh5Q/SudCw7gWKNzxLxc8Sy5+BXnj8YO0tDRLr3oXWLVz804NYaXx0v/zQJ30pM17Axn8lOHFG+gSmQr06mcBEzbSrMu1trJ85NJ+cHmQ/qEvn/Ggnkaw3fGSW78FXn91y/cU3NXvg1sTKNrX+2u+xHxozONccPC6HbfvM1hE+9DY2SrxWvoddm6cknnzzUb3wy85v+J0t3lnbtKt3Ob4J2j/MbpLFY7BZr7YNEdNyMGTOypU3VG2+88a0AwNEsjXgBCBDjIEM0EkvDJn4Y6egVXKPFFfGKVrwq1kLHKywWom+w0Bhi+mrOTRwUpFiXjNGosRo2odeAzVLHyy8gEpfJXGaF/tWaTlT7w3dnvByvcDNZeVeI2pl5x1w6cURILaFZuiqByOeB4xUmELEnJO2tbmJIDXrQYFA3m04mfzIZ00wib9vi0i1MbOByJuoQsr/OuSOvrOF6K32kbv4q123U2LVoTdD58Ebha4TpumLDgG3mTRhafvt8IF05mcKVItRoDO1XJJox101cV0mkTbPbvmqKxf07li3dMdY4eC4x/zGXHjFnLc4BLb1q2Q0Urxp4a9jVsBl5rk5L4XSyNJaFriZjtxMyZ+TcxM4hYgauejW2Rxiq7iz1P1F+G36l/+6yfC0R3WyM2d9vjk6ZMiXVvevUb54GEAGapTrBj1JSRb4IBtB5tSFRihd8Rc4iZ3U00K9cHa+wlMTuTf4Dnoi/VcM5kxq1QMNmv3KtVuwDvL/GGDheW5sROlJYjvOPVcqlk9Or+LuiWdqS/zWRyXJRimJoz5yb+GaA6+xriAYDDZvQVi+1cLsb8kOGbMCvEvPwXHO8sQY9aMSrrjabMgtOZIo1C9lt2PB7bOXn2XTyZzVca28fqau/XV+iYRN5sBatCZq8wj/YylX+k+xjZMbOScfLNy8F0kCTl7+eyXwgJLsz009zzYk/lgt1bEvhmzGSc0jM0OWL2x5qGDpiKyLZgG3s0uykEQ/VIRcC+VrD90TJLnzVya9+4+p4hd8T8atsJSNEGzPTVdl0YrsQuu03X0P41J/zltYcU/EaQjdLS3eSdt+W3327vYjc0317PpqlNctLIwE0bGoKVcNfDZtaDOBrxCfCmrP/vx+MkgaQBzp67T+u08Q0bdH2hhHym1pjxFBzzk18OaSONTSrYbP/uIYE2MvwNcbAyRQ+YCL/qfaT2ZhstnlEtcbPimZp9xl5QsxMB2fd+PjVRKHBQMMmtNVLLRxzx9vxWEfj/5HQkI/Wiw958XCu9iTtcsloxKvuNp1M4Xi77ONvmkFD2nLN8fRq6j6SDBSbsHWP16fBV8fLv0xsziCRn0mH3af1mJGvlAkrENemTP5WJvIf+re7sMm0No+4u1ygTV7hYUP2r0T0meInH42IDRp6mRhOE8vIXPNq32GgVV+jZjdQvGqoPRp2NWxqxavffHW8wuNi+S5DkvMvRgw90NhIOz/13cTbAePWb74G9KevYVHytT7NUt9K2J2lS5YsmdDS0lJenCs5tCsR1Wurfqn9kUS0oA4B17bp2/+0+woGOhoAV3DV0oCWXY1aCF8r5MGwHfcYtNWZ9760+H8fOXjgplvvMnDEJhNajx71tZBzpka8NGxCAysCW5Wtk8n/3+J/zHGHbL7TUR2fLP77/37/S9XOLO202XTLG79d/smHf7VLPnp7YHzU4a3HfOZbIbVUPryqrzXY17AZiOun0dfNJly8ycZfO/5+Yl7vjZYzUu/8uWVRSA4a8aq7zbE3vTqdiLcSlpfnTdnixJDXWG143f0NUgeqOdXL+/C1ht+dO/z4L/s/f95e/nF2vb1Cc2267d15S1574ezBm213yftzf+v+64ap/y4zHsjm2JtevbHjk8XzGtYfllq+aMGfnz0r5T/TZOVr5NembrTZEeffsvj5Jy4ass24Y0zDoD0XP//4pIYhGw5f73PbnzT3uM0Or1FLUf3tjfkgwDqjRk0E0mxI2xo2K2qgadY7T7S/++8rl+XfeN0fsMEOe13x0avzf/SPS7/+TECf+83XgP70NWxt99V/4F35Q+9WuZ7QO0v9T+PM0k6GUeqUR8lXLbZRYgBfdfILXHW4ImcjznXnWe8PHxDreI0tfUUMbU1EZ4c8PwkaiJYGAsXL8fJLYhz7alHsVBL791x65FVVFs7dO0tf9B9eYJi3FkPfyDUnnNVccGvUbg2bgbjWwCLyvu7akv9CUfgRIhoQE650K3A1LBoM6m6zKVO4wC5ZtG3D4KEDs27SP1qsnq+6+4vfMmq/52qKVWr2wmOyE0fc2odoQtt1vHyBOTaBxP5c2B6Zax75bJn9QDYdL/8HIv4DE+1d6ViW1B0LRspyvq+BzXlFou9Jx7JtKNbwiP+gM2Y5POsmw/4BthKGQL7WkHRRsgtfddZb/cbV8QqLDNPBUlzRpBOW84jpjzk3eUtA7fabrwH96WtYlHyteB21NksP6b7d3lr7me5zSQcOHPiS/1Ao/2FP/i363bfn+w+CCggbZ5ZGvAAEjHO1YRqJpWETP4x09Aqu0eKKeCnHa2xLYesGio0VKa6fbY7fTMy2WhEN82OraVZ+Y47xc2zpAEvyeY6Zi3LN8e1DfodGjdWwCb2uCGxVto7XtswQfdmKPYGMeSnXHL8iULM0U/B3S5xoSNa3bC7IufEdQmqpfHhVX2uwr2EzENdPo69jvXd3MBL7NTGtRywTcs1J/1bdMC+NeNXdppPJX97x8QfJhiEbJnJu4hthLjDA2Lr7G6QOBPCr0hD4ShT0ltqV/FIthTOzzYmfhpm/q8WnszFTpINtTK4kY27ITYxnyj4TKFYpr/CwJbndkNnLiv1nazp5efl3pzJt1wnLTizU3vHx+/mGIcP9w1g2F+IHA8wf1S5Fq75GzW6geAWBWYsOQtqFr2Vrra7zu/NsaeVRV2LoIiF5vdVNnhSQL7gGWMMGZFl1WE3NUt9q1+7SH/n/X0QOnTlz5r3+/586deqm1tqniWgz/y9PgwYNOnD69OmLq3qyYgCapTrBj1JSaU1aUWIAX5EHUdIAclZHr51cU17bCSL2q2xi74uVBjayviW5tLU52deten1NuT20tdvt73+uo9jxFFs6WJg3I5Yrc27iiwHn7e5hGprVsAm9rohYVbaOV/Cb8g4Rn0BsX841Jy+roolOm06msFCED48ZGmZJrqhBS+VfU9XXkFoNdP012NSyq3H9/eqr4xXGEsksJm7oZXdbNdwaDOpu08nkpy//8L3YgKEjvph1E6t7Vi/yYFUCdY9Xl3kNuzXZdLzCGzk38dk+kiG0XccrLBE2X2WxP2eR07Lp5JNl9gPZdLzCE0z0C7G0Fxtuy7rxCyr5Oc4r3G5J9rPFjoKJNW5E1t6emzTy9GoJHvD9QL4GtFU6LEp24WuA9cvaqoHUrAXjKWZ+Rpaau30Upm8Q05Y5N+EG9Bsa0NFARfyBmqUBA1ePYWiW6gQ/SknVrwv4OohWg62GTXDVyS1wDdh4qSHXPvV5sMMlfzl2/c22PXo58eWNQu+IofNJ5E0i3j6XTnylBqYV9ervXDVCD7Clw6yhUUw0PecmNg9pXyNeGjaRswFydpqIub+lbTlbcoRpqhC93ppOXFJFEyuapf6P8w77VWIzgmN0fc5NfC6kltAkWseaRKlMfg9hvo6IDIn5Xi49IuzzCTRqQd1tNmXabl3+Qf6DARsmdsm5ib1XU/fIg3UsD/rSQyrz1h7CAx5mwz8VkpdyExN3VBgfWrOO11aU4vJxHGv0H9B3fs6NP1pLszTlFbIifDmxdO6Iy7mJXhugTZn835Z/8M5vB2w0qinXnPh6HfMg9PUH/O4o2YWvOr/n+oVr0+3v78nFjqvZ0tSV2mSbEjaHh5gz+sXXgLlTbViUfEWztFo0Q74fpeBHyVf8kNWZBMAVXLU0oGU3SnVLxdexN736G/+pyix0Ixm6iUjeI8vnEMtlVujO1knJWSHnrYqxSmXe20m4eDdbOopZkpb5lpyb8K8pzEuDgYZN6DVAs3S7u2XAkPaFH7KV3cjQFGF6O9ec6LybqI/XqMPulgWvtS9cylZSViTBDXxbrjmxcRgh1aNBEOD7oC2dObEiV8dbcDaROZJI2sWYC1onxv3zS8O8NOJVd5spr+1XyxYX3howLD4m25zYI8wFBhhbd3+D7DAP4FelIfA1xG34qZaFp4rYo4hoNIm8SkxvC5s3WpvjK3efdUEOxXXMTdIYW2/hx2xlV2G6xpJcPjedfKAsYIFsOi2F+VSk84l5N2GJt7qJ43vThuPln140/88XDxs9/uScmzioRg31l6601gRadgPFqwbmGnY1bEaaa8orHClEzWzpwpUxipnNxdqf5NKJrQLGDVx11i8V8WNnaUBV9tPiPdIFoHaUPT6pUQQ0bCJeesVKI14aNqGBFemrwVbDZqR83eUX/3dr4+BhC8mYd4X4FBF5wwidKjG6lNnckp044lc11N0eXMdm2hzDMpMtHcPMG1qWX+bcRCKkbY14adiMlAaUcqsqgzG/f3tw7P3GNv9cLTF0HDMVss2J/y7uK4tjVNOtC2PcYF9kS3uL4WFE8qucm9gopJbKh2voQMNmVa41coi8r+Nmv3eAtcUfEFHRWvrZ3EmJ34VkocGg7jYdr3DfsoVvPz9gxKb75tz4uJDXWG143f1dU/Wl2oX28r7G9a/xnN3J+zA5SJb8ljh2M5H9BRHNYUtnWMOXE8ndrW5iZgmPUAz2vjs/5JN2fpct7UWGLxemG3LN8fvK+Aay6XiFF7hoTrOxYoqEdmhNJ3t9HomTKcxf9L8PnzN8l/Hn1/mPBr36Oua2BZ+fN2nky9BWjQSwjg+UBzXQXcWukymcTkxj2NI13bbE2DiRuSfnJoYGtN8vvgb0pdqwKPla8VrQLK0W4t7fj1Lwo+TrGl+4hJSEBlsNm+CqsxAA1xUJo6FZDZuR8nXnq+ee05jY/CtUtI+w4fP9W5yZ7MVE/D1D5tA56fhbIetVxet3WtpOEpFmY+lEFtrANtB9uebE8JC2NeKlYTNSGlDKraoMUrMXDhVr32RL+xDLMUL0QS6dPK+KJkbt/ssCLV9Of2NLB0lMBpPwAzk3MSSklsqHa+hAw2ZVrjVyiLyvqUzbwUJyMjG1M9HsrJu4MyQLDQZ1t+l4hT92fLjwPw0bjNgn5ya2C3mN1YbX3d81VV+qXWgv72tc/xrP2bG3LTzExOzRXKSLhCnLTM+SpSmWi4cabhicdeOnlvAIxcDJLB5BvPRfbGm8ZfGPUcm0ppN3lfENZNPxCi8a4vOFZAsh2ruvB5ilvMJLH8x/+PvDdt73ilw6+aUa413pY7366p+LnHMTc2v8rkAMarCtYVfD5hrPg5BsNRho2OzB1fHyDxCxf8TRKnfqiKFHB8QaN3/yqOHvB2DRL74G8CPIkCj5WvF60CwNEubKY6IU/Cj5ioKt03gCV3DV0oCW3SjVLR1f19voM85N/7yGiXewIlsTEzFxlph+uxpPlu3ha6plwXgRnsaWT6GirCeN/Kecm1g/5PSowUDDJvS6IrB9sh1z0382ia23vr9DdF9hmcRsPsq68XOqaGJU6vb8+lLkh9nSISSmUWL2iZybGBBSS+XDNXSgYbMq1xo5RN5Xx8sfRkTHELEV5j+0Nsf/JyQLDQZ1t5ny2h5a/mHbKw1DRozNpRNjQ15jteF197daHajmUB/vw9eAt+E7mXePIzbfYssXiaEsEf2780icGE8qCg1pdeNHl3AOxXX3XxZGrfzjlaELmPjerBtvKYtbIJuOV3jN2OLJls14Yd6t1U2M6S3+jld485NX5v9w8JY7/yjnJj+/GjoKPBeM8wo3P+MmjqvxuwIxqMG2hl0Nm5i7+uk3Ysprm2VJXjeWVrm7Qph+WbTFQ+YdvfHfA+gMGtCLVw/8aJYGUGQvQyBUPaFqsNWwickFGoAGAjReaiyzyNmu/HJa8reR0GFEPJjI7p9zR/6pRqYV9epkCl8XpjOMpTPZcIMl+WsNDS6NeGnYRM4GyNndvHeTHRR7gS3tTzFuFpJluebE2dWapU23v5/kYvEOttJ51p7EqDXXnDCroVfEax2YZx2vMIGIjiThpczycNZNzAipCY1aUHebKa/w2LJFbX9vHDpirzrvqEMerAN5UFHz06TB2bLtz8TyDFlzBrF8ELPFI4ux2IUkcn3OTd5Ta7PU8d7dgij2BFv6ljVyDgs/mEsnbq6pWZopvGOo8y6DTYR5Ss5N9HrMhOMV3vno3387c8gXRl+Tc5MjQ+Z6X8N7zVnHK/wh59b8MKm614Kui9Cwq2ET9aWf6ot/9wEJPcJCfykVujBlmPn2rBv/SYB8gQb04oVmaQABBh0CoeoJVYOthk1MLtAANBCg8RK0qNaygK/BtkYt0LC5UltOS+E4snQ2MTfm3PgWNVxz6Ud6+JpqWXCIWJ7Cwud2NsPcY0wAACAASURBVLgMzc25nQ0uCfFdGgw0bCJnA+Ts6FsKoxobu26nN3QUMUmuOXFGtWbpuNnvbVG0xZ8bS1O6tPTUex98MOzfp3xxaQgtlQ/V0IGGTWirlzVBk9c2iUS+zUTtzPxE1o3fEFIPGvGqu81US+HJZYvyzzQOTR6I2/Dp7ZAxrja87vFaWxpaTqbt20TWn+N3FqKBRPIC+0eYpHv8gSoUg7Gz8gey4auN0ESJ8Xlk7aO5dPL6WtZajpdvM2KO7HxwX4zPyTbHd+otYE6m8MHH/3rmuPW3GndbHY5h6XP90v2m/1CpnJvcrZqIenk/FNcQ36FhV8Mm5q5++j3reG1PE/EtbO3/dq6RYrw9kxwtlncStoUYmzc7rL1jbjp5ax86gwb04tUDO3aWhqh4tUwuNZjXSAANm1qFVctulBjAV50iCK46XJGzylybbltwAhszmUhG5dxk3Z8s3rXr67tsadqKBhfP+WjQu0NePHyHZSHmMI380rAJvQZolo7JvLWZoQFzjNA3ydB3rUhDazp5WrVmqeMt2JHInM+WVow19NuGRnKe+m5idRonGjrQsAlt9VILU15hChHvJyTtRJ1/jLk2RG2JDNeUV8gue//dRxo32vjQXHPgJxsHRaGhWQ2bkYnX2tIs9f3Ye9b7w5eY5e8IsRDTeb3kSKh4OS0LvsQSu5OsTLSGziSSOa1u8ue1/J51vMKiGNE3i0XekGL26r5ur3e8QvviF/5y2NDt9/pt1x9eg2q82rher99/AFXOTWxfzQCapb0SCqWtgJw1bEa6vjhe4R9UlAuY+RX/QqyhGYboXSERIvMKUfFNEv42Uez0XHrEHOi1X/Va8cvQLA2Y7RWGoQAoNwhqD03FTyJeOvECV3CN9MKlTnVGNQ+cTN5/MMphRGbHnBvfcDV9rrCzNH+0iDmYbecDIPydpU+0Uzz5nMsfh/guDQYaNqHXFUHtk23TrQu25IbY42zl28J0BDEPyrnxU6roYVSTt2AcEU81ljvPNxXDDxUbBmw9b8LQthBaKh+qoQMNm1W51shgrfZ1zE2FTcwgTrem45f3pquU1/Y9EdmTDC8hoRdzbvzKkCw0GNTdpuMV/rZs4du/GzBi03Qd7gJAHqxKoO7x6jKvYbcmm45XWEoibxPHzs65I0pvv+8mEcru2Mw7DlPsZiN8NMXoNCv0v61u4uoyYQWy6Xj5JcbKvtY0DCG2mVxzovIfbqeJcbZsW75o/sMHDd153/u4aA/MHbPxoyHzvbfhvfqaamn7T7Y5vnmN3xOIQQ22Nexq2PxUzl215MHqasDxCs8YNtdI0b5Mhr8lYg9gMtcJ0QHEImzpWjJ0gSV5rdVNlj7crfSroQGd394Vw4tmaQ2qV5xcUawC/IirMWQoLDqFBVzBFXVLRwMruTpe4ftE8jUi2ivnJgfXWAN7/bHleIWpQrKvsdx5VpLE6JEBpnGLgE/lrOlHXMBrQH1R1lZvcXAyha2I+U9s5VBhOYwNbZBtTn6vStxGNXn5c0loNyM8uVNLhv4QEx47Jx1/K2DMKw3T0IGGzU9VLWzyCnsRyXeYeH8hfm3J0mLz85NHxqjCg21W1DDyHwjTLiT/aXWTl4bUg0a86m7T8fL/6FhU+H3j8OSEbHNi05DXWG143f2t9keTag718T58DfiAp26GTV7bd5jkbhJ5gdn8tMKDmELXF2dW/stk+FoWOl5YTiZjXqrwcMhAsXK8QkdMeLcOsYPYsH8+6NBK8d/uhvyQIRvwu4vmP3zosNHj7yg2LN9q3oRRq/PHskBNIscrLBAhrzWdOKsG3QZisJbYha8666J+4ernkeko7i4m1iEs32HmfUl4OpFtJuLhJHQisZ+v9FHOTZzei+b6xdca9N5f67fQtXB1rgXN0trpQag6xUorARAvnXiBK7giZ3U08N9maWbBWcw8TogPzrmJhtqnrc5P9sjZVEv+VLGcYqHOHScSowcbZND2T7sb5EN8l0Yt0LAJva4Iap9sx3lt21qS37OlI6yRQ1h4o1w6MbWKHkY5XuGbTLwvWVnReDf0G6LGvXLu8FdDaKl8qIYONGxW5Vojg7XO17G3LXCNiR0vQhsQ09ZG7NvC9I/8o7N+9J/bfvBM+XU6mfwPiGhbIm4XpgWtbuKikCw0GNTdpn+L5dL8azMHJj/3g5ybSIa8xmrD6+5vtTpQzaE+3oevIZule9+dH/LxEv4nM71MbLxc84jyBzGFri9Ns9u+ytZewpZPFkMn9PKHiqqxOuzuu2Ovte+zjC05toENW5nT21rky3d/mFjavuSlRfP/PHHozuNvsRTbdV56o9dXQ0ulH+3VV/+cVGK6I+cmTqzhu6oyqMFm6HgF/I6eazgvf2DWTd4f8PO9DeuTgePlj825yVtCfkekuYa81qpcx9z03rDYesU32NI+K9bavD2JPYPYXE1F2Z4M7cOWThCmq4jkN7l0cnovRsFV73dXD+RoltaeCRCqnlA12GrY7LeJsHaZrvJJDQYaNsE1WrmFeCnHqynT9kNjaHtrZQIZOai1OfngatSEHjnreG1nE9nt2XLnWWZi6PdsjJOdOOLNEN+jUQs0bEKvK4LaJ9tdZ7+3Y9EW72FLR/m3ihHJyKyb6HxoUx+vUU5L4UgmHk1FuW7FjwG6u9jBB807Ov6PEFoqH6qhAw2bVbnWyGCt89XJ5B8V4fvZ0JZEdAIJ30piN1j+yXtt80/cpkezoslrO59ZPkeW25ntR1k32XlMQ4iXBoO623S8wstL3/73dQNHfeHinJtY3SNTkAerEqh7vLrMa9gNbXP0rR8mGhuWvkQkWRJ5oMKDmELXl5T33oFCxbPZ0hnCNLmXP1RU9XXvWTLoY1P4wAjv3rVGeGpw8aPhjx+9hX8G8Sqv3W5/+3MdxcanFs1/+Lhhu4y/oQ71v9R+RV+bvMIZJHQlG36bRR6gWONN2aOGz1vD9SV0vAL628mg6bb8KWz4ACKxRDwoxuaCOc0jng5oo9KwnmvDlsJxYmk8Mw8TaxNC/KO5kxK/C/EdVbUVwlZVHdRoq/tj6r463rtbEMWeYEvf6v7Szh3fxNsT0zvMPNaKnWPYGFNYMmHO6Z9d0ss1qfu6mixDxWrsrHf2Ng2Nk8TapDG8nEQeyrrJag+B1GLQ49LRLK1dDVpB0rCrYVNrEtCyGyUG8FWn+QSuOlyRs8pcm7z8+Sz8OWJKU5EPzx0dv6/2qaviztIbRMym/z2zlH9D1BB2N6BGfmnYhF5XiKdPtmMz+dGGeTZbcq0hf7foZ3Ju/NgquhuVaikcK5Y2Y6Ebu35U384SOzyb3ui5emp2NWz12w+jOvi4Vvqayry1h+UBlxhLZ5Kh463wl5ltjoSftUs/3GvulC0PLr/2VEvhYhFK+LtLmUmyzYnOnTUhXhq1oO42Ha/w5pLX/3Hx4M22uTrrJjYIcX1Bhtbd32p1IIhT/fhjXuP6q9bCGhmE9nVM5r3NGkxxjlh5UphzFc4WDe2rM7vt22LtCf4Z0tbw0UR2caubPLfsmqr6mpq9cKhY++bKHXGGHiYZ+MVceujCcj673tG2TbFD/rBo/sMnDRs9/mrD1PxMc+JvNXIs/1ilht7VJDSahPYkkb+RYX+u2bRo7UnzJo18OeD3VmUQ0E5Vf2u0U/qxUSkvfzKRGWdJ/sBFGikxamJmy7Hi97MTRtY6167CoOuP6N8wQk9Yw/555S+TUDsJXZpLJ/4Q8DoixbXSETIBr7OvYSsZpG4vjJEiZ9hKuvQD/lFHxPwVItlRiK/s6Bh0/fxjNij0YXSd4bprps0pGrmKLf+byT5UJLMFs+wvQk+0phMXrgEGPb4SzdLas2CdEWrtCPr+sbWW2UW8dBo64AquoRfwAWsDtNWlLaelcBEJ+Q9TmMjGbJqdOGJxQIaVhvX8seG1XcpMG1JRbu38gOHZEuPTckeN+FOI79GIl4ZN6HVFUPtk2zS7rYmK9hb/wSDC9HVi2TLnJldZ4FfQxignkz+F2AxmK5nO92M8yzId2zox3hpCS/3yg1P7h9FqXG9/XH9VDfTm/7hZhb1tjC5hS6eJ8X/U8EQmekuEc9Lx8bi5x33uK+Wfdby2R4ilQSzlmGVgzk1We1hYfzCoe31xvPyCj19/4ezBn93+ptZ0clAdNVBzvKr4UHcGXd+nYVfD5lrDdWxLYWvj74ok8xgT/TvrxjuPMil7hWLQ5BUms3Qeo3IexbhZSJblmhNnh7U55o7F8VjH0n+yJf/sdCJDt4qYqZWe1u3MLkxgS6d+MP/hi4aNHn8pi5yWTSefrFMurHL9/gOsDDf+nK18T5iyZDjLRTlFTOdtzI/k3OSPA35vKK4Bbapo6wsnzdx7o9S3fyJMp5gOsWLoUhL/2mVXFpPLuvELQvhXOnQlg8Pufn7Aa+0bPy6GfsFFGU1Mp7PIXcRmWaeG3MRxAb8jMlyrrYkCXm+lYf9tlmbafkhGDqMi9bhLxzDHitx5vIV/7ne11zrD1WkpXElC27GlFUfzsJxlxM4scsOlxA0T+jjCSYtBD/ZollaTY+/vawVJw66GTZVJAIusTgJRihd81YlXlLhqaTZKDFR97dyVZXlDYjmqt90cIaayHr6mWhZeRbbYSMItvh0xdIel4iFz3Y2fXx27IT7b21BVrnXwr+IPjXXBrpNZuCtR8RcsfBwxHUhM22XdxHerXJvfLD2HiJew0F3+WGtoRszETnlm4kZPrQYXDR1o2PzU1EInU7iL/UrB9G8RnlQs2hmxmNm7ve3V3z93hvPT8lg7LQV/9xezf2YpyYY5N3FCSD1oxKvuNh2vbeGHr8z73gZb7jK7DudLlyOqu79Yb6qtuUPHqun2/M5c5DuE6K8s9E4unZhWIUdC2W3y8pOY+Dts6UfCNEGYTKub8B+2Fmru2v2XhVHLl9Pf2NJBK9YIcqfY2LdaJ414oUeu+3MH2xsWzX/43KE7jz/fiL04O2nkQyHzPdCaIOW1+Q3go9nSWWIoxyLPk/AxxHIMsdkg68bdgN8bimtAmyrzwQ6X/OXY9TffbiIV6UxiOkuYvmqEZxT92ZZ589bq83RVtqnMgp2IG64na/2Hi7pi+CQmepCZ7hChCVk30amDAK/IcNWuhdvd/fyQIZ8kLiDD+7HlinfpiOGHig0Dtp43YWi1B6KtM1ydlrZ7pNjxrH+Aq4nRsUL0d7Y0TQxdLWwub20e0duxY1oMesgazdIAmd7LEK0gadjVsKkyCXSx1vBXw6YWA/iKBmSUNIA80NHrSq5OS9uPycogYppYZNp5XnPindqnrp5/jHEy+emlDS4x5FlpmDg3veH8EN+jodlQNlOZ/DHZdHLF7ti+X6HsVjOmOG9p5VZVu2NnLRhvYuYnbOl4f/cgEX8p5yYOr8bVaclfJsKvGUud55pJjK8nofNybvzRgBwrDfu0x0vj+qtqoK94dT0A7AYi3oxJNhGSvJCZ3erG/6fSjl0n0zadmD5hkaXCsmnOTVY70qH86zUY1N2m4xUWL34pO2notql7cq/EG2ka29XQfSQZKNbDusdrbfK1+w9UQvQXP1cq3C4fOmedTOF4ZvkaWb6MjPkucXG9bHPye2XCqso1lXlvD+Liz8iu2BEnhm4xxMc/48az5SId11LY2wpfvmj+Q9OGj/6af1bqDbnm1To6qPQrVvG16baFh7OxJ3aeyWr4aSJ5mS01i6FpRPxszo2fHzD/qjIIaEc9Z3f40UPNgzcffRwLnS5GfkzCbxDR+2T4Cyz8StYdcebq+rp7S2Hr5SK3UrHjh2Qatyam/yGSHBszV2znH7vWuSa0ZrPUaVnwDRJzFAlvRCxxInqdhO5kob+Uxkpi9Espdny7ddImPf4IETZnV1cDNX4+9PrN8fL+sxI2Jkv/R4bPYqGnSOgsidG1JMVpOXfj3taOWjnb4xrQLK1dDVpB0rCrYTP0pB0CtYa/Gja1GMBXneYTuOpwRR4oc015C08Tsk0itHcdnizbIw9SXmGGEOfZym+q/RDqo45r5FdVm51P6V2y90Rms40l2Z6KMqX16OS7VeabqnZDzFfdQzVsauVWVbupTGEfYfKbpd8jkq+RMWOybvzQalwdr+3XbO2rRNy5u1AMXStsLutjd0AQ1BpsNWxW5RrkYiuMWWt9dbzCfURmJxH5XWs6flpvPzibvMJNLNLGFGsXlq1zbnxiSBYaDOpu0/EKSz564a9HDtlhzx+OGDFivwcO5NU5MkW98aLZIFA45qLu8eoCrGE3tE3Ha/sKif0xEz1OzI1ZN1Gp6RXKblMmfyoxjzOWfirM3yEjI3LNialhGy+7tuS/UBT+M1s6ZEVdl+kicmFreuSfy0XqeAv3Iyqev2j+n388bPR4vzH7y5ybuCNkvvc2vMf1O17b70REmKmJiIlJbhSRA4pFe9q8Yzbu0cztxXAoriGuRcPuKMfL3+hrhC1tRMSXCckUYt5QSM5pdROrNOBq9dXx2m4nkU2YOh4TapjIhthayrPhGbnmuBfQrsb1R2qe3fr7d+w/bPT4i0XkdiO0pTB9gZkXWpGdTUPjqbS8Y+UcIYZvYJFzsunEY9XWWgr1dY1w3dVbsF+RYheSSIFYdiTL7xHze0zSnk0nepx/XsJFS1s90KNZGjDbo7R4jbivayRZa5eByi3zWgVAw66GTWhAufm2GnoPvICtw3dAW/89s/QsEt6BiPYu2uJXQjy0oFIYKvzYKMwmoX+xUOeh/WL4Rhbz/Wx6ozDnjGnEq0+bkx6TQS+93jZTWD7HRHkh3oWE3hApXtw6aeNH+tBgv/u6Gvmg4WvVGptqWTieyF5ERTpV2E5gju2UdePjqy3gHa9wCxP9iSz9tVNLMbqCLU/PpuO/XcsYrBGuNTJYa331d4UI0Y5EZk6rG/cfHFPRV8dr80jkFWZeSkRBGu/lqDQY1N2mk8m/+vELfz11/R2+fGc72cRz7sYf1xjzQLW7DrbrzqDLJw27Gjar1sIaGYf21WkpHCRCZxqix4h4RNaNn7q6v+e6HtKzPVv+ObE9WJgr7equ6uuYWW3bxGLyR7a04u4CQ5cLc8Udo+NaCt+0Qqcumv/wVcNH7ztZhB/IpRM318ixah34ckthk6VWLiXmZt8zEXnGUONV2fSGYeacqgxq9F/D7qh9737v4w/bi1dZkQnE3MBEbxDJuTk3eU+NflbMg5TXNotI9hDiOIldj8icmUvHrw/xHRrXv9bkbBAOu/zPv2Y0rj9shL+7W5hPZJYNSPh3wnSCCLUakc7jr/yXZbmEiDKt6WTnMUZ9vNYprk0thaNY5GISM5xYBgiZO9Z/5blTH5+2T/saYNDjK9EsDaL0ymPWKaHWiAEMdJpa4AquUdJApBYuSjtpVOPltLSdS0KfJ5K9Yw180JwJ8X/UWLN7WxD/isjOI8ud54oJy/XEJuyt0xoM+rTpeIUrhGizFbtm5DIiM1aoeKch3jibTnbugOnl1e++1jNeq2Gr9KN9Mhg3+70DbLH4Q/9WP4rRPiK0Z85NfLPaAt5pKfySxP6Srel8oJMYuZQodmvOHVHXH3F1YKChgU9dLUx5+VnEPNKKvNLqJk/qtVmaKdwlIn/3m6VsaI9sc587RiqFVyNedbfpeAVZNP/hA4aNHn9PHR7GV86h7v4qzYefujyoINjQsUp5bT+xIvszyZ3+2ZO9nOvb95zYkj8p15xc2cxKtSy8QKzdjOX/2bsOMCmKtP1+1ZuIC+z0LKBgzgFW2B4MqIdgPj0TdyrbAyKKYM7pzBkjKBIUmF4MoKeeGE4WT08PYXqJBjwVA4LATg9hyRumvv/p2eCyOzszPWyL6z/1PDwKU/3WV299Vd39dtX3YQIEzmDgIFNXL25kb0Jb+xprDxesvEGMaNxqSbhLkHw9qOfXCz11mJqx7gIgckn54jnPdCoY5JfgeaW61z5q2xKlWVsLDWsrAVkgHmAWeaMf6xyUhBw4wEr6PrurmP0Ma0UEXAqmpaV+1RbadqXE/tA1ff0DHIn0IsJpKcRhbpW87gqJja/t/cyyJ7NzPXkAjWXIh4gyqgF+hYkvJfA8SHq97hoWuM5OUmYO8YxL9Kz1R9lZWtfPQiNkh8woEERHBIvUA5MYA7d8q0nTabE0idFopopbg+QGrhuYbj0MuYXbmjhI25oWS1uTD6TnrDv+Ws+rVmzdTYzuDJxALAcH/fmfp37rihGz1LBmRY/+SXxs49pHpwHxoKnnfeCgHTd8NpFY+jYjMkdIZa6dlIrscZA4EYRnIhQZGSdB1W9uqwMeG1d1w9aEc7bvtLVnCaFcQxI3M+EEEAaYunpmogd4zbD+CaZno4k27GLvQGJ+2/R7Ez38x4N2gwM3MBPymqIf/G5t1YpDbxCLLQ0yJMd+4S4OvwEgSEwVjMgppu49zSEXbnDQopgXzGRlxY5wRfnikjNzC05+Rancvt+8S3usd9jP9DxonoEWHa8GzbiB6xhTM6yLAPyNWHzIJI9oJuN482LhtNDxJEQ/U/c8Vtc3LRCyj/V3AtMUJjoFxL1jxJ5OaKtWvKEXy+pXBSMaPoMVupWBf5cWRWMU71R808NDWPLg8sUl4zsVnPxXyfim1O95pIXmQbO2akboOwCdSfJFKSSUSshBiva7gVuPqRlWCIRiZmwp1dWabOKpl9hrtxF6AKAuAM7hTKGVXphnx0hNtrjR/1Z1nz3s4fmj2u653wXCTsil0EMc4e8VEgsikFcReJwtdNeRycJO/CTXm7o3UazdPxyvPiN0P0BtGDjX1NV9k3Awtzho0nRaLE1iNJqp4tYguYHrBqZbi5VbuK2Jg7St7ohPaV7d4TU9Z13mVTPCDxChMzOfQBL+4FB1Yeq3rqZiaaERmg2JdwQomrGcCWOY8FSprs5y0I4b8ysups+w3mXmf7FEO1LoQVuaI4m+9s5YzsAVpRd7l9TZ32ciZy68nKpq//6b2+qAx8ZV3bA14ZwtNMrOBWikkHQbBPozOBmBq7tmhEuY6F4Rkd/X+BLfwUTvl+rq5N8ZB7uF1xQ5+N3a6jPCsyXwLRHyzSLPBc0fww+9w6CPbLEU4L+YfnWgQy7c4KBFMfcfy9ldOoU3lS8uOTu34OTp2TnZh3w6uIPlsJ/xqreovS6uhQnXlxQ5caP/vxtbC6eFhpGgs4ixnYEDTb/aNwZPTTgoNEJXAzieQH8mou9Z8lTTr46xr/UZ1uMSUITEdCYeaMcvNXX1nEa4CXn1vWT14QhNI8lDo+u6oKuByFemnl8vzNZhasa64WD55/IlJRNyCwbZx8RXm0WeW1Mc86Tuh30mLshU2uy1DeCVguja+UVqNMGgg5KQAwdYDau6gRvFLCxedwyx/JA48jRIaS7GrROzY9rqKw49x1JsBvHJxHx10O/d3eGZfjdzNklyu2uGNQaELojwgQz8LIRoC+bvwXiiIQYTn0tAt6Dfe0kCbDf8arfyap8UA2M7BEaaRWrXJLh1i4MmTafF0iRGo5kqbg2SG7huYLo1qdzCbU0cpG11R3xK8+oOr+k56zKv9kMEgXKY+HgicUVwSN781G9dMXaWBkL/AdErJFFzdJr4ISYxsVT32LvBki1uzK+4mNFdMyQOBvAtA2eB5SYm+oIYuaZf/Wud4X0DoQKAhizwqzfU/ttvbmuyJMao54atCedsYXFosAANRQR/l+BjSRFnmEWeUxI9wGtG+DMh+WoGfrHrSoEbAbLjWe7KMUw3OHADMyGvKfqB67YWvhTqzVUZ7RYM7RL9YJJs0YzwXLD8GITepu49I84x/P8Q0SdMKAPz+aaunphsG61lzh5prG2XAyVUvrjkvNyCQYEIoffCInWNw37Gq+6GH7iB2Wrnwe4cK63YupyYBgH8FYP2NHXP8ET3A1/xumuY5cWIREqgKDfbGcuZOYME/dMs8j6kGdbHBFRB4lYpcCIBJ5q6+udGuAl9oJ8R9knwRJKI2sSEESQQChapdzW20Tc9PIoln1i+uGRKbsHJp4OwzW2x1Dd9XUeWchUz/wSBB0qLvDMdjmVCDhzi1VV3AzeK2a/YOlGCSsD8JjN9XOr3jE/Rxri2+gzrVQZ9AZYnE4kXgrqnSeiFOO260f/Wt77cw2t9+4RGMom7APqeQB9Ayncb8yYF2ycuepfq3oTJNP94x/Ctp4jt2Lu4x/SrHZPwZbd8q0nTabE0idFopopbg+QGrhuYbi1WbuG2Jg7StrojPqV5dYfX9Jx1mVfNsJ60U7yCcTxLvqF0qPeT1G9dMcTS4vA8kjQZLKPHgVjgXgKmB3X1VQftuDG/EmJqRvhFgE8CoADoCNAChejv84ryPusXCP01QhguSGSCuZcE3iNk/t3UO9lJZlY76FsyVRPamgxIopfjFDFiXRZfiK47EipxLxMfDVAyuwHtLL1LiZSLEJHR48dMfBWE+Nos8jy6C7a7wa0bmK1uLfQFwoVMPBxEKqQEEa2Qgp4oHeKJfjhJVLRiazGk8jIoYsezG9D8zlLr38zydYVElQR0U1f7J8Ju9Lsb49WimHWCTfniksG5BYOmkBBacEjeKof9jFe9Re2tbcgNzFY3D34P94OaHaJ0tGAsA3BY0K/+LdH9QDPK3hQsljJjFisoJclvMmguAQPb/PjlWdv2Ofx5IloLyW+BxHFM8lRTVxuHwEjoA32nlR1LQowVEpfVPiNE456aunp9Yxs1Y911gOxTvrhkeqeCQQMlU0ap33NtC82DmLYWTg11JQE7PNFyCJ5gFuUnm629zqyEHKRovxu4UUw7CaO9pgKYBcIis0h9MkUb43KgGaH3BcT7krkfCKWmrj7loB03+t9q1xfNsJax5HsEKHrypmnhfizIPoZuP9P+1veC3cqrvYOZmJZI4DlTV7OS8DG3fKtJ02mxNInRaKaKW4PkBq4bmG5NKrdwWxMHaVvdEZ/SvLrDa3rOusyrFgiNA4ltDB4IQU+VbAC8NQAAIABJREFUDvFMT/3WFTNm6SKKyKdAwn5Js8XSvxPoH7+DHQRJzVktYNnhAtqBcOiWHN5/2WDvlugRNRl5HCTeBWNfJv4zMf+XQB2CftX/e3g5TnIMk+IgSayG1eKLpcVhHSzPJ0n3SoU0Ylxg6h5bDIv7AK8FrNnE4npArrMrSoHLiLHG9Kv3pGBj3Je4XcBza81yC9cVH9jnirH91X5/ewygTwncjiFymKUgQT2TeFmL0q8Z1jcCsI/6Djd1tV9zYqmv2PqvZAQEc4SBEabfe7TD8XODgxbFPPqF8i6RrMrvyxeXXJhbMGiyiFT3nz+s208O+/lbvyC3KAcNjHcD1w3MpOesZqw7xUEcb8e2+oqtG5lxJDEtA6EwqHtiJSncCVcLhD7LgHJDhGUlCywAYxvZH1UFjWv7wxcDtu57+NSo+Mp4L85Hr4S2FhrWCQSMIYkros8IxPdBKO3NorwTGjusb3r4Vkh50MbFc2Z0LBh4PDF1Mf3qyBaaBzFt1YyN+wBVnzD4a4BeSyHsS0IOUrTfDdwopjbNOgOEF0D0HiB/MHWvHYpoV0oz3IbmEuNFkOjFRBVmUd7NDhpxo/9Jz1kHdrqFuROuZlirBfNwZgrFso2JDgfxlaauFiZ61qp7htVeWncKpNwboO1mkcfpR4LGzbgxXklhagFrMggfAXYMXjql1O+ZkywHDsfZcfW0WOqYsvoLkhr8FODdwHUD8zdZWFLgr7lLWhMHaVvdEZ/SvLrDq1trQXq8asdLK7YmMPN6AvoD/ICp5ztJvJTwYUgzrCVMmC4i0QeVqFgK8CxT977oYA12Y7ySwozuLmV8AvD9pl/tadusFVuPCUn7M/ODLPhBQAykCN8oM3B25epvZiy95bgJDvqWTNWkbE0GqFGd3YLrC6y7hInPIsn3M6EvBC4yi9QmL8aNbdWKrVWohEYKOOpLxH4IsavHMN3gwA3MVrUW9h731Zisjt4CYtzCAraYfQZJFLLAGPtoZ6KkXLVxAn8AcIv9x9TVXnF2lpoc4fEkBENgtFnk0RzOBTfGq0UxjzHWeqshlpUvnjMkt2DQxIiUAxYOzW9mB5HD3tdUb1F7ay1wA/MPaatmWO+aumqHmkimOOZVM0J3ALQPAV9z7OPyTXj1BeyEeviUBa8AaCaYP5EsXxIkzm3741dnbtvnsJmACBLzHBbyJIDONnXvsU7vMZoRHgCWDxLTlbXr+ikQoqA2TvFOcFrAuocI3TYuLnkzt/egfkS0V1D3DEuGtCTqxOS1cNqaw0gobwH0JZj/nWjtitGO4/FKwlZX54FWXPYXSHoKTP8iQeGg7vl7kjY1V605sfQLlrhfEB3EwCGmX7UTkSVbWh2vyXbMQb16DrRAaCskTiWibTGvJ96HiR40dfWgBPjdD53Jm9pvD00k0F4g2s5k3x+4tPchP4+Y1LdvXXx+B2bu3ntMYSD8tCCuZuBKKTF4wdCEcYfd8q0mnKXFUqdu9Gt9twbJDVw3MN26CbiF25o4SNuafiloTT6QnrPu+Gs9r75AeAoQWcUkjicojwX1Lu+lfuuKubN0OYhupAhHs5xKwbcRaI6pq04ERTd8NilMLRB6AySeBfgfpq52tvtQ85Va2U4yEoDAJAaOAst7QUr/itXfvbX01qN3JTt7LPqTsjWFcdstuD7DugygUyD5IRI4Kpmj07l9TtvvoGuMz0ni+Lp+SsLfBFFWUPdck0Lf6y5xgwM3MFvVWthn/DcvKO06tSEWT0LQbWA+EsAqEEWY+P1ExzoPfS7Uvn17WsEkRxDEo6auHhBHLF3CEmMEETHx9aauHuXQH9wYrxbF7FNsdVOAxeWLSobm9h74vKyuOnXB8D2+cdjPeNVb1N7ahtzAbFXzIFkRWguE5jnYEe2Y18JA2X1EQhWgryXLM0y/N1aM6J1wC43QnYLEGcw8D8B1YHwLQeuZ5Ueluvd2W+AFMIck7HjBBSQwNFikHtfIyRLa6pu+7mSW8u8kUXOcPpr0D6fEONIPLRD+gCHbbVoy54Hc3gOPak5UTXFeNCPoWX0BngrQ5wwsKtXVnRLnJNFWQg6SwPitnguitvqmrztfRuT9AvSBBFeV+tWbUrQx7n1WM6wVkBjFkD1JiL86jDfd6njdRQ6b9YHox8W2e2+jCNsnMGIWoQg1IqWdoK1bAju6F04L3USC9qNoqCQMYEY+CToI4GWmrtofMFMpboxXUphawJrAxOuJaVRWRuY+/72404ZEHLhwQixmk2mxNBVXqrkmqcFPAd4NXDcw0xy45wetabzStrqzFrQmXt1aC1oTB67aWmhYr4ia3SYnCMIzKWR6bXgramKrL2D9AuIRkFRW+yJ0owTPK9W9TpLyuMFBUpg+w/oIEjeyoHmm7onGOupnhO6UoAEkcRMT5gAEYmlIon4bP//Xnd89UVSSwv053iVJ2ZpCm7sF12eERtv+RpIeZcG9ET1m7T0mnv17nnXNkd0vuPNDiuDUunoMPocEeYO6Go11l2JxgwM3MFvVWtjriUW3ZKk9ThMSN7CAHYduHRhHgXgVE+4vLfL+K954aYFVeaDsnyHlFRDi7wnE0misNgIpTHxbqd9rC7NOihvj1aKYhVPW9RCZcv7GRSXDO/Ye+KxQlLOCQ/KioU1aqLSovbU2uYHZquZBsu9zmhFeZuqeQ5McS8e8asXhRyBlWwL/j0nYSdBihT1pgtuv2LpHSj4bhIMA2sSgqaW65zbbTi1gzSGiNyF5PsBHshCXm7qnsViT0FafETqdQTeTRE2SRIE+DBTFij0cjbEOoHxxyexOvQYdzoQTTH+TpFJJ0tikWmyxNBC6ikkMESy/YoHldnIrhw0k5MAhXl11N3CjmJph9QXjchCtB6GtWeS5KkUb49qqBax1QuI8FsLDJB8wddVOqplscaP/rXJ96fPyJo9SXfENSZzcHHnM3BYKvW/qavt4BHc/8cKD97xk3BRFRhNwboRCU8H4jpmnkuBb21RvHfjxsH12JDtIDeq5MV5JYWqGNR2M5SBcwRHuVTrMuzaB/UnhpsBBk0tSFksvu+wyO/FDNNssM58/efLkf9j/P3LkyD2klJ8B6MnMc3Nyck4fN27cpiSNteOzRHFauLhBqBuYrXIBaOGxSnPgjviW5jXNq1s+4BZueo2tP4Yffg1SLmbCiSTE8+YQz5u7sO424VUzQmHB4m/MXPMll3CtJCxxuDvDjfFKCrPQsBbaiSeY8EpbueVI+yGxVriYCKYMtrO5gz5llodFE1f5vfau0nSCpzgcFAZC15AgH0XwhP2SDaKRQb/qi+d3ew99tJ93wCWvkcRf6usRTmfCwaauRhOCpFiS8gOH2G5gtqq1MGfv3nsfeW/JowyqJOYTgMh8KMrpgJhrFuXF2tW2E8XRnZSMVcQYyIQ3and1xxYzDGs5WN7ETJkkxN2m7jnsdzBeLeoDWnGoPySeKl8y587cgkHPKEI5f96QLl847Ge86i1qb21DbmC2qnmQvFhqrTJ1dc8kx9Mxr4VGNBu0FIT/McMf9DfZAdosr1qxdSkzDQM4v1RX96+zUTOsTwVgsMQihjwMQlxt6mrfRn1IaGvfadZZQuAakqiJV0l0CEPeYPq9BY35sBO1sMTm8iVzPu7Ya+CBEDizVPc2KxAlyWddtZi29nspPFBG5L1g+gICa80ixzGyE3Lg0M649qaItROmLxA6jomeJvD7DHQzde+lLYHbGEMzrB0cof4KuJ1U8E9TV3MdtNPqeHXQt2SrRjk4uji0f0SihJjiZrpnAXOvHE/Wa4Mp0lwDOd327XnkI/NfJaarQHwcQDfbuzKrWLksC5ExQb+38e5xR7YmWznJekn5gFYcfo3YXqcwKkNRjvvs4s4rEuAnhZukjXGrpSSWjhgx4i4AJ9tCaEVFxSEAXgNwQXZ29tc7duywjwfOnjx58n21giomTZoUK6NfLMPSYqk7go5bDtWacNO2pn0r7QPu+MAf8sXI4Q3WVd/SDOst2B8hBf0JwBRT99r33FRLDLHU2sySzxCgrTYoCzwGRtnvIDZVUrzaSWZI4iIWKIlkZB+48KKOYbsfvilrDoWS9ThDHkOCv5ZMWaW62ifZl2OHBCdlq0NMt+ZWQlx7dxAxDgbj70x8OIgSJh3Y78opA/K0Pz9vj0VdPxnyJAhxjKmrvwqozklwg1s3MBPy6rzr0Stcs/VIY211Dik3gvlKZvof2TKIEG8Ei/LuT2Rrv6lr9pYi41tAnACSH5m6mtP8MfzwSjBfQSyzWYiHkojJ1rh5NzhoUczoyzCLOeWLZ4/MLRj0pGS+eIHfuzgRjw5+b1F7a9t1A9Mtn92tthYWhzdwBNMXDE1qB59jWzXDGk+gcgK+keBRpq7GiusbE9dnWNcy8/EQNMAsUjvV+ZRmWKVgepaYv2Rh7zzFzaau2icFGpaEthYaZecCNFJIiu5YJUF7SXBd6I2dwOwY4kT8y8ZFJZ/lFgzaG4QLk4h3new0iP0xptg6gxk3CualEthe6vdG7XRQEnLgAMsRtyngRm0tnB4+iaS8n0BfSqBHqa6elgJWXFv7TFzdVmmTWU4S0d3ILPCfLZu567LR3i1JttXqeE2yX06qRTmwdwIz8xQR/ajRfGHCh0kcQ+/uM6wnmfELEdozozuITibi9xjYbhY5iiv7m/hrIsLsRK1E+JiB0ZJw2oIiNVEIG7d8q4mpKYmlDUXQup2kzHy9oijzpZT2sZ1LJ02aFBwxYsR5RPSkEOKYCRMm/JKIKABpsdSdh2K3HKo14aZtTftW2gfc8YE/5ItREvcrtx8w6nnVDMsE6AtA5kPSS+ZQ9RWH9sW1VTOsSgHqz5KroxUJl7PAL2aReq+DdtyYX0lh2hlGSeLPLPCWyMzoP//CzvUZqAuLw1cQ8+lg+QmITjB175kuiU9J2eqAz7qquwVXKw7fAikPIaZxYHkoK3SdqXvjxpk8+KbXzux4xIkPkMTw+n4SH8ckTjN1T/3R/N8JB7uF1xT67tb6uhOuZljbqIpP5gxxLIT8i1mUOFu9FrAOBGEBSfypwW6Y/Fi7tu0PGpC4B0zbocgnTN27n0Mu3BivFsXsMzV8sKLwu+WLS0bnFgwcA9AwU1cXOOxnvOotam9tQ25guuWzu8XWwill+1Jmxs1gOQJgC6S8I7nq6QV61y/jDJZjWzXDeoEYq0nYYiluNIvUJrs2m/0YUWzdTYw9GBi6JcfTftlgqrRt8xnWMilpnACbRLy/JDtchufwRnYntFUz1l1AJIchYid/BKQiVOLINFP3dm3Mgc+wXgXjq41LSko79R7YnUlcFuPof6rTIqathUb4XCJcbp/AIaKMoK7e6LCBhBw4xHPz/l0jvtULxPQBSBYGda+toexKacJB/5mb1YqKHd9RBCfZwEx4UxE8YF6Rd3mSDbU6XpPsl5NqNeMVKLsJRDpJGhrvYilouiIjl84fmj833vrim762J3PGA2B5JJH4XjIfQcBPkWroCy9RFzkxsEFdN8YrKcxCIzSbWMwC8WhiOTjoz/88QR+Swk2Rh50uS0ksbSiCSintIwnRnaW1yC8IIU61xdHLLrvMPrIV/c0WT5MwOC2WuiNmuOVQrQk3bWvat9I+4I4P/KFejJK4T8Wq4qpvaYb1PjH/y47BCdBrpX7P9BTtbDJWF8ycqazY8adKkvh1F4ugYUwoN4s8dzhoxw0OksLUDGtTVLAhvBKRkfMWDutaf/TVToBBEPsA/CFAt5m654i0WBod1bjcakb4DoD3IYnnmegYEF9h6mrceH1HPmHemKPu7W/4MsAE+8jnRaZfPcGBLzWumpQfOMR3AzMhrw5tdPOFu97WY1+0OlRlYg1JRMeIBX3WNkfmfTw4/u6hvsb6wwUiH5HEqfaOo8wqdJs7XO0QSyz1GeH1XI3zOYPbEWicqXv2dsiFG+PVopiFL687jKrkm+VLSq7OLRj0CEUiI4PDus532M941VvU3tqG3MBslfOgOeK14vCbYN4Kxt9A9B6xtJioa9vIlos/HrbPxmauc8yrVhyex5JXKOA3JdFdpq7GClURE7f2JECECRdzdaWv9JI9oskaNcP6HixvJBY/QxF7M0s703bjmJMJbdWKrQvBuIjsDx62WIqMdiSq3zX16HzfqWiG9SaY5pcvmb20U++TPCzEDc0Iv6lMjdj9r7UPjIUg6mLqnqsdgifkwCGem2t31FZfcdl5LOkyYiphgeNNXT0rRRubtbXfKxv2llXV80jC/sgMKTBJMF8T9Hv/G6stbbp1JhG2Bi9WP7ZvJYmeM3bBXjfGyw3M+rWw0LD+TMB1dhz9eP1mgZeTCOFSK5iX9QIrH4L5vyAcCfDXpu49ozXyqhVb/4HEywwaDQXDS4d4ShP0w63xatJsSmKpjVIrmL4O4Oe6naONd5KmxdKU3NWNwXcD062HIbdwWxMHaVvdEfXSvLrDa3rOusyrL2CVMPhtICoIvl2qe6eldHepuWinedBnFrdVNoTDJNG/DlMKDBFAxOHuDDfmV1KYmmFVk4SPFbwAKUeZ/nw7M3C0RJNNMFcqRO9HwO+autcOnJ8UrkOO3cB0a24lxNVqdip1h8QkCBzA4DtM3WsLzc2WIx78aGibHocX1ce1qzmueQSDrwjq8eOd7oaH4tY0Xq7a2mda2X6KELboeY49DiwwAYKeNYd4AvHGpV+xdZRkepskn82C/0UZfHjwonylmZ2lWxDh05Ah9gHz3aau/uF2lmrFZb1Yilc3LSm5rmPBoAcVoVw9f0iXeLuDHC4x/+/XLVfnQazB0AzrIjuJDjGuZ4FSIipBhG9nQWMA+ZKpe19sZhAd26oFQm8wYCokvpXEj5hF6oExsJsTS+1dqSuYeDCxeDRY+0FVM6w1gvkSZgoxUw8o/LjZIKZpLX5CWzUjPJYAHySPsq+RXC1IyQiauioa21gYsN4jQkn54pKvcwtO6UAs7wv6VTtkX0uUmLYWGqGhYDpHEM1n5r1MvzrSYWMJOXCIV1fdDdwaocz2TeBCIjGHOXKaqXt35fRGzGeCwmlrDiOhzCJJ0Q1xLOhBEvRCcEierf/Ul8IpZccgQ9wqiDpIMIiJJapfXaB3fceF+PAJn19+R2NVb6tmhC4A6BKSuDOefVLwJMFoVpBuOGdrQr/Q13aYBCYeRUQrgrp6X4r93628+gJWEMwTWNBoYr62OUG+Qd/cmFsxqUtJLG3uGD4RrQLQZGfp9u3bLyouLv4hicE7GkD9S04S9ZOtYh8Lqsny23LFDUzbOjdw3cB0y1a3cFsTB2lb0/OgNflAes6646/1vPZ9YdXM6nLr3YyOnY+vKg/NWXqjtivH8Hfyra4nXd6pp37/Z+VL5tTHFm+731FnkaJkL7rigOiRuySLGz6bEDP3IC37oNtnLStf8uE5HQ/vf/+2lcue+OqeUz6ps7nvxB+erNq66ZsdK5fN69jrpFdW//PRE39580n7Be//8zNBwjl71HPLbibK7Lzlu9JXstSee+V02/eG0mHdT4znCwff+g9/+/37nrT5q7mP19Vru/eRJ2TmeoaZQ7vGPcKfwMcS+kGSPtqwmhuYCXlNwc5UMO3juz0A7FH7YSCrmXbbAtiW7dnT0/4An2/zN/Pn2wFL2+9XcBTLSPX2sh+/375yWX1Ii8YY9nUdDj6m/6Zlcz/peOhxJ2xcMnt29ZYN0sZsXFf9U9FFm774aDZlZGd1OEA7xvr0lZ1etpPgJWprEvWcVEkW82cA9vuNnZ232VNyB98w44gOh/V/JvTh1Pu8Jw29afMPi+//3wNntuTOUjd81g3MVHw2mXH7zW3tPfarazPb5h616atPHs8tGPS+3Lbpjc3fBCd3OOTYG2Tltm8WXXlIc1nXHdvad/LPgarN6z+TW9b9mNPz0PtLh3aLlVAvJm6fST9NimzdUJrRUT1j+6plT31198n/sQnVAqGvt363YHj11o1bMjp1y2+716EPlA7Nb4yb0NYjHgv+Nbtz19M2L5sbzXRvl9yCgW/87+miIzct+mCnedn3hZ9nRDaFS9YvfH95x4OPzc7pcfA9pUO72u/3LVFi2tr78YVDMnLzTqjaummB0qbdgYsu3+8Gh40l5MAhXl11N3CjmL3GBP+Wkdv1lMiW9f/JyFVPWzB8z2jS7V0oTWw98JbXeuUefOzTmz7/+Bobt8PBR4+q2rrBXHr9UVMattP3xZVvcKRy5Zavgy/mdN17/4z2nsMop03hhrmvP/v9lOtm74JNzV3qGq9u2drrsXnnZXTqfuaWr+c+Fa+Njof1v3v7L1+P//Lukz+MUy/a/4PvePfoDvsfNWbT5x+Nardvr5NEdtsDF1y2zxW70IfdxmvhlNUlO8p+ej7b22PotpVfPbbsnlNj7l5u0LeWsnUzAPtPs8WxWNowRunkyZOjmevrxFMhxA3pmKW74KI1l7qhlLuB6ZatbuG2Jg7StqbnQWvygfScdcdf63nVApb94vMyEZ/MTLNNvzpxF+40O/lWwYtW98xMXkSS6o/uMPG5TOQp1dXLHbTjhs8mxNQCm/JAFd+RxCAp+GES4nlziOfNOrs1w3obkl4n8FcsMAUsR5r+fDvL5moHfUumakJbkwGJUWe34GqB0CMg0ZYkB2qPbyZMylNzDH+fY0nigfp+2Ec/pXzY9MfcJZUsJW5w4Abm72EtHAjgkSSJzQRQpbTvlJvZQc2v3li2JqOTt6vIyMoBCSGrK3dwpLq6cv2qlVxVGY2B2LBktOnQPtOz594VoZ9/yPb23LeibMX3snKbHfe4qnHddnv36rN9zfKvRUZGRlZej322/fzl0iRtrKsWtdXhNYmqp4I5CYD9p0npGwhrAnJy+ZI5t+T2Hng3SNxh6p5/JzLCwe9u+KwbmL+HeeCA1ubfu/oVhwZL0JWiKnKTzFDmgamEmG+HoMdJYNr85ndfO+bVZ4RnM2OWIui7iJRTTb/aLdn7QTTeH5QZgDwHhJfMopq45pphVYDlicSiEoIOZfDVpq4WNsJNaGuhYY0g4PSd1nbCeKEol84b0qU+7E1tm58KwNiwuGRl596nkqTIi6au2m20RGluZ+nVAnQ0E80Fs2bqqu6wsYQcOMSrq+4GbhSzMBAeRZB/AmgOCBebunp8ijY2a2uhYZ1AwBMkEX0WZIHhINrQMERTobFuBEFeaB8vZ0F+Ap/ATJ8AkR6RbeUbFl5xYNyERina7BqvKdoT77KancAB61IQTiaJR+NVZoF7CZge1NVX49RrsLuYhpPkm2sTcV5j6uqufJjebbxqRmgpJE2DwNmQGGMOVd9NMBZu2BqzScdiqY3SzM7SF3Nycp7esWPHewBmT548+b6G9ZJ0vnTMUndeut1yqNaEm7Y17VtpH3DHB/4wL0ZJ3qdiVXPVt3wB67+SECBgEDN9XOr3jG8pW6PJKxTxMXHNEdzoAzHhzxC0t1nkiRuI3ukLVwo2J+S1T2B9zwxE5oFxFgv8HSTfMIvyjbq2onGQgMcogrVM/CyTWFiqe+zdQGmxNA4HPsN6XAKKkJjORD2J+LGgrh4QbwwLnl5yV2bnPQ4mxhMNfKkbCBNMXbXj26daEvpBCsBuYO7utdCJUGrbGhULMzuqeUrbjp3BMgJSMmTlti323yuslT9ldfLms5SRCmuFvbtyp5LRpmOHzLzuPex62WqPvSvCq1bIHVtsUXVnUZOI2u11RMH2Nd//TwhFyVL32m/bz18scThmqQibiZpIFTOmYFpYXHaMgBi3cVHJHZ2OGnQnIvK+4ND8ltxV5YbPuoG5u+dBonFv/HuzHBxprG2Xw2IKkchmyQNY0AoBLGBC7taKzEu/ujR3fTONOeZVMyw7zuOrxNVhRsbTpj/mmhkTVzPCcynC41jgHAj61CzyPHvBTFZW7FhXQZJrd5KKPBZyuqmrXqf3bs2wRjJ4oJD0cP3aHo2tGDl/3pBfY4Tbv2nFYRMSz5UvmV3WsdfJVSQw09Q9eU4HxQmvNclzhJ3gxt6NNiCoq/UnZZJs1/F47UbcOvHtehAdRUz/ZkRGmP7ESfkS2NyEg8Li0KmQdKd9LDx6LeFsJtrL1D3+Bs9YlxPTeZB8G4gvYWBvgA6HwOzqzevlolEHOfnoniStrW9jmc8Ij2bm44nxWNxOCrqdmRNtiqjxgWLrejD6kMSTQqB9BLDjCNuhplItbsyDpDA1w1oOohuZ5SjIyAulQ7vNdOqvqXY60XUpiaVXXXVVR1sUJaJjaxuYMWnSpOjCVLfzFEBPZp6bk5Nz+rhx4zYlMqT297RY6o6YkZSjJjlGDau1Jty0rWnfSvuAOz7wh3kxSmENrLvEVd/SAuF5BDkZRIMkeF6p7h3bUrb2M8KHRFjOEkz1R7iY6BQQ9zZ1dbCDdtzgICGmbb8EzyKJv7LARGYsL/X/+qKkBazFHJGjhRAVLMhO+vCVqUcTZKXF0nhiaXH4aTBXQ+IVUGRPJuUpU1f3jecPBWO/fCSzU1eVJNeL+UTUWRJm7OLLckI/cOCnv8mcTcGeeJck2387VtnpDtqOioVZnbvmi6w27SgzK6d688awLZpmdem2V424KURG5+57VoR+WM7VVfau0fqS0S63Y2anbntUhFeuyPbs2TOydeP6yo1lGxqLpSSE0qbHYUfuWPvDNzZelnfvA7at+GKxAzvtqqkKm/GaSRVzDYA/NwYunBY6nhTxePmi2XflHjXoNin5kQV+7/sO+9kSfuCkyWR9ywnmH+qZoGDmZjWzYsczYPzF/pbIzNOqMzIfW3xxZ/uEQnPFMa9aIGR/9HuBiH5g4E3Tr3aKAd6MWGotAeNOIpzFhF/MIvXeY1+0uldlYqmdgM3GkaBOJPg1U1e7NMJNaKtWHL4SUvYnpnqhx/74GGv3dGEg9DkxPVy+tGRDpz6nSJaRe0zde4xTB2pY3zd9Xb/gkDw7pEVMWwunhe4kQXuT5Ln2BWT8AAAgAElEQVQs6GxTV+2xclIScuAErEFdN3CjmD4jfBsYBzBHPoYQ9o5hO5nirpQmtmqBsnMAMZoYt0SBBS4DcGhQV+tj3Pte2tiHZfXYDEk3ViPyCIgWEqM3E+1baa2cuOSGgnqBfVeMc+qzKbTlxljVr4WFhnWDIPRGBE/Hs40FrgHjC9Ovjkm0vmhG+FFiZIO5uGZ8qBiCLqmdKylQsPtEaM0IrwDzaAiMJE64s9ate0xMzlISS1NhP8lr0mKpO2KGqwtAkmPrpJob9rqB6dZkTduangetyQfS88Adf63nVTMsE0zPAXwyCAtMXY0b8yjBYruTb/UNhAoE0XSSqD+2xoQBDBxX6lfPdrBwu+GzCTE1w+pLRFMQ4WEgXAuBpcEitT5mpv212hZSo/0g/I2Jsk3dYx9TToulcTgoNMLPEmMLMb/GhG4ges7UPXvF84eCZ78em9ExTwhJU+vrEbdhQompe9s48KXGVRP6QQrYbmC26FpY+FLoeIqI4bJiW0+R3cbeLfJygrlvh8aKO0aNeIqKhdl53feAUBSR1bZ99ZYNli2WZnbutldlaMVyyVJmddmjx441335jy0QNr7eP72fl5nerCK/6OatL9z2rNltlkS0b7fiFO+0sJZGZ0WbPgw/fUfbDt4KEyMpv9WKpTYP9vrKTWOYLWH9iQQ+VL5p9b27vgQ+zQm+XDlHvTsE3m7vEDZ91A7NF50EDMnabrYXF1n0A/YWYu8bYmRlrvBzbWmhYCwXoaSb5E4HeCxY1zTTfnFioGdZ3qI5cTopyGhNnm7r3at/LZflcLb4gidOiOoq984wxy/SrHRsZnNBWn2Fdywxtp1MDAg8QEGh8XFgzrG+IxO0bF32wtfMRAzbIDOW/pq7aa42jogVCV4LRH4I8ABRmfr7U7/001r3bV2zdxxGoEPQjwEebulp/UibJRhNykCTOb3bvKjSse4mRD8Z/IHCrqau9UrSx7rKmYmmxdSGAiymC6DomwfsJQfcG9Z0TdvkCoYcZ5CPQUYB8g4l6E+GAb+46/vCNP34d76NCqia7MV5uYP76HF8cvh2M/Rp+TI7VeRY0nATWBYd44uUMiNqqFYenQeJbYv7AxrKTMzJwY6muRmMWp1Dc4CApTDsZHUd4GCk0kkD/COqeGgG4+ZIUbgocNLkkLZamzqJbg+QGrhuY9QtA6hQ2e6Ub9rqB6RYHaVvdEZ/SvLrDa3oeuMyrz7AWwn6JAg8Cyy9Mf368L86JluSd5oEvEDofoPvBGFJ/oUB/Bk4xdTX6kpVkcWN+JcS0Y2oJ4DFIjGLCSBLi52BR3v11NvuKrc3M8nySIswkBwDieNMfjcWaFkvjcKAVr5sAyeuI+Q0IzgfR5GCRaicMarb0mfTTa0qbDlspIsc1rGRnkY6VNTlJv/p/ub4UvhTqTdX0JAHLt/7yTbBdz4NPZynziMgMFqk3x+DOPuYafWFyUGrEUnWvnpCRCDKycgQI1dvLN2R2yt+zYv3qnzPbdsi1vzLsCK1o8sKrtO/cKbOjml+57peVWZ27do9s3bCuavP6LU3E0oyszDZ7HHjIjrU/2sfsqE3XfQ/a+tPnixzYaVdNdRdovGZ2BfOOxnz7issGAeLujYtKHuhUMOgGJvmcWZT/lsN+xquecD1MoS03MP9wc1YLhO1YjOcy4YxIjpK3cHCX8gRcO+ZVM6yvAApwdeS/lCE+NHU11gemmLi+YusXYjo3AjlIgA63j6FrxsZ9gKpPSEZ3xALRD1f0gamr7RrZntDWwmnWjYLQC/zrrjgWdA+YF5p+9Z6GePYOMQG+csPikqpOvQZZLGDulfNR1muDB0eS9U+fEbpNMs5QKONjWSUXIouvtXfQbf3lm2lf3nbchMY4mmE9SqAcZl4BwgBTV89Mtq3aegk5cIhXV90N3Cimzwg9y0AHAO8A4l5T9xyaoo3N2uoLhC4B4QxIiiYyY4XbQmJ2BsnCz/SuXzYa95uZ+WEi2LvpVxLzMdtDK6e3795t5mcXd29pwdQ1XneRw1iX14yXLegzVJJ4IW4b0Y/6NR884tSrEUsN69/M9Lpgrkk8SLiLFXrDbD6WcqLu7TZeNSMcFhyxNzRcAca7Qb93pyRiMQx3w9aY/KTF0kRu0/zvbg2SG7huYLr1MOQWbmviIG2rO+JTmld3eE3PWZd51QKhpSCyXwYGScY3pf7ozshUy07zoF+xdaJkPEISo+sBBfdj0Lmmrp7koBE35ldCTJ8ROp1BN5PEDUw0lAhbgrrntjq7NcPaSqycAo5sZ4UOI+ZrgrpqH6FNi6XxxFLDMojxExj/ZCE8gAyYuto1nj/0mfTjG0p2+6XE9stbg6Lg482buNuy0V5bSEulJPSDFEDdwGyxtbAwUHYfQdGI+Y5IxdYHlDZtj4OkE1nQcxLVly5o9KIKoA+AuInfnn766e6jRo2KjuH48ePXXnvttVZULM3fdz+u3L41UrVjR2YHj9c+Nk9KVjZHqio4UlVVuWHNL7Ji2/bGHGd26NJZaZ+nVq5fvSqzU343uWNT+WP33JEzevRob2ZmZvT9Yt68eZuPP+mU1ZlduvewY5qeftqp7SY+P75nhkDViBEjfnz77bfjZqFt0OauCJvNuceuYDaJW6oVh3ViHr1xccnduQUnX0vRDwx50US4LVTc8Fk3MFtsHjTibbfZqhnrrgOkfcz5zAyl6sgkxB/HtmoB61tBdCsxVkWI5zazGzMmrmaEN5DkgUx8AREGBXVvn8Jp6w4jId8iiWiYPCaZBVI+NnVPtlNeteLwLZDyEGIaJzNIQMpbCHYoPqoEy58gMiaYRV3qkkr9AMId5YtKNtSKpZ9Gtld5Fl7e3d51nlSxY43LKvmyIsQCFjRKAJWSmSIVm/MWXrbvBY1BosIhQzJhOZE4wyzynJJUQ79WcjxeSeK7gVsjlBVbT4BBYPkpQGNMv3f/JG1qrloTWwuLw1cQMIAi/Agr6EuM8xl0AsDLIHkpycijwUu6LbMB+04rO1YR4gVIDGEFZ4IxgjmSTZRh73z8KuhX7SP8LVVc47WlDGyAUzNeAesxIsqG5PqY+rHaYrJj76OTqasnxrGlTiydTywmgWVNwkSBy5mxuvEHDAd92m28aoZVLiI4mxW6kplLkkhk64atMalKi6UOPMjpzSVFaDcG3w1Mtx6G3MJtTRykbXVHfErz6g6v6TnrMq9awPrSzkLLCgYC9KOpex5M8f7SZKzsAP4Euo0iuL4BZh8WKDIbxKVKoj035ldCTM0I2S9Ol5CkO+1j9iDOCureaDKCC2bOVFbs+FMlSWj23yWzSgrZol9BWiyNH5tKC1gvE4n/Qcp3waILK5GXTd2rNucHdtwyWbl9qiBlMUA7xdRlgfc4wr1Kh3nXJuFHsaok9IMUcN3AbLG1sLDYmkGSfySm1yKRiimUkX24YGgs8ARH5NjSYflvNOpzQrH0s88+O/Doo4+2dyJFRcxjjjnmR1sszel2wIFy+6YN1du3bLWz1SvZ7dsr7XPzIts3l1euW7OaZfVOsUrr2s3qlO8VbXM7R3eWdlLzBx53dOTF8U9H4yzaQujFF1/c5Zxzzsl7bvzz4dufmNhx6NkD14155KGu7dq1E6FQ6I8nlgasM5lww6bFJY/mFgy6ipmNUr93Rgq+2dwlbvisG5gtNg9+L+9dmhF6AKAuAJ1BHPlz0J//eYJxdcyrFrB+ZonRgrCaRTTcTqx39Ca4x75odajKhEUSxzLkYSzENaW62qdwerhQMF6MhqiJ3v9IkMLzTV1V6mw/0ljrzdq+bazIaf++6fcGmuuTZoTuAGNfYhrPhDFE1JYZ3xKhHTNMFjiLOHKfqed/oBnWBmKcu3FJSXatWDpHqdyx37xLezSXDGunZjXjp32AttNJ0tXR0yAk7gTjXwpQXFVdccuC4XvWx8usu1AzrOcZvEEwr2IS55u6OsDhvHM8Xkniu4FbK5SFx4J5B0H8j4lvN3VPi4ulmmFdZ+ugYLzChHsF4zsG7NBH94L5DCbR3tTzort4fYb1Nwm+hJhLCDSEiUoh5TksxLlC0J1SorxU95yfJG+JqrnGa6KGU/i9brzetKVtinDc53cWdBLAxySIu1snli4XoJtZcnTnrp2clYH9Sv1qUQp27tZ1WzNC24TMGMQichUT/ddOUtfSa2yKnCAtlqbKnMsvx6mbFfNKNxYVtyaVW7itiYO0re7MrzSv7vCanrMu8+oLWF8z8V0EGsiE1Xbyhl24R+w0D7TisB2HbTQkbq3DJEFHSPAoU1ejImOSxY35lRCz0AgNJbZjyeF+Bp8DQr7p946wbe49dUOnLKV6BUnUvzixQvM/v7n//jvWtHgcrYS2Jslj42q7BVczrPkA/0ySHpWIdCKR0WxG49odLseC5SGAKCOBX0Qk8oCEsjH6AC/odYXkoHlF3uW/Iw52C6/J9l8rth4D40BiOZtJPAeQJMkaK3hSMj+6QPe+1wgrrlh61llndZg8efI+WVlZ0ef+yspKHj58+Mp33nlnQ5s9Dj5k6cfvZHbv1lW56dbb165c+Uv15Inj97SH7vLLRnxv7/5cvnz5Yfvtt19OVVUVl5WVVebn52eNfX7ixjsfeUapXL/ml6xcjyqrqyor168O1x3Dr9vJumDhwm1TZ/wz66kH7lRsodRu/48olvoC4bMZfFX5kpLHcwsGjbIzm5u6+nKyY55EPTd81g3MP9wzgWZY4wlUzuCziPnyoN9rZ12PVxzzqhmhMkDRScowCwTb9vDkfPwnavyhoglun5c3eZTqihBJFIJoTyb5tKl797FD1BAwhiSuqDPUPhJv/uDJxD0kC42yGwTT+bImo/pHIM6UEX5iwbAmawu0YutuYnSXwAJiHkUQT4BlIRN6E9P1DNwCQWtN3XO1ZljbhJSDNiz9sENULFXwbgQoWFik2onREpaCF63umZn0GpO8X0jxZ4bcj0jY68aC6oqthy4csVeT5E01sRv5J+Ko0Oz0Q69b/uoWbo1QFrAmMPF6RPAJKZhm6t64Jz8SEh/jObYwEL5VEA5i5vUEHAfQOIYcDRZvEvhDFvwESQSCQ71T7VANJNCbwG0YlE1MrzLkWIIYBuZVkvgZSHFd6TBPaRK2JKrieH4lAmwuHnAS1yWqErW10LAmElM4GtooTmGFjobkv5h+dWCcanVi6QaAziPJNWFBBPqAoQf96nGJjGrm993Gq2aEKwXQX4KvArAwidwMbtgak5a0WJqiN7k9qVI3K+aVbjlUa8JN2+qOoJPmNc2rqw+ELbwWtkpb647nSbDOoA2luie6UyTFstOctXcDMFBEEnfV4UkFBxPjJlNXeztow421ICGmzwiPZubjifGYBJ8GosNL/Wr02GHhlHU9KEMGSf6auZoFntv0dfCx/z18ZtwHVgf9rqua0NYUMN3y14S4mmG9CdA8kvwhMTrIDLxlFjXNzmxneLWPpgqJGyVXzxAiKwBETmGIEHHNDgoWMCTzkAV+r9MM6G5y+7seL21qqD8UPMqMNZDVR5DI7A7C9yD+3izynhvDl+KKpfXC5YIF0VAIffv2bf/cc8+FrrvuulVtehxy+NKPZlH3rl0zGoqlRODLRoz43t4hOnjwYI+9G/WRRx5ZY4uunTt3zhj3/KSNdzz8lKjcsHZ1Zoe8PLCUFetWherE0jqBdcZrr2/8cN7CtjePvpSN6S9vvPnGG7zbtm6p/qMdw+87rew8QXRZ+ZI5T+UWnHw5AW8kkaTCybLghs+6gZlwfXHS6QZ1d5ut9npIkk0707pkvneB32vHZYxXHNtatyMTjE2SeG7GuorO867v0Tj8RRPcowPhPSLE35FE/+hareCfpq7m9g2EThOCbm14aoQFfbYlJ69Dm+3hYxXBDxGUSSzlBGIcA4WKmFG4V07en14bTJUNO+czQvczRJ6U8itF0CVgegrExwO0HyTfTAoNlFL6TL/3XM2w7NikvvLFJZ6anaX0JlB9gql3tXeyJ1U0w3oBzAcAXA1WFhDJcyAoVGH9/N6S6/tE42c2LJoRmglgKZGymllebupqv6Qa+rWS4/FKEt8N3FqhLPwigVcRy08lxAzTr9pxq3elNLE1KpJLuQcL0Z6ZPYKFISHvICI7ceY9TPyQfWS6dGj+4z7DepxtuY7QB5LnEcSXUlbfK4R4EExLWeApYr49iQ8NyfTBNV6TadxhnTph8yUQvqVIozBFjcAY3BuES02/9+g47XS/YCaXrdgRrj85Fa1L3AuCLgkWtUax1GKS6MsKXQXGMlP3PNbSa6zDcauvnhZLU2XOHYHEtqbVLQCpU9jslf/fOXCj/2nfcmdupXmtmcZu+KwbmK3SVs2wvkdE3sAK2V+aN5Xq3tt3Yd3didfozkzQuSRRv1vVznhKgu4xddVJwgA3xishplZsTWam/YXkG6HgT8w43tTVs2x+fNPXHSojkbcF01/r+GKBiZu/mfvg1w/+5c1d4DDWpQltTbG93YKrGdY7YPybGP+R4HYk6F1Tb5qdWTOsDxHht4joM0ZkFoieIihrGHyTotA9spp/hsB4CdzcGjO0pjBmLTZe/V4Knysj/CikzAWJdkwo3ZrjOXPZYIoV+zWuWGofwbcFUjtWqd0nO3ZpaWnp1mOPPfabtj0P77Xkw7dk9247i6V2vcsvG7H8ySef7NmzZ8/s2jinq+uwxj0/sfyOh5+mqFjavnNnCFIqrJX27rGquiP/27Zti9x4y+3W1Df+1aFy3aqfLx8xPPexRx7qvm3r1j/cMfzC4tBgARq6cVHJ2NzeAy8jgVnBIu/UFHyouUtazLcaNOAGZqu8z9ZxohnhAabu+XfDQSg0rI8UlrMkxOkgMdHU815r6Rf5mvjafAqYtrPAfzKr0G3ucLVxTN8m41X40sZ9KVK1kKQdpif6cSq6K3XbyrD9sWoASYxscP/7JNLZo4oN4aeJZXti8YS925QZ7wjGfbb4JRlvLxjqfW6n/gdCDxNEewX8gRT0ELMYD67qClIuIMm6nVgGAt9szi67s/2O/C0kcfTGpSVqjVjKMwWqz5yvd//ayVyoFUwH2xvRQZQviB6YXxTNkN0k3rhmWG+BMZeI1krwtXYYAidtufQM6+o88BnWK7aoJAifRBizTL/a0WGfG1dv6ltGyBamOxLERrI/RtsiOXAywFlgjGFFjGWWj5Tq6izNsF4C81dEdEQ0kRFomoxU3Ewia6pQ8L2UfNsOkmd/rne1P6jtanFj3XIDs94HfEb4dXvHJCTPjtd5Bg4kotuCfs+Rcep1971cFuFqYYfoOrVhPUkw2/X0ZMfYlZ4M525wkBCzz0TOVNqEt9rrBgt7J3xS4cYS4ibT4WTqpMXSZFiKXcetQXID1w1Mt24CbuG2Jg7StqbFt9bkA+k5646/1vMajWVGGC3sY/jADlP33JL6rWtnYVsrti4npkGQ/HD9CxXJniAxxtRVJzGw3PDZhJg+w7qLGT2IMcE+vkTMZwd1dZDdl35G2CfBE0lieD1fxPdvX/3dO5/fduz4XeAw1qUJbU2xvd2CqwVCHzDhXSFpLkHJkaK6xNS9bRv3obDYeo+Yp5KkH5gj7xJlPAPCSkl8fQbjLslYw4IeY/DT9gvV74iD3cKr0/5rRnhsZPO6nIwOXfqAxK3BorySZjCaFUvrjuDb19m7Oe3/2rtD6/4+Z+lP+y+Z80Z1Q7H0hUnj92AG1Yml3bp1y7zppptWjh8/ft2vYumk8jsefioqlma0y80VmVk5O8p+WjVjxozu9k5UG3/mzJnhi4ZdvjEzV823E0H9kcVSrdi6EIyLyheXPJdbMOhyEN41i9T4mY+dOYQbPhvF7DvNupAEn2cLdQT6uaqqctLiS3cpg7VrtjqjLKna3Qun/iihtL9CEO3NjDMky5sXNMjGrBnWkmisTsYFROKfwaK8RCK44/5rhlWtMB0jmSOs4MMskbnPfy/utKFRD5rg9jPCh0jIj0jSGXZdFvgXZcjDUUVnQNDZiOC++nu7oHFUQYM5R14NRgc7MzcLlDJjVo1YGhVMXyvVvdMatmuHBSFQFiJcbIsZDC4gOyYlYwgItmh3MJO8RVDGlyzlLyRx4q9iKYpZybio9OLOS5IajQaVNCO8SkZwm1D4CVNXvc2JmpoRep9AH7BEGRPfVur3xhOaWvv9O+oDPiP0D0gsIPAnUhElZpHa5P7skO8mvmXvFpWAgmq8RRm4i5m2MMsKInGwAP/IQoTMorxo2COfYZUw43WQHeKRRxPE97K6Yi9Sspcz2AvGh6VD1XpfdGhb4+qO51cS7bmB+etzvGHNIuBjSHwczxZm2QMKPWnq3n3j1OteOG1d54YJ3GrmPg0G+EoQzQZk6Q6Wz3yud92aRN/rqrjBQULMPrO4rbIhbMddPp4JI5hkWamef3cCuxPiOuh33KppsTR1Jt0aJDdw3cCsXwBSp7DZK92w1w1MtzhI2+qO+JTm1R1e0/PAZV59AesXkDKCERkIBpt+1T76nGrZaR74ikPXsCQfMZ6of6FSlK7gyARTV3s4aMSN+ZUQszC680F0FJKnSoGjBMFfdwSpMBAeSIR7SfLV9f0gXFu54ZefFl/b++8O+pZM1YS2JgMSo85uwdUM69/E9DqYg0wiCyQ/MnU1p7F9hYHwFEFcBYlJTPgMzKNAVEgChyOCaKItFriXCa+UFqkv/Y442C28Ou2/ZlgzK1Yv/zS72/4nk0IzgkM805vBaFYsnTFjxl514mXja2fOnLnuklse7LJkzhuV3bp2zaw7hv/CxPF7SECMvGzEd83tLB07ftKmOx5+kqs2lq3JaNuhg8hu1+HhW67cMXr0aG9mZibVJpH6NrND585KuzxP5YY1v/yRxVLf9PAQlnx++eKSCZ0KTr6UwXNMXZ3gdMzjvSC7kZjOF1ivM0VOZ6AdwY6nR4UAdVAY+jy/55cU7XdjfrmBie4nDj24x/AxTzKjEhLtidCXib8A04d1WaU1w1oJxhVEsBPXtHjykRPv+Shj276H7yAJX63o8UF2TvYhnw7uYDXivwkHWnFZL0gxixjn1K63M6i6+ixWMuwdZ32I8WT9vV2gBFxxACltzpaSi8Bsi21XEWgphLiTOXKPIjJGzhvS5YuG7WqG9WRNchrUxuCVf2NFaGD0B8tXRYYyZf7FnjnHGGu91RDLSNIpDXaWvkhCGRkckjffiS/5poYOYIWWkUQ/Fpi/JcfTbtlgsj/CNN1ZGgjZGeHfBPFKYrov6FcPcdJWa9xZqhnW20T4REj6JCIw1yzyZDrsc+PqTX0rEBoLQTsoghlCEWqE5SVgPghE+4HxeMOs61rAWgDwOGL6komOAeEMcKSAQWUCPCHoz2/JD9S7vhYwE4i4AQm7jhl7AGrF7fBsZjmLmD6LP04ij4WcXvtxoLmq3QsN64CGMYmZcD2I9gFhb4CXgrEDjErTr9afrErCP2JyUFhs2c9vFyZxfawqCXltmF9AimhCumRO0CXETdHeJpelxdLUmXRrkNzAdQPTZq414aZtdWe80rymeXVrLUj7Vq1vaYa1liM8VNhZMgVlBos816Z+62q8szR8C6Q8hJjG1WESif0lRa4xde8xDtpxY7wSYkZf4uxQTRIvQdChDHmdqXuPsv9Nmx4+h6W8Qki6LfoSqWAEGOcycyYBHxGJD4O6Z6fjhg76m/BFYxewGl6akIMU24mLqxnWpyRhH3lcSNWVOTIr81VT9zYRz31T1/aDIu5jkMKME4n4M2LkMmiafYS/9uX9FhL0cXCIJ9WXJTc4cAOzxddCzQh9svmb4FMdDup3HgOLS3W1/qNGo3FvViy1Y4c2PEZvX1cXw/Tnn1dWHDngL5lzZkza0bdPn7bPjn9+nf37laOuyAuv3wBbLG0Ys3T69OnrxowZ0yMzM1OMnTB5050PPS4rN4TWZuS0bzfo1NM8U8Y+mun1ejO///77Hfvvv/9XNlZmR08XpW1uF3sH6h9ZLLVDmoDpnE1LSp7P7T1oGBF90oLrS4v7lg3Y4+L7CrudMvI5WUUPiAwaCnAuMW5mQQ+S4M+CQ1LeCebG/HIDE72e+fy+7M7djiOJm6DQXSz5JCkyzhSIPExEw4ND8pZphrWFJZ9OQtinFL5q6Xh6NUmadrxNkuzkJmDB71VVUcHi4WpjYbAJB77isvOYxZMkEY1lbIeaASv3MEUKiZFPjMl1awUTv0+ZbY8IXtS+TAuEZjCwp2A+goVSZcdEJik/DPq90ftlw6IZobGgGtGs4b+zwHsRQu+65E3R0xzE4yiCK+rEUggaL8GOw7BohtUXwGySGMQCbwGZx5t6p4rYx/BDc0HKVMjqdQCNMf1eJ6diXJlbtTy54bNRzLrdtJD41N4dbBZ5lEbin9NHg6ZiqWE9D6L1FPk1KRFLyoXCb5j+nWOYa4b1AyLyeiKxsq7h6u0br1PadlreUFR1alQz9XeJ177FZXcTixOJOQNCCIVw17whHjtMRBMhvgXsrRmvYus/kHiZGAviYTJzWwj6l+lX28Wp173QCF9J4IF2AjcS4iiJyGhi8TgjMoxA5v+x9ybQUVTZ//jnvuosrAHS3YGAgriPjoKQbtxGRsHd0XEBF9IBFffdcR0X3BD3XRFU7Aq4oCOO4wqMqCNIV1DQcRdRFsV0dSBhCUk69e7/vEo6pJNOeklq/PL7553jOZJ+dd999933qupT934u1Mduje6HrC8NlfR/LsV5JAZLg+bbZSWeY1OUkfaz8fDn1nuyXNo36iMLiIslKFpW4rkmyXgd8oF05tIFlqZjrfi+Ti2SE3KdkLlD3lwyX+42r3TCtk7IdGq9unTtAku7fMsZH2iyq08Pm0TamcxyDIN7lAW8l3TgLIvbsw0E/hgIxtNNMgm9meg1I+Dum8Y4TpwFSWXGqhRD8qtM8jAQXWwEvLsqvf165BGGLLJfQIkvBngkk/hZRmv7i7qTx+kAACAASURBVKzc+SAcyZY1q2xiwVNpzLOtrkl1zXCM30WuTzeXEvOMxsIM6lnRMAIeu5J5yzZK/3VvsGuCBF0DUKnQ8BHX85fb/YkvZmClUeJtVZgjRZs4YQMnZHb6WejTza+qli+4us/wI4+RzHXtvEAkBEsvuuiifAVubtmyRTYvqBRLze/Ro4d25c1TpSu6JXzftKn9VbX6jRsrLZVIWVNbZ0eWvvHGG5tjxZqi0SiXl5fXFRQUZD/61IzNN019oL6uMlyu5XTvduedtw+88oJzXCqqtPm6frxkac2Yk8+qURGo28HS6ujkyef+pGSn6AMqaiqaYt9Uu3VE5gwA6r+m5tPD54DphKoVC6b3Hj6mBIylZSXeR1JVJoV+ne6z+9390bm5A/c+gySuZeAeEAqJUSwFnUKQXiPgPTcFvRJ16XRdnQrQOOCp72e5evTbTJKDLDCdGQcIhk8S3UNs6Vu6e1/qWROxeTilwHnEWJ8C+JPW/A+ZU9m3zoquivGOSsIbEnUHfloycE0L47YGS1/YsB/qrZchMUH1lYRppNGTKhUezHVgvBSTwQL/IiF8oQn566Ywi7dKKx5iWX+mEFpPxTtqFHvuS7SYze+zzX9noT6K0W2hknzFx4gRsyJ7aZp8mySdth0sxZOS+IGyYq8qwpRyU9yxAM8gifEsUEokLg8V56sPMAkiSxuiGgGqANETRsA9OOWBGjqmtV5pyHZCbgP4FjQXAvw6MX3CAks2VFb2XnnZ7gpMzrQlAkufYeAXIfFG/Lrjgzpry04rJu1SGfu7L2hWEvBXVaAs9rfolorJWi93TVlJhz7wd+r5UqRHHhfgfWDhaU2I1VHB1xPLfpu/WfzAN3f/9fVMjdfOdbZd/UEzBObpAH2RbAwWWGYUu0U74HehTw8fA8ZxxHQXC5xFBB8kTQfxccyIEuMRFrgSRKuNYvffk43Z+HsbYGn5RQy5jKRVVzZpULp0Gkn3wMEvmoXRKBTv8vEAzpBErhR8JqncFOectFsXWJrURG12cGqRnJDrhMwd8uaS+XL/T/1gR1qvLl2decjakezq1FmwI9nAUV19urmBpXUahDiCQH2NgOfCDpxlcboWNRZuIOYmjrIGjkprvhFo98t2SxWcsEFSmT49HGTJPwuIN0igUBI9ZhS7hyjlikojF5Jd4EI+wkQPkhDvISrrJOonCnKNA8QZUmBgWSA/0/Si5jZIqmuGa/a7yC3SzU+V3QjCjg60I1dWuV2YQjLRPA6as3FwNFr3iYA4odXvggJMXGsUe679P2SD38Wu6c7fp5vrq5YvmNRn+FE+htzDCHhsQCRBa7fAUxvXZImc7q4c7+ChteE1cZWqBQmRXTBk9+rV/10eS+NX/KPjx49frYBTxWF61Y03VwVfeo3rKs2wlp2Tk9W3cOfqNV9+3RLUzO5T4BW53XuqCFSlR27BkN22rf/hW47WxVXcTmKbjgCbbYnuiMxWYKlfN88D+KjK5Qtn5g0be6cCGcpKPCemu+bJXro7UR72nfrhOd0H7V1Mkq5m4peIRH9meSeE2JsYVijg3s73nN7ATuwvJ2TigKdX6lnd+mZDyvuY+G0i6gWJQ1nQfcx4Tgr+t5D8uWA6pqFiPNcaAU8y3vC0dB1Rag7QmFeQJDt6iwXmsSZHl51VsKqF2VvJLZodKYIlnxVMKn0VUvANBF4ICFUs6mviZlGBhHkgq6ky/ajSyIX10ZpJwpVzAAlxSFup8r6gORNE5SQ5rjAiC3qUGbeWlbgXqrFHlZoHSEYpSQSa0vAJ90DIx43igrSAKF9p5DowB5Qs1nAPYMsw2ogs/S8kTWVNbCSWs4yAZ0B67roDgqXNIhVVQbDuudz/g3HeRMX/UjVFArA0EiTmlWC83VwIC8wh1s4NlfT72P77FBa+oZF6kihq3i+6OXy6K6/AawTcJakqkWK/tPZXTObIYHi4AJ4kpoaAA4HzAbme4RpZX1X+w2eX/qEjWVttqd4AbuvhFSzpPgF8m3SOgp7MJj7pP8UeVTAxUSv0lZqng3EASTwkBc4gxmEEegQsiyBoP0j8jQWmgMQPRnH+VUnHbOjQ+mOMHrmBwYqXdh2RIGa53gh4VOG1VFvStfIHNxwCsmbaH3wEnQqSvUPF3ouTDJBUbqoKJuvXBZYms1Dbvzu1SE7IdUJmwk2VuTnjrnRCXydkOmWDLl27AMgdyQe69oEz/tpkV1/QXK4BN0siP7Psb5R4bUL9DFucb9lp7AwmjnGRAYJIs4gXGwFPOhxYTvhsUpm+0sgrkHI5Mb0HyHwWoonrqUg3rxZEw1Bv6RCaSl++lyEGwKqZRCKrGCz7sUZTjID34Axt2fyypLpmOMbvIrcoGP6CmO4m4Hult+KMs7at7v7p+SMTRvcdOHvDH+ujta83gNDxjQUpLr0Bxv8PgJfOjlDy6WZN1fIFJ+UNHzOCIQ4rC7iPbMOPMgNLc3tm5+QPHFwbWfdzS7k53sG71qxf+e0Jxx6dqwpCqfT6WB8FnBZfcEWtKupUVxUJU1Z2dk6/wp2q13ylXgTjfCS774ACkZXTra7KtKsg5xYM2XXb+pXfcbT2/ymwtChYfhGRGF21fMFzecPHnAGIVNK10zkWnDgLCv26GWTQFoBPBPNmIvEqWO7JbN1tTBzwVjoKNuvriK5OpMnue8t747vtPuIyIXmxBCYS8DUEtrBEz7ISz+iRevhYwfQwMc5ggXFg7maUeLfzYCc2UFrzHzVr/RCpuRT1yUkN5y2/CqajjBKPff62Z1d/MHwIEz1MUgE/ABMuIMJaBvyqqE6MDqVBLr1KmjwydJb3B/VvBfDX12w9UcvtcSgxTgyVeBYlmo5PD/+HiTaIZsWiGu8LcXzUCvRgsmxdmsBSDbcRY3Yo4GmKcE3Fp/x6+FhmXEdMV0HwjRL0blnAo/wxUWTp98TyBiKtSgp+0Sj2eFIZw2F/VeLT8oMUdW4E3yJLAPksSVrBAgu1uppdPzl3pw0pykjUrTVYGjRfIKL/tqzgzoIfBbTbjUD+e0pQQxq161uSiLs/1W789fjs/MIiI+BREYOd2TKyq680chIYV5Dkq1XUJQGnMOhRhrS4rnrYsnOHZJpq3t7cGtfL/I6ApxRtQjJDKHoLtnj/skle+wNjglZYFCy/gCC8imZDI5FdT9ZTYKwiScshcCYzz4Ymjge0C4zivp8nG7Px9zi7jtQrzhMkz5KSVmvMj1hUrwkSdwPaz2k8zyVdK/+c8O5sifkk+VQIOgngglDAc14SnZPKTXHOSbt1gaVJTdRmB6cWyQm5Tsh06ibglNwdyQZdujr4gJH5lv+fngU7kg907Vln/LXJrv5SczPX87EQdASDdi4rcZ/dAT+OB0tLzZnEHIEkO40u1ljAGJy7KPuVceOsFMdywmeTyvQFzX8RNVQYleAeQtBboYCnl9K5KGjeTMDOBJVeKR4UlnxDpeEzW89AyxorII+WkndLkwC/LXMk1TVFO7bs9rvILQqa3xCJW0hKO7KJBRZ3t7b0+WDSLjWJ5jHy+fKDSUanC5EzseXvTDwGRAcaAY8NBGTQnLCBEzI79SwcGYz4BPF/qpYvODFv2JEFIL7ECHjiInea2TIjsNTVo3euK2/AwLqKdS3TfZFbsMvu2379/muur0sIkGf3KxwgXK7suqoKU7hcruz8nYdWr/mvikSOB0ub9VP6NoKl33O0Np2U0Y5Egbblch2RmSANP3InwMOqli94vM+wI8eB8EMo4L47A3//X54xhSNmRXprGk9TUbFEVM/MYSnx4LKJ3o7wOTuxv5yQae/ZkXrF8YL4Kkj2gCAY+N6V5brgkzP6Li+aHTmCJO4gyZeCcKIkFJQFPDYw2U5LS9eRpeaeAnibLNgfm1jgJZb1J5VNHGBH9jdrrQEtla7O8q5YtJyqiM2QPQRjGBEFWeKzZvf1l0jUnxiaMEBFgMMXLL+mvmaL39Wt9yjJPHlZifedRHPyB82XJPCVaB1hqCLWlhkBz0O2PL38KEDcRBJXbC/whJsZ9HpZwN2UvZLKnvDp5pkAziSJWyH4Emb8YJR4lYxEYOkalrhYAzZLF143iuP5NFMYL631SkFerIsTcmPgWxmYH7cLKgm8Qy75x9CZBeVp6Naya2vfUh+jLauMIP7dvLMk3CJIvhoKFChec9j+y3iHJE5r3m9b+Kc/5/YfcqIR8B7aAb0SXZqRXdVzikbiHjAuB+E+gB5hwhEAD41WRVYtv3TvZB9BMplGbL1+tIF/5nVJhWj0DwE55pNi78o2+hb69fB1YK1OFVizzwwNiuP3LEj0Uvz9kPwfAj0fKmmzKGRSu/qCFa9IyK8EwcsStQKYLUV9TyJtKjh7ghHoE5eR0pauyT5yFT2/fh8SrtdJ4nQWuAngfCPg/VNnnrFJbd5Ohy6wNHPrZbRRUxjOCblOyFRT2ZHkdunqzHp12bXLrk6dBV2+FSvwVGpWaxBjpMQRTHIvI+A5K4V7SVtd4sHSoPkyQD8R8yvNL2CBj7Xcmn6fjNtpW4pjObFeSWX69e0VRhsjYpcYAY9L6ezXI3czo6eiGJCKu0nyfhppr1kyOplcWS8RSxVR+lIo4Hk4xTm21y2prhmO8bvI9evmD8x0LTHbIBoLfFQDy/tFoP/WRPMoKq04muu2TdG0nFapUyxQBMIZRrHnsP9DNvhd7JrO/Bt5vD6rWr5gYt6wI7uB+D4j4GmrcElGYKnWs0+PrF4eb92GX1u9wKnI0tryVd/LupqEoGZO/sBCCJcruikSEUKInIJd9tj68xeqinYcWJqTP2ggBGnRTRsiav6Ncn+QdTUJgfc2bNQRYLMts3dEZoI0/IorFEdy1fIFpXnDxp5CAmtCxZ470lnz3+HlsGkf+ErNSjBWCmhzlwb63dtBvZ3YX07IbHp+Gamb9whgbxDlMMuvywLeK9WPNmhHOJMs3MqCjoZNh+FNllaclq7+4Ib9QNt5R1WaM0iON4oLWkaEtZI7Mhg+Rgi6nizYqbaSeKwgUcTAHpA8NZYdYK+nwGywNj5U0s/mTfTrkTvqt1TurPXMGwWi64xid8JUeb8e/gdYKHBuQXO/UJWrBbA5FGgoCtW8qOL2yFK6noH3y4rdaXGD25HaoD8T0zTFyajkGwHP/YnT8M1yQAaIaSuD3ktSHCeRa6e1XmnsDSfkNoBvwfDnULy6Et9BwxsyWjeq7OyBTcWV0tAx1jUBEG++AcYHzaOT7c4armCJ5UaJxy6wWaSbk8F0qWC7knlTq1n/XVHOwD0vNAKe/TPQp71LMrZrUWnkOZI8xC5uRtjGQlTCsrKrf1z+8Je3HxVXwKyTdI6BpWshcQEBbUWLbh9OYDaTPD3B/m9aK58emQbiH8nCm831ZCH+BPA9WVHOX3yOJ1VO8IQ+4Cs13xEsZ0rWjgNhFDEWgLkUAg9p2VmTlpze58cUbJR0rYrmhIeRJV4gycUs+GgA+xsBb7JU/6RyU9AtpS5dYGlKZkrYyalFckKuEzKbHjAyN2GbVzqhrxMynbJBl65dAOSO5ANd+8AZf22yq0+P1JJVf5h0CcUtt6dR4hnTgXM3HizVzdfBWEyM9+MfuOj9Omvz4OYE/knGdMJnk8r06eZHBMyGxKdKPxa0ZEtufq+vx1GdKvDUvMAFC7oMbO0JYB+Q+BZErxrF7ns6YMvmlybVNcNxfhe5Pj2ymsGXCNkQxcMCH5AQA0MT8puKNzSfT1FpeBzXbrtAc3VvVcGUBfYkoutDxe79/g/Z4Hexazrz98+u+ANL642q5Qsv6b3/kVES/IoR8PRrQ0ZGYGlWr369tB597Ur1LeXmeHbapdZcs0rWVif8YNIAggoR3VRRoa7N7T90z+rVdmRpXHp9jnunQer36OYNdopojnfnobXlq1fKuur/t8DSUvNvzLRf1fL5L+QNG3sSE8rLAp5b01nz3+uMVR87IK3XiehVAn8VCng7GhHrxP5yQub2+6xN6cKfEFFfCd6tLOCxuax9z5tXgqAqyz/g1Iv8yOB6nyDXTJKws0ZYw1MCeGRpsWdOC59oZQN/MHIigy8lRgOPqsAIBooBDAHjQlWQKibDLsgkeWJoose+X/p1c5EV3eairG7dNSHuXTohPyFY5NPNN0jiIwDxafqEEwEaFGrMdvEHzfuY6CCSfFkzztKrQNujT1PdD75g+EaC2A3MT4BwLBPtZQTc6v6SKLLULi5ERNUS+MgIuHNSHaexn6O+laYuybrHwLevWfIUAfqRCfPYlZDjNpmsdp9h/EHzbYDfA1MDN2ljawmS+58vP1IS3SKYLm/eb+vqL/7QfZf9bzcC7l3SUSSFvh1aL1/QvBekdOVf7P1m8UVlk7zqA0Ir30pBl2RdGtcrXA4oDl5hfzRsr7HgmUzaJWXF+Uva6Ffo082nCQ1ZVS37KH+QAmOXFXu+SzZWe+eLr9R8gUA1kJwF8CYQulugzwX4tDToq5KuVXPeZTsTSQi/Uew+OYnuSeWmOfc2u3eBpZlb0qlFckKuEzKV5XYkuV26OrNeXXbtsqtTZ0GXb8UiS/VIPVs4EEIeoSJGQgH3KZnfuuLPbb8eWcAs/6kqqjaXyYLfc0H+YUmgv80zmEJzYr2SyvTppsEWPykUr1YDqPd+neUavGJS30qfHn6WIH6F5KZoGRV9Wle35VYtt+c7RrH78RTmlWqXpLqmKqi9h9cMZSS6rF19fUFzDUn5d5Cw0zWZ8O9sV9YuH5/VZ2MiYT694hxZs/kULbvHza0e3IH+pGFGqNgzMEP9nbCtEzI79SwsKi0/iFg8XrV8wY299/tzBWmukBHwiDZsmBlY2tudp3Xv3btuY3mraJcc906DayvWrZE1WxJGEzeAoEzRzRsbwFKVtr/u2+9Y1seBoDmewTtDWlZ0y0bbd3LcgwbXV4XXR7dsbKqknIJfdCQKtC3xHZHZOg1fFaSRcu+qFQtf6jNszAkMVBol3lSrEDfp6NcjqojQn0DYnYHvNOb3l5Z4FYjlhM/aMkc+b/5FCLwK8HQGbewEkNcxXVPwlXS72LqqonZCiqlScC+CTXmh0lrtDAUJ2UtImsWEw0F0sBFwJ6MUSWv+vtLwoWB6kCQuaLyPPStgnb800D+U7H6gPlQJ0ERYsM9eJr4PRCqyNIcAVS19Tiz1lzU8Q/XWhaFJ/Zeqvj7dnB2tDP+W1cfrB8mZRnGBnvh8N98h4L2WfIsMvhCC9jUCnlENtjLPY+ajVYXuGFgKoosZcqVR4p2azsL4Ss17iSkHknUJ/IUEDjMCHpWanwAsDS/RWN4soVWy4JeNgLetCPy2VEhrvdKYhxNyY2DpR2Ceq57dWGCuZdFxn05yJy8e1LbyrXT1lUbUmv+LmOOeDxWvJIMHGAHPufa6B8OnMolzSXLceVf13ZLBvfc+6Jl2PvKlYcq4rh2yqy9YfiBI+5ClNUdoYvdQsecQh87XpmcCnx5R98nTSHJVsklLwiOC5e2hiQXz2+irCjy9CIkXiLGs1TOXwHRiXNsWB3E748fZ1a9vOBawbmFCP0jtPSJ5BFhukETBsoBnZrJ5NP6edK1sGichHhUS50mB0QSMNgKe1sVC4wdMKjdF/ZJ26wJLk5qozQ5OLZITcp2Q2XQAZG7C/6ltdyQbdOnq4EtBl7869+W0k23btQ/sfcDrfXpEksRI9aJGwCGhjlVYjrOrLxj+hKDNBMu4dD8WeJPr63xppHU5sV5JZSYoRPRWNIoDlp/j+dWnm3MB/pwkvdvcN6PVGy929exrplDROB2XTqprOsKa9f1d5Pp00yRLngkSdjQgC8y3XNE9Pz2zMGFUhE83r7Rqthzqyu55V6t5EndjogXgnEFGSW8bWEuzOWEDJ2R26nNRQ4ETuq5qxYK7++w/1kwCWGcElmb3Kegjcrr3rKtUUS/xLTt/0M71G9f/Ur9tU8JUvhz3zjsBzNsjRgcPrfntx584WhsHruYWDNlFRutq6rdW2S+JDRGra3+StVur0/CDjgCbbQ3TEZkJOEvDfwfE0Krl81/JG37ksSBUG8Xu69OYYwPYBDobLL+F5poPrlcVzfcWoCeXBtzqxbmzI5/sfeAvLT+FWcwk0HQmiHT1TjBHJ/aXEzKb9qwvGA4LEidYEj1J4FUj4O6rfvSVRp4naa0Bi39C4FAGjjICnmOSrGtauvpnh09lFteSxRcquVLwDJZ82bKJBYtbjNNKrn92ZAJbPJ5Y1STHVQweBcZAgLYKEkslZHfBuB2MTUx4mqA9Fyrp96Q9N938V7Til+VZ+QP/ROB7QwFvXNXz2Ni+UnMhMc2DZBtkjTXWaB9mvrws4FHnD/y6oqLgIpL8YDPO0nOJYIaKPbeksxd8wfCzILGeJM8jDXtJxjVGwKMK8LQGS3XTYqt+lCCXZIHQ4Fx3zivjKFW+9U49t5OtVzo2aKNvDCxdLYBLWOJXFnhOaHTb0rPcr3VAfmuwNGguZMjXBIs40J4Jh4FwhBHwHGeve2nFJGZ5ouL2bT6+8oG84WP/ZRS7s0HEHdCt5aVp7a+WF/sUzy94HjHPbvZRq0My25lbbL02seTjBSjhx8fm10tBdxPjKaPEPa8tH/Dp4beZ6D5hoRVAzgK3A5hjBDwvpGnz1udLacVYZvkIgAgIAxnihrLi/LlpyE1q11Gl5mhL4h7BuAjEhzCJY4yAW6Xjt9eSyk1Dx3a7doGlmVvSqUVyQq4TMnfIm0vmy93mlU7Y1gmZTq1Xl65dwG6XbznjA7ZdR0/hcPXQSA1J+Fs+oGZ4nsXtWX8w8gUzN1U9b3oJIsyzWP7504kFqXAS/W4+4AuGvxckrmfJq5USLPCaRnyEIsb36eabDCwSLdKU6irLT8vqVzDUCHiScSKlY+Id6SxMul6+oFkpBE5iCzZQlqyAhC9o3mpt27S7K7e3Xegj1iToYBI4nZn9IFpG0lpsTCywufXSaE7Ytklm0ZzKoWVn9bELWXVC6zRdY1yJVZ8teNwGSwVes6Q8vI09mRlY2rd/P5Gd272uUnH+xbfsfoWDopvNcmtLZcJImAQRo0NqI+vWydqtcVQNuf2HDpW126rrqzfZf8/x7KT6/Sxrtvw/BZb6dVOBQYMqly94rffwsUcJwAoFPH9Lx6eKguYCQbyUmTbFqFFYw5lg7Gk0VAd2BizVzdMZdC8IT7CUA8pKvFeko3eCvp22D5rJdkKmfRYeOndztLamZr26zzaed9NJ1JeoQkg+PfIuEb0DS34MIj+DTzVKPIcnsU9auvqDv53I0Jqn0j8pgWvLAp4PW4zTGtDSw+cAdAIYbxL4MkDcy8Sq8M4qYrqVwVeA8BFJzGGBJ4hxQyzizBcMf1gbWfd2jnvQ4SS0GaHi/H8kmpev1PwwURQbEwaA8JQR8OykrvPpDR8MSPKTTZGlGhUzqM4ozr82HZ/y65FXQfw5LLzNQH8mzCgrsQvcxe2BEU9zltYtspUkDmxcu8X5bnfeO8dSOgXk0lqvNObhhNwY+ParYD6HmcIs+Hm2rLPLJg0oS0O3ll1b6Vqkm4uI8VLr6EXeD0JcEAq47f1SFAyrgkmjhCTFKdvUGsHSedY2rf+n5/dLGlGZhu4dsqsvaB4PoicAfonBPcoC3kucjyw1t3G9PEIIkdQvWWAKCXo5NKHN4kyFPj3yiQCujD37NrcdE64GoSxWeK2jdvXpEZ0kP8KC7koBxEzqVy07+EsrxgLyVlhQ1AijWNDJRsBzRGeesWnYoFXXLrA0c+t1aKO2M6wTcp2QaT9gOPDg5pTcLl2dWa8uu3bZtWvPOuMDtl2PeZsrKiKRTSRxUBpfXNu7s8XtWZ8e/olYXNGyQicLvEz19X8Jnd1QNTeF5sRZkFSmT4+sAfNFMV42FnhBE9qpn0zo91+fbv6bwK9BUlw0TI256rDcgl3Hxx70U5hbKl2S6pqKkAR9fhe5vmB4KwEqqs3mq1SRxllZGLH4DE9CsMavm/fXbdmQl9293/TYHJhlEWvaxQLWJ8x0okvW/61eZE0iyF9CJQWKUy/V5oQNmmT6guHHjBLvpakq8796gC8qjVxIwOFVn81/VoGlqjiLlHx+2USv4g5s2RKCpZf+YVR+W/pKsCZze/Zi4dK0uuqm6NEvK826/5Sv3Zbdt3+htXVjRXTzhoTUC7nenQezZUWjWyrtdPrs/IE7RSvLTau6yo5GjrXcwj33Qn1NTV1VxKb0yHEPGlJb8cvqttL729C3I1GgtkhXj969mITgupqaxqJVHZG5EEBc1GiRbt5GjIKqFQte7zN87BjJ5CorcacMOo6esii3epd9Fqmq5gxcCGJVpfk1F1yvRsm6vyzgVZWmHQFLfUFT8UpeREwPMvEfjYDHjnDsQLP31/Dn1nuyc7QiWEBbUYtpjOHEOaCGLxylR/Ik+H2SON4+7wjPsBAXK85An26WkYSiQVjEmhhOkBMb03bbU71NXUcFy8eQINcnxd6mjAe/DVZjgl35vYF7+1EWuKVsgjuuCnmi966mQkiEHxg0hpgeleAggE8EaDrApzIoSszTWqb3+vXI17UVa1/O6jfoAKHRK22BMz49sgRSPkugFc0nLTSRY7H8txHwdFN/95VG7iIp+4DpuWacpeMB7pbuGevTt6f+SylzyCXeNwKeoS33wMHPmr3qs/ArJEY32K79YoRtLJpjvuXYnm2W/cECTxPzFaESbxy3aBp7y94HLXVVILlgzGaJz5rLkiAfND6rrCF9HUV65CaCHEKS4op4NYKlpRrTsE9K3DY/aCe1Dq1XI23AFGJ+mQmxoqkdktnOvGLgdj1bdKAglkltIOgGBi80Ap6m56kW1yiw9L8sMU6AW9HZMNFEIrklVngt6XjbOyS0gS9ovkyMe9W5ZATcqjBqOi2pXX3Pm8dB8DUk6WomjAThLCPg+VOSQZLKTUfJ9vp2gaWZW9KpRXJCrhMyEx6smZsz7kon9HVCplM21wtaUwAAIABJREFU6NLVGfCpy67O2LVrHzho1xH/4kptoxkhSYcy8YEAndTJBZ7CJOUEQMSlR0vCbLj4jLKzvHEvR8keCDvpHhATk3TP+vSwSgu/kCTZkYFM/Jwgcd7SgDuk+EzREBURF52z9efle3cfOlxVFh/Qifom1TXDsX4XuQ1FxegwkLQrm0vCG8gWo8rOyE9YbdevmzPqNkW2Zfd0b+e8U1x1xLsT09MMvoWI7oDkr1ngYWHh5qWTPK0KE7RhIyds0CSzSI/MLwu4j8xwfVpe1mm6+vXIDWDsXrli/tyGyFJ+GOA7jUDBewl0TQiW/jzppn28B+yjQMFWjZmJIQgEELOdIinXhfn4l55aq8DSb776Yg9ilnvsvptdOTvWVq5cuY/6f4spqzwcrh99+Bh772X3HVBobdlQFd2ywVT//stf/tJr5syZu7y36GOEf1tffXbgrJ5/v+XW8ufnze9TW/HLWlmzeUsaNs8c2CQSOd5ddiHN5Zrx4N05xeNPbrLH3LlzI+PHj7ej0h9++OHCiy66qH9WVhZVV1db11xzzdonn3yyPdqIOMDUFwzfRUCfyhUL/5U3fOyfm0UspTTNEU8vy9K6DX4XFk+HwCUE+pCJhkHKf0LQqUbAc45TwIv/eXMECwQh5b0Q2mFGwK3G6kgrLNLLzyAS4yGxBQTFtbvVlZ11WYoVlBON3Wl7q4XwwqI5YS/q6UXBmNB4H5kCiFeNEnfQp5u/EjBFFRFk4n1BpPhMVYRje62VrkWlFQrYOFdC2ogesVSMB0+GStz/9AfDZ0vQiXa6fAPg9xATTy1rBqg2DtZKrl83r2CgiICVDDqWGI8osJSAzwn0IIjPV9y3JPEUCzxA0O4NBfrZ6fY+3fyhZu039+QO+sOxTPxOWzyEvqC5DIIeJYtVAbe4por/WbnaoE/H9asq0s2HVEQ1JF5siixV/JbE/Y1iz+R0HKp18UZ+7Ld3p1+65oVb7OJUsaYA+SxX1jck+ahG2y2ytm3a6dPzd00nktEx33Jqz9rZHxKqkNxmFvwYM99SVlKgzqRMW2ufDYY/JsIskvEguQT3IEFvGwFPTzVYUUOxoZ4k8WDzwRvB0umWRUd3kE+15Zw6tF7+4IZDGNYLIDxEzGNDJV5F79Ahme0YvfC0uVy+uiZSRxK+lBZHoysk84qygOeBNvorsPRnARzKkutb9SGcyITCGKdsSmM2dEoMluqmDsYqEE4yAp5hachrU2ZzGb7SyEnEfDEkrmfwMBDONUq8dqR4e3Z1YG8lHK4LLE1zxZt1d2xTObD4O5KuKW2sDJZtR7JBl67O3LS67OqMXbv2rIN29c+u2MLS+oUkjZaQPhJivBHw2BEUGTZ7H4xexLnVayMTAXoUZN0FFm+RRBOnlM2BBeu8BAUm2hrWif2VVKZPNzdpwAlSvZA3vGSqh7pHjRLP0z7dXMES9wnEczo1PMAf+caGyo29Vl62e9KUqBTtnFTXFOV06ktBpg+aPt1U0Q++mE+woNdFlnbo0jP6/pxIZpFuvli/sfzn7LyCV2O/M+E+Il4NFv9mYCuYhxDwkXphZ0s+WjapIFV+NSdsa8s8cG5VP6u27muWeEK46IvQWe5/ZrhOscs6TVefbt4D5m5VKxa+3ZiGPwWEF4xiz4sJdGwTLB187Tm56NU9+bSyXNjywGwrBpYGdX3oSccdlX3dtdeujoGGF110Uf59992305tvvrmx5LLrNRmt3RbjIs3u6+1fv21LdX2VGVcsqtvAvfa+89qL6yYVT+jVAJa+lxfd8Ou6+m3/G7BU0QWQKytn0inHbrnp738vvG3aA1v0ufP4mYeman894dgcBYoq48TmpcDTJUuW7OH1erN22223VuBQC0M2Aaa+YHgaSHSvWj7/7d7Dx/yJQH3TjdC01xx2OrH6yHCNJL6NgAqCfDMUKHjGqfeDpgJDoAUMTlvvls71x2kfTe5WuHcxAU9C4gf1uxR0K4EphcId/8t7jP384i+t2IfZmkKSLrN1BV9CmiCj2D1RnYUEnKnmwcAeTHxDWYl3vyQbKu4cOLA0vJvF9AJJ+Q4g3mi89nQmOiRH8Mm1kk8B6FAVvdV4H7sPjAeNEs+bLcZpdb74guHrIMTeZPFjIDzJKtKMaDRAywToGwnLz5KnCYhvmXAPgR5TAK2S69PN9dWrll/Tbejw48C8tKzEq7gJWzWfHv4coHtIolV1bbtoFMS1oeL8BX49/A8JWiMkZjdFlmp8PRj9jYD30OSH0PYeft38FKCH1Qe2Rpv8I/Lx3AmrZlwcFz3pn10xiKU0SKKhIIygBSI3a7dPxuXFRbins17p6Pk7yLV9wKebW4m5IftDw/0M3G8Ue97qgO6tfUsPLyHSZsKScR/MGtfjPzWwPF8E+m/16eZTBNoIyXE0Do3PWg+qKvBGwNOqEFG6uu6nb/bmYtvkusry7tl5/T9JsD9SEllUWnE0Qd5AEoYEH1hW4nW0wNPoWT9VV2s9F5LE+akoqPYpCL8ZAY/98aZlyxtxzK57Xq7/lyQS7qlGyq4/Z3DWJgZLSyOv2XtM0NlGsWePVObQrE/SZyKfXnEakZykitSxBkUpcqwR8CQDlpPKTVPPNrt3gaWZW9KpRXJCrhMyleV2JLldujqzXl127bKrU2dBl28BhYfMqdxWZ9WvIsljSIgDJKR66EzrpaPly5Z/jjlAWnS3AGephypm/oIk1rFL3CbqG1KEWGA6iK8yir3/SfE26cR6JZXZMgKSBd0rZf0jyyb2f8MXNL8nljcAIg7ga3yAfwrMRxklnu9TnF+ybkl1TSagjd//53JHL2JX9brINrJgVzhu9IfXXNlZh7cVFebTI4tl9cbvtNw+TzRdQ7gARH9QhQpA8iSGqFWFP1jQE6zJC37vqGX/rPJ9pEZTCKSqXq8j8C8S9E1ZwJPSC43T6+ULmjMBrqlasfCtxsjS6wj4MBTwNtm4mQ7tg6XdcpK7X7ecOLD03AsvGfzAnTd3e/uttypi0Zcvv/zy4OOPP76vAhgvv+rqncrLGyJLX9BnDRg/7rQ+apBYVOa6devqVGTpDz+v1Ybtuzd6dO8utm7dKq+86c7o+tUrzWenP1GgAEl1TSzCU8kfPXp03uTJk3964403NjcDLb9fuXLlHm6325WXl+f65JNPNhuGsSUWCRqNRvnJJ5/87Yorrvi1OdApsnNzst07D6nfsH6d1qNPX1evfgX12zZXcl31loklgfyH7ro1WwG/SocRI0b0bA8cJZHlYhltHcUD2ICpv7TiPsnStWn5gvf6DD/yYGbub5SkF02n9FBcywCOJeYvmWhfAs8NBbynO/TM3Qi8lB8FiJtAWAjGrkbAE0juMG33GPH0j/O0bnm/gdlFgvpIC+8LsMGEB0FiqhHITxQdnWxIx85Cn26OJuYJYGqoKK/RGDAfaAQ8J/l0cx1JnGgrR7wLk+Lt8+yZRNk4XX165E4CD4fELUx8EZHYBsmzmPguJnxMRLVg2pckP2rLFZjGRE8Yxe7XW96/WwLm/lLzZpbYmRjTmXkoNCgO0zEAbySi7xj8L7LIjjhkwXcR45lQidf+qOULmpu2fm9M6rFH0QkMfFtW4p2WaF4+3fyaJU8RoFYc5izwlLRw7bJJng8UWAqpqnPT/GZp+IeDcLCyZbIFbv67Tze/JeabwPRT4z3o6c3fLb7rm7tOiit60wBEi4VkA872s8u7Llj7LAn0t2k/UmyO+ZZjHzh0s44s608gLaqikJnE02WBTi7wpJtLGTxdSPpvSzuywOtcLw8rO7tgla/UfBlMX5DkuGKajZGldzJwdQL+3RSXpqGbr9Q8DpJuIsJmWbNVUm539QXwq2OL3RdPIUqe2t5sNJ8ePg2gswn0AoOvNAKeAxw6X9WohQf/09wcrcKv1EgVkWziLHCW6mMEPAn53QtPuX74oBOvfpckVERs60Zifwh5dgp0IS2vTQyWKt5mlu8w0d9i/MTJ5tDs96R7q6jUPIsY40niNhbYE8zXGSXe/dM5Y9PQJ+2uXWBp2iZruiDp4mco2gm5Tsi0DwAHbgJOye3S1Zn16rJrl1279qwzPmDbdcQLm+q0aO13xDgSJPZn8GSjxJ0sPaW920+hL1h+P6DV2RxkGt4Di/MYPJGJ1wpJj6uL7bQuIW5OwJnWlmwnzoL2ZU5h4RsaiTZPbVLE+ABeVFVA/UHzF2acR0BcpFvjA/z9pGl3hs7q91KG9+qUHjI7QbYTdm13z454+tfuWvesCFnboxZY4BUZrTtm2TkDW0UW2S8yuvlBbXj1u7nuwQticyZBf7TAlxHjW7LwLbtwHcCfEcRnoYD78jRs44QNCv3ByFNMWA3ms0nQYlh8I4QNloRCAffdaejXvGun6erTzTnKdpUrFpTZYKmGC1hiTVmJJ67icOPgnQ6WZvV2u79Y8u++GqE+BiKqFPxwOBw96KCDvv9u5Y/DFFj64osvVtx1+20Fz5a+UHPTHdO2LXrjZRuZnTZt2noFlr67aLEW+W1d5aRAcZ6KLJ312ru9v/jw7WxBkEquAkj/+te/5iuwc8CAAVntgaW9evXSFJCq5CvZH3zwQZUCcpWMRGAnZeXk5HgGD6mr+GWtlp2Tk52/01CrrmartTlcfucdUwddMjmgzZw5M+zz+Xrm5eVpQ4YMyenevbsWA3yfmjFzU1Zvj5tcrmwSWVnRTRWmVZ2w4NXCIt3MIYasWrFgQd6wsaOIeHAo4J2Urh8VBcPjSdBUQLsJbN2rOEwbIwE75Fu+hkJABzJgEeMzFX0fe473BSN/ZcKFQspFEGJEKOA+NV29Vf+i0vA4YjqVLWsEubIsSIVhsKIy+JCYXmGB+0iIaaEJ+fMzkN+h+bczXmFRMHwaiEYJCbtADQk6RgJXgvA+SXkQIK4D8zcEDJSCHjEC7l3SeZFvKHyE/cG8FiSuIuAzWLiPNYxnicWkoQdJDARDrYkC/O4kIZ4NTchvitRvHK+VDXx6+E6A+pHEszGdWNB8MP+HOL46OQuoSOXZoYDHvu/5dLN+8xeLTuz1xz+fwITysoDH5kxt2VS6PlvyOkHCpqxo3pRMJrxYVuyZ08ATTq9B8tKmNPzUq1vHyS0Kmr8I4smQZBefU8Vltq37+h//vfFPM5t3PPDFjcOtunrFqXhGo+3eikZxwPJzEvNrt7FujvmWA+/JjR84TCYJ9aFPceyqrAP7uSeDfRW7pJUN/LoZguTpACWKLH2WVJGnCflL/aXm22AxH1LGfVxvfNa6kcDTOspZXBQ03ybCt6pQme1bw8fuw4zRYLxvTPTEFZZMZoOi58OTQHSSgChlkncaAc9eTmIavuC6WlDODyQxNplu9u+CT2ISO6nI9kT9dzl/+p88B5/8PElSPNatmv3RRNCtRoln35TG296pDbDU/AiMOQCmGiWeNnnQM91bRXp4IoFOVmCpBO9KgqYYAc8fkuju1J5tNWwXWJqmFzXr7tQiOSHXCZnKFDuS3C5dnVmvLrt22dWps6DLt1R64OyKPmxZHxHTUSrKCMSp8KW1eWfb7cInD+s3atw0Yr4EzAUsRCkBqpLpngweSxIXN75wPJTmA64T69WuTBvU65YViUtFEnwjQO+FAp4ZPt3cwNI6TUCLI8BXD9q9h429UBC9Ggq4VdXgzmhOzN+pvdWu3BFPb8jTcq21xPhzzDCskQ6pvva3Sgu1u/iDZqimfNVLud6hccWHWEBx+51GEn1YoJCIzFCxO1kKa8v16HTb7n3DvJN67XXIlcS4igWWAPw9SZrIgo8m4IBQwGtHKWXQOk1Xn27+i4APKpcv+EqBpZL4YhKqqrTnggR6dT5Y2qtv/rNPPNxr7OhDXQqgHDRoUPZdd901KBgMmiqC89sfVg4Ph81oM7C0+qap98va8p9WKv1inKXvfrDYVfHbug0Ti4v7KLC0Pqt7v4fuuDn7rbfe3KCAzlg/BXyq69oDS9XvCmBtfk0s6rWttcodsPsesmbLJpaW5ertLgBLPvygkbXPPPpAr59W/bhVAb8qGnXkyJE9Y9GpChRmgP546DF1ADPX1VSLnB69GMxya+WGuqqwzcvavA095+G17tFn/VD12YL384aP/QvAuxgB7zHp+pB/duQilnwCSdwkBe4nwhyj2KNS8DP2LV+pOR2SdyGiDWD5A5MoAnO5UeK9UYE5jZE9p4OxSBWWMgLe49LVu0gP3ySY1P75xuL6I0CuwQL4klXkLfGRZIl7WeOLu1tbjv5g0i6tipKkMF7G808iu9Cnhy8CRD+S/CwJOlgCk8FygAJimGg0AWuY8DRIrCWWs1Lgu47TtaGgDF0Cxi8A54PEGGJ5tar6LJnv0ZjOYKKeJPnOhvsvPUrghaHW4GUrGxQFzVJB3A2Smj7wsOBXEgIphFvQeN8bPYtztwqzctOKhSf1GX7kMUxcaxR7Elas95VGfhbMl7JsXWCMhapgTV8aAfe9zVPnmyJLG+4Bp6dLH6Q4OQn4KxibbJsQrq2rWPf5iquGT22+nj7dHMnMswSTDSwl49duwxcc8y0nwNIRT7OpdavYSlLx2NvUAzeC6M1Qcf6sFPZRW10SAPFmGVv8hKCEkaXqQ86j6kOOTzf/QxLqWSqOT9YGS4eNUR8dnjEC3lcy1a0oGBlDgq8nC9dB4Axmnkygd1jgG0DsaRTnn5mObF8wfCkRHcyM2Yq6wgh4du7I+ZrsfCmau0VSzbbP24wEbSGAiceojzdGwPPXRLL/eH/Zld28Q84hiZJEv0sWHhJyhlFizyud1hZYuoyAGcw4wChJ+PzR3hhJ91aRbk4m5mOI6S4m2hnE9xoBz+7J7OrA3ko4ZBdYmo4LxfdNuvgZinZCrhMy1fR2JLldujqzXl127bKrU2dBl281gKWiiY+LaG+GvNoo8Q7P8P6CXSc/cpD7kDPuBdPlbMmdodFTROJv0LAnSxxOkhs42+yXdHokQRpgyg/amerY7Lp2feDAZ6r6Wdl1P5LEmNg1LHAlGqKmHvTp5jaNxBHSknG8pPYD/AFHns5Stpl2mIHuO5K/trtnR7ywyd0UzdxoCBaYQyzHhUoKWkWYqC4+3fx8268/zOjef/el7dpOYLYqTC5V2jtjPQhvphAN0+m23euaV47vvd/oa8jCVUxYTETVkDyWBR0hpRy5bKJ3XAY+0KlnoU+PvE9svVq54t+rFFgKwrFMtJcRcNspei1a54OlPfv2LZlwRo97ptzYTQGkKvpy1113zY2lyH/7w4/DVZSpSsO//56pnksuujBfFUdSf2se/fnOosVZG35bF5kYKO5rg6Vat34PTb0lW6XlN5+DSq1fu3ZtbXtgaSyqVV0X409tHgmaqCBTVq9+fbVebi8REYRw/fnQQ3KeefBO3rJ5c3SP3Xez00tbcpSqSNVjjzsu/6q/37Ht2emPr87u4+2v+lk1mzdpPfrl16xf+QPYDpuMtev9pREb2KlcPv/DvGFjDoAQw41id8LIn/Z8yxc0z2ewXzA9AUGXAPi+MdI5o33gL60Yy2zdTJKuZMLlqgCQGl9xB1ev/Vr/8u+HPWe/rKrUf9BCBp9sBDxHpOP/B71UuWt9XX2plDxNA36RbL1NQqtjUE8h+CuWPJyJvhXEeqg4MS9mCuNlNP9U5PpKzVuYeYOQ9I9GoPJLZhxNhJBtKaCeWfRlrr+XhPaKEfD0SyK3la5+PTIL4FPA/B6D/CCuAuhjxWvr08OPgqiGLLzcuDY3E+gfCT7mJQK0HgSr2oZoiipkwc+RpLNb6igJtwjwP0Ml3uf8c6p2l1bdS5uWL/h7n2FjJquaU0ax9+RE8/IFw+sFcDYztU5tFyqik7JUtoBPN1fBklcRibVNkaUQ+7GQ5xsBTxOtSwprou4pTWnmqr8kTJM1mzd+ev7QuLO5aE74T2TR/SRxoW07wjyQdZgR6G9HoKfYHPMtBwCdwv3036pyoYVJwq4Yzhpdz7DeLysuiKtGn+LcY90S+dYySBu4T1TYS431raLs8AfDHzPjHQIlSsO/AEzzVLG0NPVp6j5ypjla5OImBZZKwumorz2IsrL3JMn/kqS5ykrcxenIjhVPlIw5RDy3MVrSMR8YEdzgcsH6BIy/pKSnoFHtncP7THn3zB5DD1CFTa9IJE+C+pDAXCPg7pQoUEXDAYk7IKAbAU/CgpHtzCupXf16+GIGDiNJ90hGIWl43Ah4Bqd7xqZk2ww6ZQyWTp48WVU2va1xzJdnzJih+HRwwQUXDJRSLgGwMzMvzs3NPfaxxx6zvwql0NSX/Dhy4BSuSaVL0oVKRUiLPk7IVEM4IdcJmU7p6pTcHckGXbp27YMdyQe69qwz/mrbddSs9dlSc32sONNUcQnS6IYMIvOa374K/bqpKpZWscQHJHgqWNzMJM8C80ZiYVffbOAsxVtGsUeltafSnPDZdmUe/KJZGI3iM5LYHgUlbAL9daFi9x2+0ohF0o5qiWv2S9ywsUcwcY4R8NrgcCc0J+bv1N5qV+6IUnOABiwna7tdWVBQEAeWFns+S2QrxQ9bs+6be7sN3Ht5W7ZkgXOJcRAThgqJWyyNdiPGCAl+eFljWmgb1zph20KfquDL8lsGnQqifoJVOikdBKLPQ8X5iVLdU3GTTtPVp5sGg5/ctHzhb3YaPtFBRDghFHAfmUCRESAxU2RlZzFL5mhdnerz86Sb9rELPGXAWerqkZc3dswRvZ577P7cX3/9tbawsDAnlvauZCuw1DTDdYf9eYwNSmg53XJdvd0D/j33uajiIr3qqqvW2Gn4KrJ0/dqKiYFAE1h6z5Trs/RgMKwiVJvPpSVnqYrwVL/vtttuNmdpc7C0veta2sfVo3dvV17/AcXjT8198I4bXSs+/2/NoQcfqPiKo6pvy3EbwNLj8/92462VM59+6rcc96AhIis3t27j+jVa97x+9ZvCv9VvrYq921wPYKGvNPKKAtw2LV8wL2/YkfuDuM3IoPYcqUg3byMSBWTJmVLQKQTObeSuy8i3fLp5JYMPFhZ9DAFFCxAG43omXB2tLF+9/PJ9bygKhlV2wShi+jeIJhkB98GpOHusjz9YPgFCC8DiG0B8iKyPXkRZ2dPBmAyibio6V2HSbRUsSXGsjOafguxCXzD8MpFYKWT9bIu0+wn0ABNfTqC9wFKH5vqKpTUR9fJmuOhWI+A9KIncVroe8Mza3VzZuZ+B8SGAPQD+aXA3z3GvjCOrKBh5TgheBwt24SUWuJmY31CgZotxWgNawfBjAG0jbgBaG64XD5GUV7bSUfCNzDRfUTAMf+bXwVnZWYurli84N2/YkYdCcH4bUeuKL9KkenkmSLQqmqQ+UBJo91DA7VcZBizpbiJuAksl5F4kxDXpVNH+w9wve/as8apo/4aiTTYISidb1RuHfHrh7nEfi5qK9Viw+R1Z4B9k8djQJK9dWCzF5phvOQGWDpu1sTrbZf1MFtsfNVhAUTuUhQKeh1Ocb6JuiXxrOUE8oCgoWl7AGiazRLisxHOL4vWFxPmJKY/GnM0kFpUVuzsC5MKnR94F4VMCRtZv3rBe69F3VxDyJctZy0oK7ktn3r7SiOLuzSNpvSiFWGAEPIr/tE0fULy4zCJracDdyg4pjFt40EuV3errou+TRMKPEa1smySLbPjDK27J6ls4lrgNsFTKHGj0flmJNzcF/Zp3SWiDWGS5BOYNznXnqDMrDblJ95Zfj0xlyP1J0i1CEx4rg+j9NPRJu2tGYOnkyZNPIaIHhRAHZWVlba6pqXkbwEO5ubkLGv9//syZM28/77zzbE6UGJCagnZdYKkzL91JHTWFtUnpYM1QTsvLnNDXCZlKbyfkOiGzS1dn1qrLrg271wmfdULmDqfriOfLu2lCe58knywhRxOJ842StKtRxj0M+YPhoUx0G5EqvKH4gbAKzGFI111EVrX98K3R35n5nbKAJ44frJ0z3on1aldm0ZzKoVQf/YAY21OVBAeYqHbLJr69Zy8qj0VeNNe7scDTfoBdwCNhmlMG9zIn5u+Uv7YrV71Eu7KylohmURAs8Kym0XmfnOU2EtnGp5trt65a8feeQ4YlrB4uuV7AlTVdML8J5j2ZKYeAO6WQ5xFTjlHiTcjN1TiWE7YtLJr12wgSQqUvHgDGNhD/xsAnPSzPhR9MopoMfKBT18unR75S+3TTZ+9tssFSyH1YiMvLAh4VRRrXdrv0uWfX/WOairhSz/WM+pqamvCa1R0CS7v37k3Z3XosmjdbO/DAA3vFeDxj0ZsxsLTMMLYoIPTGW2+L6P9cmL/wpRnblHKKs3TGzJlD53/wMSLr11XGwNJZr77d84uP380VaOAsffjhhwtVoaZ58+YpbkvE+Eu///77WlWhfv369dGWYKmKKm1OCdAWZ2lzIx132lm7PPPYg32++3EVH3HUsT9bWzZujYGlzeW9//77mxXIW7l5i9hv1J8rZLSmJrtPwSCQENGq8nWiW+8+0cry36zqKkUbYAOlahyfHnmWmH+pXLFgSZ/9x+7LAn8yAp7UIomaKVpUGnlOqHRtya8r4JFJjDYCbnVOZbQPioLmzUTkYymXNHCh0vfEdA+T/Eu0Krx2+aX7XOrXwzeAxe4gLJLgKxL5WHv7wReMlBBxCSSugcB59duqh7hye5QCfCZI8RjwOwScHmqoOp1py2j+KQymPiDOkURzXWytkqzdB+bHIXAiGAWqIrtk3p0EjgWLy0BykRHwJAMhWuk6qtT8i2RcRRJXS5J+gEaWlXjt6E+fbs4F+HOSjZF5Kq0abNPJtNC/NaClm08xeKOKio31ZeIpxNTqQ6fNL8oIKd5j/+yKP7CU/6xavuBSm2NX0M6hYneraFRbv1KzUgAnsYXNre3J+7GgC1X1ap9uSrbq/YJcshlnqSqKFeOFTGE5gEPmVPaNFbaMXSAFRnNt9THLJg9uyiRRvxXpkZOJ5fnEymY23/pcgfoZ1Xz+AAAgAElEQVTjlwYK0wG2HPMtJ8DSg/Tf6utJ+4osHG3bR9AlkuV3bRXoSsnoCc4XlTEC4B6SaM1VLlSUJO0cCrgn+XSzmpiPBJN99sdaQxr+WBX1+anK9klRj4TdRs2JnCwtvh6gP3C05mvKyvaASesut+zxwaRd0rpf+3VzEatgZYlrWaDMKHZrIBrQqnjaCxsO4br6y0ijQpasQdBPUtY/vKxkQMLnoDbmVzhKj+RJVWhNYnxKNmijkJwvaB5PROdKK7o/iazeEFgM4DmyeG1LuSxoyYbKjb1XXrZ7XGZVkvETg6V6eBWgXQfI52tgeb8I9Ff3zlRb0r3lK41cByn3JqbHiKivJLxkBNzuTHRNVal0+mUElioQlJlfmTlzZlwUaGNUqQrBPnfGjBmh5qDq9OnTf0lBsS6wNMOHod/JoZJugBTWPFEXJ+Q6IVPp7oRcJ2R26erMWnXZtWEHO+GzTsjc4XQdWWr2Eiq9SeI0EjRYgu9OoRJve0evbdcRT//qFt2ybifgBDCeISneA0k7ykq15unsKZ7jTqxX+2Dp8+v3IeF6nSTszBa7EZ/KJPLqgcdc4FKSdqRpXGuILB1TCKLzQwGPP8X5JevmxPyd8td25aooCgmxEFZDdWHVpMAMlvKyZRML1MN5q+bTI5HqlcbFPYYW2XyVLZsqjMLEdwDiPobcFwSVQnZ4Q8EUXJ4k7dcJ29oyi16s2Inq5GIQ6sD8cRLQNpkPdOp6+fTIarb4kk1fLIgqsLTRVo8aAc+Q5or49PJrN3+79IxVMy8bGN0UiQiXy+XKKxjA0W3bvju+pFfGkaXdevYUub3ypl1/yVYFZq5Zs6a2ebV4GywNh+sOO3zMTx9/sHDnA0eN6qH0+q08bJ1/3mS7avbMZ57Z5Z33/6OFPv7wt/umTbVT2a+66Y7a9Wt+qnzmqcfcKgJV/U2l4CvuUPX/KppUpfsrcPbnn3+uzcnJEYkiSxVAOm7cOPuFqjmQ2zKlPmarex99cu8rLpjcLSvLFffuM3fu3IjiPY2BtjEqgXMuvLRi4dIVPbm2eovWIy+fhCtLRmurUV9Xt618lZpfE1CqxlAFucD4vmrFglDe/mP3JsLYUIkncbXidjypSA/PB8SbQvJiCYwmgcONgEdFz2e0D4qeq9iJsnguWJoAHQXmekC8BOI/mov/8befnr7gI78euYOBfGb5IQlxi1HstiN602lFuvkBmFcBtIfcXPmNq1e/NUzyFAF6ToJVxuFSEqJfaEJ+qtmGLYfPaP4pzEFFmb9JoIcg+WsJ/I0EdgXoG5LWzyDtBwZfAUGfaBKlFrGKkHUlkdtKV79u6gzsTRIXQHABk7jZKG4o1qj4iRn4QEh8oP7Ngq8j4MNQwPtEi3ESgaXPEONXcENUqt00ugwWP9pKR42ukMwrygKeB4pmR4pgyWc3rVh4bd7wI0eAeT+jxJMQzPHp5lZiPqolGGbrCvQnwoxa6donW6tfTRKHq7/HwFISKJSgx42AO1labZO6ymdFllwKa3vasl0wsL728rKzB8bREPlnRyaw5HGqOEyD7fCChHbKskC/L1NY+1iX7XadyxrSi5xrbxgnfLbwwKCqvyiXEdPx9uAC5zHhV6PYE8v4TWPqTV0T+daX6qMmJFpH6RL5JfFpclv0OK1bVgVJtPoQ0vhh+jRArjIC3rsyUar5NT69ciQjGpLVVbNFt97fENHdLlgFSwL9W9NDtDOYXzdnMChMkucx4aMasgHAvOZgqU1HVF8zl0A/QML+aCGJLhbEO9Vvc5/46flkBxak0Ar9wQ1ukPUyJCak0B+S2UManjcCDfQvqhXZz7vaTGL+uH5rlVf06NuXgB4g5JBEq3R8FvwuW/hj2SRvXIHTJOO3AZaamxg4gYB54JzdjZLe9ofNFFvSPeDXzVsADILE08ToJTX80wh41Hp06t5S2Wi1ljhISCvPKPbMAlFzKp02x0obLL300kt719bWqojRrwFc3SjZTsM/77zz1EvHM0KIoxU42vhvReh7mgJPUzBqF1ia4cNQZztUCmuluiTdACnKadnNCblOyHTKBl26OuNbXXZ1xq5d+8BBuxY9v75vEyBINIhJPmgEvLtmeLbGrZWKyADkBULSDa3kxdLZA57bUxzLif3Vrkz/7PIJkOJSSFzUpKPN64i9LClv0Ugsios6bexkF3jab2wWafSEEXCnS4DfljmcmL9Te6tduSp6AeDbiWly02QFnpTAtWUBj0ohbdV8wfDWzd8smdB7r4PXJPqdiL2SaJrGNFMClRIcFNI6WArtFIIcaJQUtFegwQnb2jJHT1nkqh66bw1AQbD80SjxxhUPSdH3m3frNF19eqSCJcZt+nx+lgJLLWKvINzcMgXYp5vzKpa+umbd3KnjZe3WrVZdbS1lZWdn9XJ7vzl6XPaQa8/NySQNX8vt0V3r0Se/5tfvW0cVAcgt3GNPa2tlhVWztTqrV36+yO3ei1zZubJ22xZlkOhms5yj0WiOZ6chteban2NGyu7bv9DaunFDdPOGVim97dhbgapNH3MyWBfkFOy6K9dt3UJC00hzZdeEV6sgjv+Pve8Oj6ra3n7XPpNKIEBmEgggVQQL1UzACgrovfYGFjIDCNZrQUWvgmJXxI7CVVSYCaJivV4roKKokAkIYsOChZ6ZCSQBUiZz9vqefZIZJpPJlIT8vsfnyf4LMvusvc5uZ5/3rPW+UW0md+raxZTRyQLSFG8lMfv9NSV/bZG+SsX72SDqL9/peVWCv6/YsHJdh8Fj+pMmznAVmE9L1Fer0/0dJD1IwC9S8DEEutZlsyg6kWbPrbzC0vEk5f0g7g6QQot/ZaI5rgKziordaS30LAVDQpdvQCP1jOmTqN95i3eeRJppJksaBen7jbQUSYRPoLMhoscCz0rme9bZsz9M1HZ9/Wbff4z2lMDTajDfQiy2alST7KfU2YDsD6Y9EJTCLL8Xkh6tv49AJJqiFoj7eZDn8PyXBH1NOq+UwAASuNVlswxWBqyF3pXEeFupyBttEG4mIYqKCrIMftmQEgnQWgLGr8R4L1BPAhMFDH7ohoXoWhB+VRy4+Q7PaCY8VL5hxd2ZQ8dFzbQI5w8NNSrIr+lkWiuSTH1krd+gDFK/h3CWZrGQhS6bJSfecR/h9A4Mj8QzPhZBzndNyukeaiff6bnC+Agg2di7WVAh6/LS4snZG+NtL3Rt5ReW3lJUkGWM9SEorTFnc0e8sjdZ1vqVqNK5dfOFJhHJ/UW27MZnufhvItLc+hkQs0jK3xuZ0UQvhnyITeJUqpXfB0Dy0Hr1YOnZBFlaZMu+M35XItdUAD9JXqqioY1sC4G5zPRSsd3ceK5Haczq8CxVQnRgfMAC75AQpxVNzFKic0FamDyn+3oBOldFy7Ogm4hZgvEkC5rLrL9RbM+ZH+f9qI8xuQAvUiKScV1DWhrD/7HLnm18gFTFWui9A1I/mVjcoVdX3CHSM6uJ8aH6kCOE+B/rMrj+6+YEXpGknd/sjwYhjlqdnhqwHAUSb2lMx66xm+MJgAxYiLkGrA73AwR0BNNLBC1VCj1AjRCtu2LaDb3Y6vDMgODzibkryPQDs2zHwGPFNsv/Yo1Js8DS+lR7KD7S2tra9oqjlJkNrpBAen4bWBqr65v8PaHBj7OV1rCpmv472W3ztXXGq61f2/q1tfaCtrmlBJ4ce8xM+jKSuIwJXUF4Ng7i87gOGNbFJTYicQEYjQFRjQqk5Npiu2XG/8fnTNQ5YC10nwhJTxCHRI+qVD1gFGt8J+m0lCQaEf8bB/hBYw7UgQIGCHEoSsLz9bjFW/vWIvUSQTBLoh9klXnx+ispHLxJ2G6cN9Ok3WMd7qGC6OXQvlOiJ8z67GJ7jpFyHF6sTo9etvHTszoNOqWkqfZZo1lg2ZNYc4DkLVJyIQmcTBBLi2zm8AiqUDOt0QeGTRVhraUl/8xgp+L9K7aZjVTOFpRD5qvV6akGi9HlGz/ONASe6gCnNftTzRk/jieDk1QVa6Hn813vPPqqZ/Wr94rUjA6yan+5r8LrTc7qdthPp11kajZYmpKaZmpvya7asTliOmtqbv8B+oE9XpUDamrf2aJXVuzV2mWa/WUlO0RKu3RKTs/wl+/emdSxS26Nd3sQRE/qmNNVVpWX1VaUJhKd0mKwtA7c3VOqwrDqQWAFAMQEYFPMPbpTUmq6EnSSvupK354d6oVaAaUNwNI8p/sNAbG+bMPyDR0Hj+mrlM4TFUoyxtPpLRWMCcy8VwrkEgy15h4tPXMbH0EIC9QrvyTcu95ueSFgM7/Q/SxYVID1Hxh0n8ue3bs5ayB/aUkO+8XvtXt2PZqcmfNlKMclE18D0FaXvdnRb4dsbYXdmwJLNwkWF6s+D/zGRCNBSGcpdgjom4N/N9ZgScaP448OrsEIfdUYeHJ4tgJ0AzFvrRNg4TdcNkun+jH/CqCXSEoD4GNBNxDxpqICSzhoFwHQci8DcDCFP8rASYErqD4C0er0XAWigvJvlt+XOXTsQABj6iOYI+3vjFrkkaYCSRsX1ugTqfNyIXAqpJxOED8EI0tVpJiJ3nEVmDvGO6eUwj0RvQSdFceuURh0KkjeS4S5QohVayaaP1F/z3eW3siQeSRhpHmzoMUAT3bZLOvibS+wDvJeKjmONPEqaXiBdfrOZTe/nYCNSFVbY87mWh2eDEXTQEwXGvdMUHQXVM9t3FyXI4Glv5GUtwEi+LHr4PrAWSDcQczzmcQEkmQHZIM9vR4s/ScIla4Cs4rEb1GxFnrPBXh6+TcrHqrj8eaZENSbWayC4KXFE83F8TRgdXrVuK4hyZ8osBTQT3LZuqh09RCw1PugIB4Ixodg/heT0FjiGRJ8BgGuogQCCayO0p4g+SxJHPwAHcVR1sRZzPIuCJoja32O9ZNzN+c5Pc8TcTLpNE9K3yLSkvcSaCGTvJ5YfALmN0JNMvEzrIlZxfXrJJ5+ifiMYaYA/z8LvKVLecr6STlG5kicJeYayHd6HpWAJiSWCClS9CSe6yqIyZsd027Av+EOz2gBPAzQDwQ+H+DXiaicQcfpVVljYkUJtwQsfSKQhh/gJlW8pW2RpXFOnaarxT34CbTUGjZV838nu22+ts54tfVrW7+21l7QNreUwFOhp4tkqHRyW3103osum0X1TXNLsF/zCr1XE3AK6fxwI2OCLmBmi8tuietw10rPg6hzIH9xyThJ4i7BuCHov/IbPJglzyFBjxkpj2El8BLHgj4mk35U0aU5TQJ8CXRyQvPVWug5A4pjjVhxbZVAKYACu4Qv+do1UzNDI+4Ssnso/M1ftHsEa9p/SOLy4IuR4CeY8GBxQXYDtVv1e7+nf03p3LFjRfmGFecEQL2m/FBcuJCyN4ToDZbbiMgRARAIv7w1+sCwWafiXfspAS8ys9llb7Hg1yHxdfhz65K09F6VpPOIgxFaiksY7yeZMOyrSyzBlzrFd1i24SN96yuzT9Mr95UrASJZs79CpdBvPn1CUs8pF8TiVwz29/7/faGf+eqCbatLtlVpySkppszs3KrtmyPy0KblHjHAv3+PR6S176iU5vXK8j2m9lk5+oHyUn/Vvv3Jnbp2Y722RkWb+vbs3B5opA4s3VdWW+H5PwVL07oPONJf7t6lwF2tfVZ29c6f1QtfXGCpAkpZ9/spKSWlxrNV8cM1AktVhC9Aa8o3LN+UOXRsLzAucdktJyewJjH8uS2ZprQOywPR8lITKcQGR2ZKS/dYa6HXBmYFrrQj0Fv1HyiM+ar4Vhm8HZK+aKaKsnGb9dGKc8s3rJgVvhcw4RSQweMaFO1JpG9aev9R2lLg058kxUmhVDRN7mGCV+udLOb1Z0VNw22wDwxycrtUeL2hqcpM/EVSR+ry1TmWfVan+2ti+lBFuhntCv4XgF+KbNkPhfkRAYR1vwUhilTEaqz+lMIAHyuKbdl3jFhSOkFKaSvfsGJe5rBx/Yj5nCKbZWy4jeHPcZIpzbsWEldEss8Cswk0iol3gslMzB4mvFu+YcVndYCWSI6T5zVofkShZ5RkepgkX1vXH7iBGccw+HAi+i9AvQC1LrJnWR2eR5i4j5Bk9JXi1xagK9fazPFktAbazM1zei4RwCXMGMjgn4lEBYF/LrJZGlH5xOrnkN8PyfMgfA5YC0usgGk26XJq/Xy5kEGZLpvlYJZNAk7WV40Alnr/gI7pSrAr1Jxk6kkaq9Rvxb37AROPJkk/MuvPCojghwXj2TV07BjJbCq2Z0dUbk/ETWuh50rFjVq2YeXCzKFj1ccX9VGnJzF/IAlqbixyFZifiWXT6nR/pKIywfQlC7zKJnFu8aVZ6kNJaGTpJCKaAh1vk8D9zEghxr9BOFcnPBNDlDLUBTW3DhegRyDVB6OmixDI8AP/FoCFgUEEWi2ZMzQTzWHmw1jnc4npZl2veVYTqWshoD4I3MrE80miAVDMAvcy0ysJRt02mgMjl21L06tT96i9iwW/ylI7t3hSVsQzQRN3FnMNWJ3ep8GsImUNkTqDR/Z3swl3R02Tj2k34E+eo+R5IpEOMs7aNxHhFeh4jMH3QxPvx5ozCYOlquF6ztIflYhT4P/GXibEzVLKRpylFRUVJ7/66qvRvsAF7kdxt6yJNcmb8bsK/T8UL0OhTbeGTWW/Ney2hs3W8rW17P6d+qDN17Z18HeaA21rtnXmq9Gv/We81rXDwBMf3ffdqptM7Tt1Su8zdF7xpC6DmvEcDFwSnFtDn9x4NaV1GHhg81oVYdSgpPUefIopNf2IdVf0vjrOtlpjzka1ecx9q05Lye0zZd/3Xwa5sNJ7Dx5rysg8sWrnz/NSu/a/et/3qxtFzVa7/+icmt17T/tjRs8r++6Ta397YmIi3GZNdUdC9z/8+T8Wsc/354Et69/OHDLmLb2y/G3StBTd73NvuGbA/SGNJGQ3zrGKumYHzHpvRPs+Q++s+O7zYEpf+6NPvLNq18/P/zBrzIrwNrJGTerQd/IjrpLlC69S/RrLB9G+Y2a77kcV1FaWr//2xkHPxarfmueiI2YsHdRh4Kgn/WW7l4r0zAHrr+p7Sxz+RKtySMar16Q5h1lOmvifiu8+/3dgvqpGOwwa/Wz5ho+v+OXpScFoz0Fz11zoK9117V8vz+ql7y8tNbW3WKS/xicrK8rfHXW2UvmNWCSzqE1KTdd03SdYBtVtH16/au+X7u3VIjUtLSkjK6tqx88RVaXTuh1xuH+f16ultM9gQUJWVVRo7Tp1Zl9VZe3+srLkTl26SL3WJ7TkZN/eXUHetKSOOTl69b4Kf7kn5lwJcbzFkaXphx01sMa7fbsCPVO79Olbte2nX1n6Y4pfpGb37C59VdWkJSWx0ITPs1WlIL6MsDTnYxduXazv37N2z7r3N2cOGdctJavrRcVTuhtpsvGWwy69t2uX0678oHzjJ/bANZlDTl22rXBm/q6VLyjQu9nvMkOe+naalpoxRCFPevX+HzbecIxKIzXm67EL//iPXnXgx6pdW1ztB4x0Ftuz+8frc2i9wY+usyVlWk70rFrycvhekNw5t2tqjyPuKZ7UdURzbLfSPoC0bgN6Hv3g559VbPwkrrHKHDrm9d+fu+lY71dLIogdBe+swT7Qb/qSozsNOnV+xabPFAhqlMxBoxeUFn8wZcv8y3/OW7RrbdW2X+6u3WtELSOjf34B69U7vvnXUeHq5o32l2MX/rVY31++tnLr94oXNmpp12+4iqqS31w74N7Bj627OKmDeaxn1cuFHYec1iM5q8u5xVO6B3mqg34efUraETNe+b584yeNxBDT+gwZl9QuczR0vRxEyerjg7+qYpPWrtOp5UXvPi3SO/zJQlDHo09e4Jrc9bhY/gV+HzLv+1uS2nUeW/Hdqhmp3fsPTu6UW1BTuvPllI7Zk2orSp01+z1b23Uf+K/9v3x9f1qPQWOE0DL3/7rOEJVuf8zJj1RuKbrzxwfOjyvKUF1jGTt1SM8Js+/1lW53pnbtN1dWH/hk309fP93+qBPvrvJsdf5w+/HvxOt7WL1D8jwItzng5pez2x89+umKTauMD8VqHERyStdvruwboEdsjruNfM1bvHtd5V8/3e4v29Vg32l/5Ak3EEtGUsoRldt/fTi9a+8pUup7CJS876evHgs0rp5dWSPOHwmTKfObqw9vcWTpkKe/u1ZLaXe4r2z33lRLT6vPvfWllK5976/a+uONWlo7i6lT7vit/31kivvdp7zROiDvxe1v+Pbufrd6xy8b2x8z6vGKn76+5Ze5F+4K3V9Tuw5MOmr2B0+IJFMPmFKOAOCHXvuXrKn5df1NR01HVVU0Go7Q5nOGPP3thUkZ5n9UfPd51MyVjP55E0VS6mE+7/bXk7v0vqt6608zTJ27DNWS04/Z/d68G3POvG4upL9UaMknstTXQUvqAd2/c9/mrxpRAmQMGDFFr97328YbBscEj0OcbTQHuo4pyOxR8GhR+cZPxncYPPqZyq0/3fvDXafE/DATzWb42Axb8OsjrPtLK7dsMChaMoeMefeXh87uX7Z5bTTsMO61NWze5pmkaRkkhBCp7c/Wq8rf2/9LcWH7gcffrPuq3trwrwELos2XZoGlSrgJwHSVhl9TU6NC9z9m5stTU1NX1KfoL1dAaiDiVPGZxrlq2zhL26LU1FSJ+2tBnPOqtWy2lt3WuP82X1tnXrX1a90ibI052xo2/3a+Guk70OcT09T61L1lLpslK4G9L7xqsF+tDs/dpFL768nrQysyiZNBUgmL1AkIxC6tMV7RI0udnouZMJF0zA64x8SngegySNwPgctIHvwtUOdgZCkeA2Guq8Dyfuzbi1kj7vvPd+wZxKQ/QxLTFdcYBF8L5g8ItJIZo1x2S+hLe9x2Y3rYsEKTdiNF7EpBDxFjQaS0xLxF7iGk0cLyDSvujBVZenCc6CIQq0iYeMD41uiDuoi6Qs8ZDLpX6PQMkxzrsluicafG08WHxNe8l3b0IFNyEUmc1SCyVOBZ0nB70WWWz0Kd6TnpkTs8nzrvZt1fS0nJqf6yku2+shJPztjLm94rmDVTescc6a+ukLoMvpRU7/zZt+8XV5USiko29+hV+df3myLdeFq3AQP9+7wlZEpJ1dLaZ6p/a+06ZZOmCd+e3TuSOmZ34er9FUhKTa8tK1EvokZJ7pTTRa/av6+23G1QC8RZWg6W9jxmiK/kz98kS5li6dFbAaeyer9StI9aUnL69JWVZXvJlJIkUtLbV+/eokTMGkWW5hd6PgCL5WUbPt6sBOSYxBUumzkhYDAyBQaWCdCZa21m5Wsw8imW3+G/W53u+wHRGSx1JtpTbLOofdOYr/kOz38hsJqlEjsT8ai9R2zeWuh5jCRpZRuXfxRpL2CBr0iUZRdNPLw5Ik+HZG2FO95/+stjOg4d92hoJH20vmWBFXGInDTw1er0ziTiMdAR/BgjNTxPkt9UPMlWh6eUIScIFgYNAAtMZYan2G5RwiehJUL0n/tDAn0MidWx5gQLjAdzusuefZ11ifc6knxc2YYVjo5DTstl8DSXvU5wKrQMWbS3Y6hwU+hvkjBDCKpkRh4zlxPxFmKxglle4SvbtTqlY+5b9ffzeXoqd1k1PtvgM45VrIs9l0BgIkncxSayQ+fDCPSGrK2aJpJTNxtnFo2ul1J+A6JexJDEWFrf1gIGZjTFrx2p7cGPrLkuJafvaGJ6QEW1gXk1Md0EYUSaSpfdcmssn5v4Pe45qzI04lQuz7U6SnoCZJwL6+6ZTwfRIFdBZIGuOH2PMLc8O0nnqSBqAJYy4QUT5MJaiEsJ0Ams6FjeZuIZJhZX6Vz3PDHS8IeMHQHi3i5bdvADUJz+NKqm0rXBZPLXHOhlSmu3BxKfgvgWlvJjglimopx1cOF6W7bSy2myWJ2etUTiOehykyTM1wRuW1tgUQKDDfbX4c9xukgrfYeMCFooAhOXy2b5R7zCQPUO5B67ePexQmg3kETUeSQFP6RB/MSMYgY/QMyPALSWBT8B5tuSM1JKfAdqbwGzDaA/QfQpSXZEulFjrQMd4jxjBUw0mgPDCz1dNcZGkoYewAuAvMZlz0kksDHmGrA6vU6ovUOv411mgc+TatH1q8st0T5IxbQbuCnrEq8dkieD5Q4BbY8k7geIJ8H6XZpmumrNxM7fRZsvzQJLlcFp06bdRUR1ynPMswNRpldddVU3xWEK4DBm/koBqvPmzYv3odgGlraBDmpKxb0AEthwW8Nmm6+tM1Zt/fr36te28WrF8bIWuvuC6XGVTp6ASmS0rTG4F+YXeuZCUhK4ToAjtEhIKwkxwWWzjIpzn22NPTY6WFpYOplZnkMS94X4OJoFbiLgbmY+Xb38hPsfBJ8E3yFBHxXbLAvjvMe4+jWWreOWlo701+qPE9O/QHwCE+5U6UcsaAszxharw/jB0hr9GnXN5jk9SvV0OkkE+WpZ8P2A9pLLltXoJWT44pK+mhCflm9YcWW8YCkEjWBwvJyOrdEHhk3jXhnTQWIBIAtcNsvZscYvxu+HxNfhi7wDNE1+QJIuagCWEj9OJD5SAi1hfgxP63HkV/6y3TuSs7r3rin54xeVCn/CMxuPGtm/q6E436gwEwhKuIiVdpH6fcseH3/ygG2bAks3f/9tX52RPLB/v/Wh1yq1evX/WomUUq+n+qTRY/5UKfekaRrruhTJqWnS76s+9fhjfS8+80TmilVf+j27tu+bZLN1mnnX7JJFr/8vTdZU7veVlSSiYBwTLL3mmmuyHnjgge4Oh8Nz4403Bl96lb99+/ZN9dXW4tn5C7y33HaHR/m7afVHaYf362v0zZo1a/Ydd9xx6mW5UUntenh/f4V7N2nJSYqbtWrHzyrNtHEafqH3Y9bl+xXfrvwlc8iYHICuc9ktxyYyn/IXl46TJMOoRTCfKPLLfCK2rYWehZBcSiCf4uIsslkUcFf30cDp/bAhDY8AACAASURBVIiBD6hOtV4BAmpeJFyUqjtJfF727YrvI+4FAkt0Nl26zt5pQ8LGW+k52/vq+SdaRl7oUGstHp+Y+EOWGBRDZbohWFrovYMYh0NyMMqLBWYRi/8V2bNesjq9PgGcyJL9ygcWUOBIlcueHS4Q1mh/yXd6VjDzu8QUM7KUBZ1H0LOLbDlX5Dm8/xYkjyjbsPK1jkPHWST4xmKbZXh4Hxzn3J3th/YDSZwe/ptxDySqwHoyE50PKVcQtEKGnFZb7l6X3CEnAGB+oBOGrC+wBD+aROvrBqJNhCsZ6Eqg1/TqfReI1IwqYjzGAtMZ/IOA4qxkDzHVAbPEz4DETJfN/Gk846nqDHli/a0pWT3ylbAaCxQR849gmgyNpzCEdBWYr4vXVlg9RfGgODvPA3NnRYEAoa1xFWTdreod5ygZWUvaLSDOUQtOMn0RB2927rGLPP01DXMCdB11FBd0vMtmjis6uol7iQSWukmKiaFcpPUCPM8K0EsMeRKYOiu+XcEyRWpCAYI3Bbh/DbB02LhhYB7islkUeNeiklfoKSTgN1l9YISW0q4MTO8zZAEzfSeAV0C4S0p+u3hy9uJoDVmdHsUN/AhJ/MyCHwOR+miu9qRGH6OsDu91gDyTIXYw8zvrJlneTfAmcvMK3SdA0iTBiCpyxQKPscTPgmg1E25n8JNC4hu1Hwime9faDUE+WBeX7BZEk5mp6Wco8QmSxBnFNvO4BPxtNAdGvLK3V0BMjAX+w5JvLp6U/UVLbIZfay30vg4pNxDTx/X730otNbnvmvENKKnCL0vorFUvYjgWzOtBGAqmX0jj1UUTs2Py1DcbLE2gkxKp2gaWts5hIKEJlcCA/Z3stvnaNrfa5kDrzAG1ZbRG37aGzb+dryMKPf2D3F1KIZP0j1w2S0YC+3STBwyr07OAmNWBswExfP0Lx9Egus5li/tlvzXGKzpYusR7DUseRRJzAjfJRMeBeI6Was7SqzzvkOIFDSsHwVJcyYydLrvFeHFpYUno/q0Oz2sMPiBY7GDBlxFjHxNvZSZXsd0SCv4mZDeBe2jSbr7DfSETppKkmcF+FVB99IrLZjFefkPLyCV7jtGl/nr5hhU3xguWMngICJNc9uwT4/C5NfqgDiSqi2BSkcgLoGG6q8AyJg5/olU5JL7mL/YMZwEHSdjDwNIHSYif/JW++9dfmRuaaqjA0q99e3dtS+nctUeNd+dWvbKsXIGlT15wZGrHlNjYV4oG3PDhLj0Alr7sXJR75hn/zLzt1lv/nD9/vsEvqgDJuXPn9njvvff2Trp5doa/3L1T99UYqexJGZ06QUtK1VLbZfgrvLt8ZbvdqZbDerIwmR66/QZ/CFiaKmuqDqjfE+jrqGBpwK+kpCQxf/783QGw9Ouvv+6vgNJp067YesFl9j4XnDGOZ/z7jt3Hn3hS57xhQ0xHHN7v29B7mjBhwl/hPqV26dNHr9pfIXVfbUrnbodVbv1BRaFE4iz9hCS/Vfbtyi2dho3NkswzXLbsIQncI/IKPWovuJiksd6Mwho9KBjvr7WZ1T7d/MhSh+c1Evgexl5D/V0FZsWfVw+WelYBeFXx3rGgNXpVVrsIYnMxbyUAQpRvWLEnYmQpYQ6TnF9syzGArQTLIVlb4W32n/HaPzOPHv2wUOBYHIUF/sd+X37xlG4NeBzDLj34UfLlsuHSX3ufIPwIiVcO7ql0DSB/r4Z8MhWahyQO7oXEBRIUSWAxElj6mZS0TIBdsdxnwg0gdHfZLKfkO733MTirfMOKdzsOHduRQQpgPCbcRv6S0u4sZTFJNM4yMdFY1vlCAn5h4B8E/pSBPSAMP/D96rszjjzJUM1mgdfBON1lN6L3Ypb8Qs8tzDSIJD/FGh0F5ptJp1dqq/b0NmV0PhoSz4Hk1ZLkNA3aTDB+DPC9SuKnBGv3Fk3KWh6zofoKXU6bdtRhlz7wAgOfGzyVjGSN5fV+oitApjnFts4xFbMjtTVozlfXpHTtP4mAEhZ0LzEGQsppROIbhq8QSHoEJNYx8esa41yW8lgm2uayWeq4SCOX3PwlpUezlHeSRB0PqMCJDD7dZctuBGjH2weRzvFWp2cvQBeQ5AYR+FJ9TCXqAsifCKKeG5btTLyXJAXPY3WRpaceQ0KcUFRgOScBXyJWtTrcHxPwga+sJCepY9dxxPQ8kzwBECk6+zdrmmmUllJ5+prxPaqitWV1ehQn7R3Q5Z/QcB+zWOSyZX0VaX/NVxlMoH8Qc0dJ/HaxLToQG6HdXKvDO9YQFookphpygRRkI/AwYnqOwTeAsZQFBhAh21VgCdJgWB3uKsE8hiEU533koolekuWcYpulXwL93mh/GbnUO0D38/skMZ4FzWOBO1ssGhXmkNXpeZcIX0CHkTHDAh+wzoMT+SAVzz3mOz1fMCMNoCOJ+PIim8Wg7ohV2sDSWD0UZbNqyaEl2ibYCnZb5YDRSgCJ6prW8Lc1bLb52jpj1davf69+bRuvVhwvq9M7EWCVTj5FCSUw9M+K7dlxC7ZEOrgFnjFWp+cdgiyBFA1UnY3DCnMfaHSfy2YZEOdjsjX22Kg285yemwVjCBhBXjcmHAvCk7pMOlrT/A9HEq8KpuETnU/EliKbJaJwRZz3HaiW0P3nLfHmGb4RejHQnoB0gApdNnN4WnpCdhPwuUm79YDNBJIwsofqD6+zQPS2q8DsDG9jhNObLyGfK9+w8t9xg6XM6RD4yGXPbheHz63RB3UgUaFnKhhnMNFyMI8vtllGx+FPtCqHxNe8l90nkRSPks5Xh9BGPMKEAYLV8uRtghSAlh3gtx2e3vMYl8/912+mjjldfHt37ZTV+w8EwNJ2SbGP+xlJ1AAsvWLa5R3nPvxg1w/ef98bABFfe+21nmeeeWanGTNmbLvuxpt7lnrdRmTpUueirhPGX2SoXe8/UMm33j7Lu+OvLXufe35hvz+2bvUPOnKgqV27duLAgQNy+sx7qnbt2F754rNPdszOzjYiO5ctW2a0cfbZZ7dfuHBh78DfAxGfTzzxRPdJkyZlzZw5c3sAuA0MwpNPPpl7zTXXdFm9enXFsGHD2oVGlqqoUrfbXXv8yaP/vPxfNx355H0z6b33P6iwXT29ipJS0mtKflcp9QjUixRdWicM5d2t19b40rr07n/gz03fNAGWGoBj+YYVf2YOGTMYoAKX3XJ0IvMp3+m5kRlWFTkXXHvEt0KI1a4CswIYmw+WOj0fEvAxJJdLQeOKbZZLgmBpoXcNSbkQTN+ywBfVMGdvstGBRHxXda1Ot4eluLji2+VJTaThT2fm4mJ79lOJ2m6ldwMcefdH4zP6DLuRJMUVPciEt0FJJ7tsHf+I9S6X53S/AUYXEA1RwkeS6SMNKpXVUDCfAEFptT5+KCkZ35COM4L2BC6RTKZiuzlcFKfR/mJ1elYLCCerlPQYRdHUMGFYsS37wvxCz2cqprxsw4o5HYed1pVZ3uGyWQ4PN5H3ckkf0sUqkmjEWVp/HzcBfCSEaAeWipu4E7F4uWzj8o2BOaAU6knjSUWXWRpEqTflbp6j5F6CyCaGkfXBxJMAnCT9tRBJyV3A8nci8VqRzfKkopBgyC+JRV0kqYDiwV6ifovVHyG/51oLvWPAfBeDOhNze4B/JBIfFNnMQe7uBOwZVYct2LLElJ7pJ5L7GfRPkrhI1zlbJInZEPicdAwG88w6EJuZJD3Ngp5mKW+PEr2nBIOGq4wI4vrsD6J8EF9U1LLnV6S5tY+l6QwBf4O9QApTBnHt7VCAKVMlE6cS0x4W9KjQZZBexXh2DRlzBJP4h8tmbgmQa/Sn1en9CswryjeuWJs5dOxEEBSQTgB1I2CLZH6i2J5tiARFK1aHZytLXCsIOyXhLnW2KbaZFbgeIbLUcyURjWMoMU6xzmXLUmLmiZRcq9NzNoHGQHJ4RkhjOwIzmPgIMOUC5CXmvZJNdxRP6mREc45cxml6lbuMWETlANZMJPySXT1TPzO9Pn58kJM8huON5kAdzZJYSpILFB0Ak/ZgcUFWI6HPWHth1PFwej8ilobglqonCe9K+Eaut3fb2hK74dfmOzwfMIkVgHxMZ63XenvnaPaDl8c+PSUyHVpety2ytHVeug/J4T3C8P6d7Lb52ja32uZA68wBtTW0Rt+2hs2/na95he5BKjpS8VsKIk0X+MpVYI6cVhvfMzjYr1aH+y0GXIKpgWgPCxBYnsEQ0wV4apE9u1Hk6f/R8yA6WOrw3EnEPUlSkJxdI5HsF/IjZvEqMfci5iYjS5lwFQT6uwoSU6xuopsTn6/MwrrEq15YBQPDi22WSGI8idtNcB40PlC6pwB0TmgUBAuaRUxGymiEA+hoBj1YvnH5PfGCpcqG4i9M1/d3XDW5d9PREXWNtUYfGDaD4BTEShY8zVXQmLMvvu4M1jokvuY73f9kptuIcZMRnTN07JUE5DJTEYgHgekpwFAjXuqyW55L69xtpOiQ9VXVri2bkzvndq/d5ynR9x+MLG0OWKru6IfvNg1MElzdr18/Q/02FFT86dctw0o97uqXl76y94F778lZ7HTuveW2O/au+uyTXpIhHn30sZLnFzzT9dPPV9e4d+3YH4wsXfbflG+//CRTE/AruwqAPe+887JURKjVas1QQKn6u4r4nD17drd77rlnx/z58xWdV1Tl+vA0/ADwumrVqvJLCiaXnH7+xUe89NRD+P3332tGnXFhhSmjo7m23LNrWsEEmjvn4VwVLRspsjStx5FH+/bu2s61Pl9qTp/+Vdt/+p6lXwlqNPjIlO9wfymJHBUbVmzrOOS0DCZ5fwIfm4wJZC30PkBSdgTTwXVG8koWYoerwKALaTZYmu/wfEkEh2TksqB+xQXmgiBY6vBsINBjYP6JBVZqvuq+a6b2SESAC0cu4+SMam8VSVhDo6FD148UeJQIOunykaJJOXFH/tXbOCRrK3w9H/3g55endR84QUiKCxRjQW+A+bQYUZK5+U7P3czoQ4zbWOAjIiyQjDMg6WMBfpMFnQrwcYLwpAQtJp2D4kpMfBGTyCi2mYOCUE31gcG/yPy8Arpj7lUaRjPjJEU3kuf0PEfM3vKNK1d3Gjw2WQp+ymXLVuriDcoI586BEkmKXmFCU/ZJ0DE6yyOIRDuS+nuAKG3ItUzPKnCtyN61AddyU/bynJ4nQnlIjecFc5/aA3tGJ2WapyGJj3JdXBelmu/0LmeW/wvQELDAIww8WWyzJBINWvfxzOmZDtA0Is5kicdcdsvjMfs0SoVjX9y+VmgpT4EMju5zFFhGIMXt+QwIewDaCuYfQOJqYq5i5gUQdCmkdLgm5TT6MBmYA/kO93FMYipJNrI/WKUVgy932bMbcc4m4H9joMzhrjYJ7RSpy0ZCeOo8yuATdOaeBLGDwJ+Et6XmQIfB43qT4EQonZp02YgIleKOsm8/PqDOGlLQMQRWfKIXs84DY0QiBu3mOz0/EvM9zPSbmi8EdhXZsudFBkvdt4FwJCAOkEBp0URz1FT6CM7n5jtLxzNkHknEN58UTRHLK4jwW1oPy2WrRlPwjDTS4e3mZ32DgAila4rYZyzwGkv/OcWTuv5w0TJO/stXeqWsZU2YeL2rIDsSx3FjwNyxeyqRaRokX9OStRVtHuY5PZ+BaJnQ66LjWeAtXSadsn5Sxy1Rrkv4eWB1er4h0BMMnqP44Ismxffxpg0sTWAXCaua8CDF2VRr2G0Nm+p2/k5223xtnfFq69e2fm2tvaBtbgG51sI9Q5n1W4SsE4ZggXUum6Ulz+6DYKnTo4SNVpJEkH9ImkiQ5DvB3A9Eh4PwNTF5pZ9uLJ6SFVfaYZzPuniqRQdLne4HBUQHSF6kjNXxrJJKrT+cQEUQNBCMFSqVL7SxwEucesGT4GtcNos1Hmdi1GnWfLU63csYVESMO2StfvK6qV2+//991sgr9F5NwCkNonIF38FMyxUwF94PhkgS45YKFaE0eGzcoj0s8H5SEoZ9dYklFgDUrL6NZ7yU8ApY9mFBn1Iz0qYjvRi1BNAK2LM63RcB4nL1Mly5ddMxab0G3ShIPCOl7AaCivotkCz/KTQaUmTLvqDTkDP/WbPnj3eqS/78LaljTldZta+stsJT2pLIUuXLImfhgNNHHe+fNm3aH927d08O5QRtCizVklO05KwefU4eMbR64RNzUld+8ZVesnu3f6rtEtPMO2eX6KaU9o/dPzvjg/ffLw2NJlWgZo8ePVICYGlY3ybMWRqaXn+J/XLPP84d3/fFpx4Sv275Q44bP0kXppS0D5c+V3viyPykkhK3fsUV07a8++67jQQl0g87erCvdNsf0u/3p2Qf1qem5K8t0lep9pQGYKnV4V1DkAvLNq7cmTlsXCqYH3UllgIJa6HnPWbsECGie6yJCWBOddnMD7dkblmd7m8BmkOkQPc6wCyEs/RHlvJuAdoSJydno6k/9EVPblISvlXcluFgKWtaf5b6jQTOBlEKE/8hJDYW2bOvTWDvbY19AIPmrr0xNafvqaHUB9F8YoFXSYhziiZm/dhUvd62OVbLmMufYNTeofmTqnWNvxYgOzMfR4QBYMxg5oug0SgS4kZmuYB0BFOvFbcogy3FNsuVsZ4HVqdnHYieJp2NDxpRi8GRXRflZ3W4X2PCdxUbVq7rNGQMSaIXXTaL6uMGxVq4dzBL/6uCMTGW+UjP2bpzCz0iJT8VL99jvtO7CMzbwPhvuM3MoWMXsV9YA+cRq8P9HUAfKt5v4xwg+CFiEVGMMIr/9R/PvLcDsr8EugnCK0UF2cbZorll+IJfX9YyMmsJYiwzVxvCUYJfBmv3MbGKkjyKJT4nQQ+A2UdE/5aEC02aaeaaSzt93kS7KlJRcckruo667A9BRzLzTS67ZWhzfY2chu/1a4zjJHO8kYkNmjc+9A0eo55ZU1sI5Bp2rU7PLtZ5csWmlQg9a7Cgr7XUrI5rxlPU9PuAc1anp0IDzpIS+yH4X5LFz8V2I2um0Vkkz+l9UAAdGNwT4PYuW3a8PP6B5nLznV47FGcx87Pxjg+LOpoOly27Ae/+CKf3fH9tzWxNS54Sy5axFqAtlCQ9GuM+BvkY0gei9iRR5LJbbo61v+Q5PScL4BHFj8vED5Lg54sKct6M1XbI7zH37fqI4UXEMLisFcgrQGettZl/irVmE/BDzZ/dTGISsZxDQswomhgfVUdLXrgS8S/eum2RpW3Ai5orMRdWvBMqkcXaDJttvrbOWLX169+rX9vGqxXHK9/hzWPwdSo6pf5Q7Oxszhr24T+p0Zf+OPewULDU4NhTapvBa4muYcH9RC2/pGuKtB9WKfh2EsLjmtgoRTy0yf/zfdta6P4YTLVBxXuBJyWzWwCHM0QxWGZAUE8CfQrJwcNdSBr+YSCemyig0dQLTHOAjHyn5zNmWsyQN0PwVcUFOeEiHa3Rr1HXbKRUYCn4eWL6zWVvrLZrdZZeRCQnl32z4ukEwdKlmtAvXDOxS1Ql0tY8E+Q73Q8xiwyC/JyJEo4EjDAXDsl45Tndk4jpAmLcXfnXpkGpvQddJ5geZ4HDwLCT5EuJZU+paUpx/fSetkfucH/y4h013u1bkzMt2bK2ptq3d9fuloKlU665of/cu2awSm1XUZ91/J/T/lCg4uZftwzzeurS8B+d86DlX9dcnZWUlES7S9zy8ptmQviq9j437/GsVZ9/cWB7iTdpasGEpFl33b3Lr6V2fPyBu9Iy2rVr8A4SSLkPCDKpvg2k5ytK1JZEll42aWrpaWdf2OuFpx42/bzlDxp31vm7Te06WmrL3NshhFjxwbvdBx7eR06bOtW4t9BxTe85aKiv5I9fJUuZYunRy7/P664t9z7YCCx1eorB9Ez5xuUlmUPGmkA032UzHxbnvhwAA96t/3gVjMBjQaeD5SCXPXt6c/aYEIDgd2JSNrox8YWKtzKEs7TuN+btLPBfnbXj4k1RDNgf4fQOlJDvh4uS1b38KqE99pPEZhY0kiRfD4F7JdPqYrsBAsdTDsnaCm9o8JMbZ6V26nY0GHPjcQIC8xkKCG9acbvX5Cfzs0dfNldlhBDIKhXIALoOrHdhxQEJJe5H3ZkUhQxdBciZqm6gfSacRUQ9i2zmcB7VxpFfhd41kPgfMRviKFELUX5g7A0xLmBV2YYVP3QaMs4vSb7qsmWbw68/1uG1CpILSVJMcCb02sBzVhKPJYJKZVYq30si8V6Ht2l1ur8gxjdgaiA+aUQqDhn7BGk83zXRiARUqdnfC5b3qSjBurmmxAjxUrTxaWrfthZ65wFcBRV9DWwotlmCdBjh1+Q73FMk41wS1JGBuZEiWQc/sua6lC6HX8aQgzSJx6QQpwLkB+QPkmmRIH4ECkQF+rGgTCF5FwPfuOzZinagqZKbX+g+jZnOJgmDhkWC+woh7imymQfGmgLR7DbYX+5mYe1T6iNpRG42qxhzYOg4C4Onu2yWYc0yEnKR1enZD53/Ub5pZbuGYCleBskJroKc2NHVdaCrj3RxEkjWQtBkCVlRbMtW4muN0/CdnvlgriDQAUWD47JZLkvwPnLzCz1XMcNCso6CI64iyMbENa4Cy62h9fOXlI6QtTUvCEqyR7Wjic5geb8ETEocFpA/EjQVFW8AkEz0IBHeLbKZQwHcxvuLs/Q0QJ9Fkm5kDfcQGxQXcXF91vsXc9+2Or3FIMwLfPBhgZcBvjPGGo5pt0H/LGPNWl26EbU8GUmGONoLrkmWIId0tL5sA0vjmrERKyU2SPG30xp2W8OmuqO/k902X1tnvNr6ta1fW2svaJtbQG5+YclIZm1aMN1K8Jdaak3nWAT28RyIw7/mGmn+xP9h0OuCsY2JX9RIjvbV+nRhSn1asu+iKBxCrTFeUW1and4FDLlXSHoTQo6SEBME09NMuAbgvgB9ZCSoEeWSznVgM4Bg1BOhAxO95bKZO8X/iG6yZrPuP8/h3gRJM0nDlUrtt8hmbvBy+P/jOWt1uG+DEANJZ+NltO5gjZtJiKKigqxGXIMK2APTeRUbVyxIECxdIHXcum6yRXE9RivN6tt4bBovx5KrmLCagGdcNkvPFs6FQ+JrvtN7LUOerMQy6tLwx8whVuIHhhjIIhOLk2qhTyNBqa4Cy6Xdzr/tytK17zzmK92+Nal9VpZKWq3xbtveUrD09PMuPnzRUw/xzp07anJzc1NU9GcgVd0AS90l1SedMvbPQJ+R0FI+Wbm8V9dsC0+/6wG58PGHkj7/4ov9O3eXyMkFl7Wfddfdu3UtOeOh2Xe0K3Q6SkJV68P7PSytXkUsJ5SGr+wFaANOGvuP3ZOvuLrH4/fNSnnn/Y9rp0y7coeW0Tmbaw5U1O4vK3M4nX3OPeO05NtuvfWvBpyoRNSu5zFDFb2BspfcqWuufmBPae2+PUrEpEFkaZ7T/ZVg+qhs44riDoPGgDQsdtmyuyQyn6xO99cqBT8QYWOsPY1GQvK5LrvF1iKwtNDjIb+8VCp+P42uddkseSFg6S7BPEWpK7OgNzWSY9YUZBvgU7xFRSCC/UtJwtZQlIyOBslbiMUcsOwBgUGQ9CgERoHotKKCuNWaD8naCr+fIfO+n5OcmZNFSuQtjmLwb0qeFCOFM9fq9L6uSX5bClQw6AZiPAQSFzJkqvE8J05TXMl1kU76lFBBPUn4pyAcWVTHKxtaIoAZDcHCaLcgBYYJgr2owHKC1ekJCpJ1Hjq2Smf8z2W3dAi/3lq450Sw/jhJXBVH9wSr1Iv72ECiPxE6APSHZE4mYLPLZgnn5m5g2urwrARYCTSuCf2hnpLkGgh60zXR7FC/5Ts8O5hxBQGKL1VFpd1D0JYU2TonDOhYnZ5VBF4tDd5VlLvs2UGRw1A/8gu9hWDZXYlQMdFvBPgJvLLIZpkdPl5Wh+cugC9liD8JKmWd5xfZsw3KB2uh+0RAzIfkXBBMYBS7/jCfjrsVoNpkybU6S84maAc5MOuA96ddNnNLnl8N5taoRX+kVmoZe0nihETGPXy8Og0ZkymJ7nLZLEc114667qJly7S/qkf7ItF8KJV2Aj4vslmMDKxopc7OKTUBENjgDganuezZik80Aljq/gKg3QwUETDKZbOcFauN8DmQ5/BMF6AkMIef75o2ZQhPIbX+o1awXt7i3aeyrs/RtOTwqPNgHcmyJ2na9QB3Z3AHIiIl7AdGGRHWKYE0FnK8yh5zFWSfH+JEo/0l3+E9JxCwocSdCPRmhHNqtC6JuW+rczAxPaSE4urX8IsCdOVam7lePCyi+Zh2G6zZhSU5nCK+V5kPLPi2uvmSHVekbxtYmuCMjzahmm+qwZUJDX6cbbaGTdX038lum6+tM15t/drWr621F7TNLSA3z+E+kYhsJHGXcYggfKZXaz3WX9m5gTppnM+CBmOV5/SsF6AnITmYTsjEzzFprwjmEiZ+lqBdAqmXgPAUo+Ycl727oYodobTGeMUASz0vg/ELMd5jE/IgcTkxPcWQBQD1JsIqkFar63pPDQi+xDTkUoMiwE9OgAC/qa5u1v1bnZ7tQsoJLISdCTtdBZagCnZ9Q82yG8d8aNKuIfzFbAbTDQE7LOgGlrypeJLl0XDbeY6Sa4jEqPINK15KCCzV8Dh0/CeOr/tR+yB/4f4cTqm6jQl9BSOdwavCU9eamq9Wp9vBEDuE1FexECrqKTuOvmvRi0E89q1O762APEoJftTxvo0dSQLnGBx3wPGAdBGokyRxtxJb6Hnp/beUfLb4Tt+eXTtUZCm0pOTqXb/+0lKwNDWnZ98Vr77oO27kiIzKykpdCTsFwEQFlpZ63FVFLldlgI/0+RcWVX3yyYreJuKah556jp9/ck7656tX79u5c7ecbLusw6y7Zu966bW3kzZ9/Vknjeo4SwMCTW+//Xbp8OHDM5QgkxJaailnqernr7/+ur+Khr38qus84ydMsJx35mmmm2beW2WfcB6ZLZaUXL9bGAAAIABJREFUISeMLfeVuXf/9P2m/oqouf/h/TaFjg8Jkymt+8Cjq0t+N17ikjtld5HVlft8ZSUqNbIhWFr/wlf+7Yq9nYac6pekveqymRtF6kUbf6vD8wsJcbuh0hwoKsW2LjJLqZHHoqxo0rwClXSJy4QmLMTy3iK7RUWhGWvL6vTsYUkXCXBZPGnmkRpRwA+xeFRx2zVIw2ftcNb0W0lFRoO7MmGGkPgHCdPxEv5TXDbLufGsidZ65xi+8K+PtNS0faRTXBGuLPhFARHzRV5F/wF0OQM6S2QZYB5RDhjPE7ORQcACnzHznQScTKyib4M77jgpFI919oVhfRMBLA1R9o7RkUx0NARf6yqwWPOd3iKwfE7RRnQ45tQKMolPXDZLWriJ/MKSscx0N0m6Ps5xMqrVeLaekpzd41IhtGellOcR82/SJJaQzo9C+B9xFXRVNEARS77TUwTJ/wGowXqsi1Qce54EdhfXA5NWp2cfSz5DoE6QTAn2CI1eL5poXpKAv4F14CIpFkDIXpLZXByBJsLqcNtBNJkkbmbCGoCXMtGbgsRtIN8VRRO7htIz5I4o9ByrM6ZD0K0qk4eEGFk0MWt7wDer03s/6zJDCMpi4s3xPLvynN4LAR4pJIznsWS2kEbOFj6/Gsyt/CWlHVjK7STRbNHDukjgcX2I5GUuW/bxCYxHo6r5S0ty2C9+IomxjTiRlSgS47NINEHhhgY5d7dLZc1NjJOMNUg4C8S9XTYDwI4UWWpEYEtJlULw+GaIaCnxsNvBXEkSy+LtAynoHwQeGB7Jmuf0nMW+mts0U0rwfBZukzXcTIxMkmKl1PhOZvmHYOrCgBJh3EWsxOV4HGAaWGTrrD7CBUqj/SXP4Z4QeAeJxl0f5b5inmGtTs9mYp4FJkM0jwUWMDCj2GZpiopCVYtpN9SnvKWlR5Fff4ckXQyia5mwxWUzN6A4aOoe2sDSeGdt43oJDVICzbSG3dawmfBEbeuDuHvg7zRebb4muGHHOQv+Tv3aWnvB36kPWs3XcG4qJizXk1KOWH9pB2+ccym8WtBXq9Pzg2C+N5C+Zhy6NbpLSOkHxNvM8lEBukISjwHI7LJbLm3JgagZ/kYHSx3utyBEEem8su6ApV6usIZYuJjlKJCoBORgAOqr9eJA+w3BUv7YBHnk17Yu7mb4F3pJwnNg5LJtaXp1qockTobgyRKiS7HNHPPluIV+NnkoDvxgdbgfIHWoDhWZOcjr1QhQyC/03KIibMo3LF+aCFgKQbdL8MfFNkO4Jlppsm8NZdhqr0O9iDDTXiHwFwhjmOU2ly0nWvRS3ctxofstlnBBpzVkwv9ctsaRVQn2d8LzIJL9UDXog7QROAUqhZkxisGfAzTPZTMbCtB9Ln/0nh3vLbi+tmz3LlNa+/YitV376t1bfmspWJps7n7Y/bf+y3f91Vd23Lp1a01A6Em1ufnXLUO9HneNSsP/ctXKw0aOGNFO/V2l4U+9foYCLmjh03Pbrfpi9f7PvnaJx++fnU5gvvmOu/dv37VLf+mZxw0xJ3VNIAU/wDOanp6uqb8H0vCfeOKJ7pMmTcqaOXPm9gaRnyGdFy7wFPgpkNbvq63FvPkLy++cOy/Jv3+P5/t1X3fr36+vSdXbVeLmK666Zvt777zZYB8QKe3SU3N69VNcsKpecmaWRfr9Pt+enYorsCFnqdP7AxPdU/HNxxWdBo2tlhr+67JZMhOZP6GgZeA6ArpJQSpqTKkfNwssrRdf2k8SIxnoohTDXTZL98ALZ77TuxZEd0KXe1igUDJfts6ebfDHxVtCI5Aac5aKx8H8lyaxUie8QMwjIXADMzwRePMiNpkz7qqje142a1eUD3bxutqg3rHP/f6Gltr+x3B+zKaMMeE5At9YZM82lJubKMY+kPey93zS9VsBrRuBv2JAqcoXB68x0ZvwSxcT+4lFMOWbCaeA6HiXzRwOJEcAS91boPPNRCIap7jRJAscAeBWl80yJN/h3SSZ51R8u6K0w6BxpaTxWpfNYqy70GJ1eM4E4SaS9crrcfZy7YHSaUkZZiUYVcjgSwCuJKaHWePrmbG52GZE8kUsVqc3yKEbWqEuWnVsPgj9FYh00TLW/qr2GtGGgXosMIvB/y22ZQef+XG4HABLt7GOa4jQDwLDXTZLI55Wq7NkDkFrx9C/B7R5xPJNMM1lYLZO9OZ6e13Ea31RQl/jmWElxmOsYa1kfeg620FucqvT+zSD/yLm4+tFvcbF8DfX6vBcBsIxJGFkeqg0a6kZz6/2cdxr1Dkb+HH40gqz5vdtJsmnNdemAZYOHZskiOYVFZh7NdeOuu64l3f29OtJX5HEOY32F4GrGfxnsS3boCWIVoYv3WnW/Ek/k4TRz2qtEXBCkd2Idm4Mljo8nxLoDYY8AKJ/1Ufkx2om9HcVZX4fMe+Id48xLhYYxYxRLnvDSNZ8p+di3Vc5VTOlB7Olwp1hYczHtYLxIwPzmNQcYUUvUwVCL5I4jjWaBaDYVWBWlDLB+RreB+rjAIHONwQ/Bd3OxCtcBY2566N0SMwzkdXp+VNIXM/ADmNMhKInUQKJOdGoRWLaDfVpRKFH9adKv1dCVZcxQy+2W2bEM5BtYGk8vRS5TkKDlEAzrWG3NWyqW/o72W3ztXXGq61f2/q1tfaCtrllCDx5x4B5fICXkwW/X1tLwzZcHlMUJ+aB2Or0/AaiW0jn4EsWEx0GoVS2KQ1SDgDEDyD1ksOz43k5TOBZF0/V6GCp0/0hgT6GhKHqyZo4k5kvJOY9RNgPRo4k7NWkvJshgmqiYZGl8RDJt9jXSAbqIyVU5MYIhjwKmpjuKmgk0PB/vg7ynZ5HJaAJiWBkDmu4iiW2Ftst94Xfi7XQsxSMLuUbVjySCFjKxNdBiJ9cBWaV0hytNNkHIwq9V+tSXiyYblKUCgS8rVLdWNDTksX96+ydP2zCcD1Y6v1YMN5n3e9iTfvCZbMkxzPYLXkxiMe+1el5nCVIAEsivBguVPyEgVROZa/P1fMf2/nWI5N8ZZ4SLbVdutauY1b1zl9+bilYmmLp0bvGs+0PWXOgMtzv9MOOGeLz/LVFSj1U/MOkpaQmmTLMFmNNspQkhGBm1vd53bqvpiapfefO6jdFExBPX9TXiclZGs1WUgdzZy09s7Nv7+6dyR0tOWRKTZV+X60pLaOD7qs+wDWV+2tKtxsvaqFFJKempuT06Vfj/ut39fekjI6dITSq8WxVishhYGldhF/ZNx8f6DT49H1S+Fe4bNnpcd8jM1kLvTpJqPT4YBECGToMIGRAc8HSeoDgFxWVBUU/IvC2q8Cioozq14GnVpN0vBJykYT5AuK5InvWS3H7DiDP6ZlGRP8gnR+IMGdPIubJAFUx0RCGXEeEnUk+uuGrGM+yfId3IhNfKWtrUrTkFB9A64oKzDcm4lu0use+sO1TYUpV0WNBocNo9VngWUH499qCqPQhBz9KOjyPMUGE7qeGfRLTmHgCGYGBrIRpFE+nAZiyMKLexrhsljPCfIkAlnqUENLVxNgVq09YcB9murfYbhloLfRsgZ9uLt+0vFrt26zR2vTuWWmrRjdMAc93uC9kwtRQmoBY7ajf9eqKG0Va+24E8RKDDeVuYjzOhFtB+NNlszQJ9qiMC0hFTVOXWh8o9WBpdwi63FVgHml1bM8CUn4jxphAHRX9Bub3XXZL/PyQByOsa0kXJ8KEgZD6RUX27H+G36vV4VkIRSdANIBVuj5oBZhfUnyOivrHVWBW3JeBosR9bmNWYDiWslC0C3RWcUFWkJtciVkRy48kjHT3Ay579r9j9G9u3mL3FBKkQK866ggWSazJL102i/Hxp5mlwdxSqus68TqSUBHtzSpqvDoNOZ106C8U2y3dmmWk/qLhi3Yfo2naGyRxaYTIUgXGJxXZspuMtgy0nb+ktDtL6VJq6HV/4xFMdIHLbgDjkSJL1xLz8yyxjzS6t8hmROQnUnLzHZ63GbSVmOOKXjeM1/ELX+CyWU4NbczqdF8uayrP15LaGdlmEYugZ6XEOkFYy4SxzHIoEdJBwgzmNIDXQ9L2/Qd4yo/XZu8PsdFof8l3eq4A6DRIfhBGBC9/5bLX8QXHWWKeYa1O73bBcpqigTFGRMMckjSvyG5uIPAW1l5Mu2H9dhFAU0hiFhPOJEK3IpvlinjuoQ0sjaeXItdJaJASaKY17LaGTXVLfye7bb62zni19Wtbv7bWXtA2txRnqcN9OkDnGF91616i3hG6/8S1k7seTNNM4AETum9bnZ6dgrXLmfUG0VQqpQuaOAngqazzq8nJSY99fVmnv2I00xrjFdWmEkeSUi4TEK6Ab1IzlIbPFJKrpaCtQuLdcL8bHLQ1vErStGCtvdPjiXVjo9oJ3//IQnc/ncVaFbkhwe1I0Icum8WIzot2eG2hn4HLm/TX6nDPU6BGQF3YmHeEaUwoCaQ+hvqQ5/DMVXxcZRuXf5QIWIomBAwi3F+TvuYvKX2Kdb8FLNKg0Tms8+MCeEUKepiIP3QVWJoaV8NmvsPzJREcLPGNSv3KKis78cPrD2+ueNoh2wuVKjqkrFDRZo2BJ74eJH4MBZn7Xffi89tevffc2gqvV0tOSTVlZnep2r75xxaDpeYePWtKd2yV1fuMFNfQkt5z0BCf+8/fpNRlyN/Vy7qfkpKSTKnt2pOWnMz+2hp/zf79XFtrcI7WgaVENd6tMSPhQuy2DCzNNJtFaofM2rISA1Ayom+TU9LV3/QDez2RgFJVT0WWBgBj47r0Dh1ESmp69e4/FKARDpYaH5/Kv1le3WnouL0SWO2ymeMG34c5dw40IXmZ4sMM72smOH6eazun/PsPtzRn/VudZb0B/+ck+bx6buqv64GV3FF3s7uyj7eaJAwhF8X/B+KbXAXZxkeoeIu10DMbkrsT038agRnKiCZ7MQsFal1KoKf9VVkPrb+SGoHwoe3lL9p9MWsmlf79fvmG5evbDxmj6PduJWBHpKi/eH0NrXfsi9u/JZH8hCCKJTRXd5mmovnEPUUFWSuitBcKlr7GzN8J0MEPN2rvAytVbTY+TLK+DiSOAuFH0vEYhDgR4DOKbOaxYW1EAkt3MYnJQpeK1zdqYWEA8VepyFKr01MCSFv5hk/IAEsFr9Y7Wczrz2o4JnkO70QiviRABRSrjcDvlds2DUrrOegWxv9j77vjo6rS95/3vTMphBLIzARQBLGtBZWSCcq6igV7V2xkAiprF3VV1l6x9xVdbJAJKmJdXSuoqCjMBATEhqKChTIzgVBDkrnn/X3OncwwM5mKm+/nw+eX84+SOfc9/dxzn/O+z4MPyJSuIOoBw3iPxBwrZDvPX9U9rRiPuzbUwGE5SQgJYmsR8O1wUkST/R5nTw2g2WzGezBxQqxe2+j9Vjm1vlSUmkoKYwHVT5jH+T1OK1Q7Pg2tCR1ukujw3T4sqLMuYiW8DEwHbSzCiG9HJoJPbm9Qj/+PLDRRWKYJ4bK6Ktd7UZvu2tBrAD9MYh4uRH39VY5M4k76sZSCQcL4olMfR0ky2J3reCV/01c8v7o/hXkWCU7Ow0ZC1sg+cJjKl+KmojYwUoOTOxc7P3x5JDVro0OmrB5GzI+xwt9TvBOPEtCAOo/zzGx1rXw+sJuY/AEpsaJ4FNMAglzcSgfSBiytrA19JabczYyNJjCpzuPUazCf1NvtDWpKidmk5MOcHzR4XxF1gd/jHBr/TIU3cLk0bjrMKOxsfROkTIQzhSxqj8es35U4hEn3TTlIOonIc3WtvLlJz7fZX3R5AFmUD8LysAgtr6t2VuXcjhy+kd3eUD0LzhCRtVZ1SfSlfE1dteulDOXkdea26KLYGE6m3CPA38A4wO9xjsylHR1gaS69lDpPXoOURzHtYbc9bFob9rbecmfpj/aw2x4226sPOuraPnOro1/bp1871kE79mulN6i9JY+K8pkJ0ytkqBG+c1w/5vFeic+69SOuNrRGwub5TJwSCBWWRwDjTr+nLLvKbvv0QcY16/YG5xLxJJgqgdcsW7+0eqcMIMJpAtnFuvEH1iqFZ+blqI6Zooy895chNYGBTPxa9NAuJM8RcEmSB2/edrO1v/X3DGBp8GkQrSYlr8dsMY0Rwjp/laON4IXbG3xSIGvXL5j5aV5gqYETNbjiq3ZlU1lOW9eKqaHryJTDLKY6sA0E0VxyivEAhF6uq3Y8kaY/LJvumuACAj2oFWKFZbbZGC6bf0HvjADO/8X5JfIBDYtios2HIeFsARl11Vu96/a87nXfsueu3r2pYdVKDVQW9thhp82/frNYg6XXjPhLUY5zAjVfBs0PJ3h+2/CDX3u6oaBsx53Ca1f+EW5cnwBa6N869R0wsDmw7EelVBuwNFN59s7du4PJaAr+pvlXc01/CiwtKC13cWGnzpqfNK5AW0H3ni5z87oGDTKnqggXdelcWLZDn6bQb9YeaSsqKeFO3bpvWfmjFhJJBkuXM3Dp2gUzWiLgE+b5Pc6cv7Mqa1bvK8Qva8+p5LoIy3t/vP7g4X+8fm9Oas/Jz7trV+9HwtOgYIUVi4HPjEJH2ZyR1H2viYH1nTtjNQlFOPxY/iXMN9WNcuT+Ya/FamoCU0D8u943UoKlrZXSYCwTrsnimWnldntDev12JSUPN67+ZVinnv3LW0y8yXZ5UJRcli9VQKoxdk9Z9TvDuDgaApptQgrjQYLc5/O43smQN7Zn6Us9AV6KD7/XnlMi+IlFHEJ0gii5zWZD2FR0Kky5Ckx7gXG2v8p5cFIZKcDSQJBMORvEa7LVHeAyYVXr9zjLK73BDUrJsesXzexkzVfChwW2zTvPPqevBVhEk7s2eD4Ex0aV17OXEcnR+p4dCsjJIDZERHth/ipAbYZ9OTLuNUFTFA1lkvi9JSbOKCQvmPaiYXazaScFqiVTYryLYkDz436apPKdrdoa0OoNWOJd1WLQ3hC5LF3IdeXU0B3KlOuJ8D2UlMGgH6DoYX+1Y+s7M1KiDsGeyaJu03RH+kIOkPvjVb4rawLvCNEM0o74kKP8HtdRWSqr6zpOewiSUCzkXxgzzSKj3/yRf57PXpc/1Bva0xT1Fgudka3z0v0eEeQa0QzIK36P04ooyJSG1ASOZsDyGhcQE8EOwVTtJVwxJXAjMZ2iwey270QZTUT7+zzOg7KV0brPTicFS9VeaTFQotvqqi0PzraepZYHttICl+uE6XV/lUN75OeTtHdxjQLeYiWf5/wgYzeB3OD3uAbEP1NRE/qnalw/0FbU5b5MtpSBK0hof4jaomNUCDCVifvAcj6T4U0jgJZif9nKn55HNFB81bKeYd3e4EYBjmUFy8tVC0lBi69WObwZ2pjVbvyzld7gzSLoQ4J/C2EgmE73VzlyopjI+SWe8+D+uYynAnj1z5lI+XReHZpj+e1h09pY2wGAbA+b7VXX9rK7PfVBR1071sH2NAc61mz7zFerXytqQyeSUodqri/rEGHgRTHDJ9eN7vVNju+q5GxbwVJvcBOJHAkhCxhJTsIygQTP+Kpdr+RQVnvM2Wxg6UIA95HCkhzqF8uyYdmCPbvsMuhaKMwDRPNozVbgFiY5DqYa5RuzTUB03u23lHCFn9QfZ5EDovYCoNuTwOm87ebYF5nA0hcALNHCWTFbGbxA3TWBl4SweP2CmfPyAUv1wVuAXeuqXdnUdtPWtdU7twaQCohxA6D+CZK3BdKzzuPKxP0WBUt/YKJ/ipLlwvio2dzYd+GYnRty7MNU2f4n4+Vu5UmDiK8t8CQjwBji87j0mdlKe9/87ps/Pn7e4PCmdeuYDaPA1XeXzcsXLxx4/cu7pG+L2MmwF8I0E9b/T29NrN8Klu7QJ7xu9crwpnXrk+2U9N13UOPqX5ZAlMT9ZnmWZuo/e+du3cE2W1Pw12ze6vFm/hxY2r1nORcUddI0BfF1tXfp0RXE3BRcnhK4tZV07Wrr1rN3c/0f1u9GQXGRrZtDe+2OBfB8fAUraoJ/MBljGxa8pyJgKc0xG8tK5l9AlkdtpuT2hg4VWCHZR0f4J8kK+48mYby0xv/G+UsfHzsrm61Uv7fuNQ+REkvRXEheIsM8wTeqV8PgSSuajWJ7JEQ/8qGaCxjYphgLFBR5VSuYZwZLtZCRejYeMErXJndN4D1h/g+HaYGg5Q2QUU9MGvDeBUp9DDLe9lWX5fJ+alOEDjNWRDqy4kYi1l6xH+TSt2LQvQx5bG6Vs03UQtzz8e/ZbzQYyqCYV7AWiRJTnmKDTxXgUAguJNAmIYznMK4UQ+0kzGN1qHlSnVKAGcG1JNCcgm3WaHJ7xDA6QUwdwdDZ7Q3qdTp03YIZjlZw/12yqQG+s8vj14gGwS8jomGPfvX2op5Nm3beQsbmJ/oO/Y+vbIeM5cXmgEX7QOcBtDcZ4aOS7SfXce9n1vUosTf/TIKE8GOdL8bfzHheiZxl2KhUTNxNCpdE7SiWqyGYW1ftsvg8c0y9K7yrhzL4Iij8E8Q7g+QOn8eRMuR6iLf+7wbhUoh8KiRHd9rRsfes4RSj+omfBxbdkSlHEtFmxXI3k/Gir6pscjRPZW1wthLUEFGTiIyr8zgHZ6mzFv68lonCUHgxbo94yxCqmFPtaEMnkmsfxOMPFc+v3Z+U+Xw8EJ2jnVg2i7N0v6M3E4f/m40PfK/p0rnzlqC+mJ9PKgICW96RhJFQuEQR7UkkZ2pKqhQ0H3uIyD/rql37ZqtjZW39GKXUhSy42CojwuF8l9/j1FQRKcLwA6sB8RhirDVJoh752YqJ/10D5i8TpAYK83N+kGhHYXnIX+VMeIdXekN3hDc27GTr1C3iNZohKZEBYOrPBD1XIoJqhgVGL/JVtRXrTIVBRUBG6aMjBiw6JpHluXDDptoL01XV7Q01Q+hgEmV5EYPpekDe93mcCReSSc/nddayIqaYGsnES0SyqwLG+atdmgc8a+oAS7N2UdoMeQ1SHsW0h932sKmbtD3Z7ahr+4xXR7929Gt77QUdc0t7JdSETiXIMAjutw52jFoxbGfXndNdA4XbkuI+4kKmmGjjvRE1KoxbBPRanceRi1BCe4xXZrC0NvgDmeo6gPOiJGhpbBhn71TaH6B/C6kzCfwTlHiFRYu2LPR7XJr4Pt+Ud/u1F4VBdKsmnLfGlnCtQL5I+sjL226OFU9rt9IbegVQmtMqBh6IgbO1q4ff47wq2X4kZBwfrVs449u8wNJISOiZfo9Th6NmShn7oGJK4Dpi0mqzP+lQViI1U4Vxfd0YV6Y1EgFLLSoKOU9zZQn/T8S+/ifjVekNzgfoESj5NvnDUDEGaf7H+IO+2xt8e9E/Bu/Rsr7e+tgo7rXrnpuWLcr4YaY5PO3dXI7mNSvScocW9Oi1Q8uG+qC5cW0bALmk376DGlf9vAQi+YGlJaWlZLMVbAksz2fd/jmwtEfvXmyzFzSvC8WHKtvsJaWdSYthrfgh5YWL0bm0m72LszzaR0ZBYaG9e68+m3/9Rs/dBC9Ptze4SkwZvf6rmdga1hx2zD8+s6dyRU3gEWIaCJCNlPQFYR0gb0JRDATUokIbfvh8wncTTkr2XMtpuVd61xwjMK/VXtet75EonUtz5dO/sxQW1sW4CRn3CNFEf5XjjZyMt2Zye0PLIdqbSX7NBJYqFr1WP6qrLk/n9R0rttIbeBQwyiGqQYWb9iVb4WwQLhUBM9RnwlwAkR/7FjkveHkkxXPnZqx65fOhE2HKdQq0ASKHMmGhAL+SyfeCVEZwW0juUiJPzRtdnsm5Jx4sDbDQ2dEQ08heL3cxKKTVqYVxNCnyCKt9SGi4CF+hP+YFcqXf4xyU1JBUYOkGkHEMmWZWj3glYSbD5jO7t3Q21tpDpHBQbKwMvKlsPLTurLIEegx3bfCaRxe9c8GADYH1LYSNRabZK8y8/pOyfpPu2H142j0maQ4MFkaVPwfPv6GTV/Yz2fY5S1xofWsnxIGldxJQI0JNRHKxBXC2Jg32A1jq9zjPz2P+WkJMCqi0FOZZygX8lN/j0CJobVJlbf1NELO/QKYB/Ljf49wtVb6+Z940sPyYy98nBYuz1TpTCU2vq3bE+MDd3sBiAk1QJjYRY6K/2rlTtveh2xu8kUTWQeL2CMZLinDsvCpnXpfHcWUlzK3KqfVDxVRPkiCffkyoukWbsN9hGxTzDL/HmZG/2e0NXqm5bVlpESEMIUJvKLwphtwgYM33qS/XhpDCQ8n7C5HhUmQ+688hRN7tXXUoyDaBTLlUV1aBSsnAq/4qx16pwNIKbzAIkio2SUcLzDaKtvSYM7JPSgeDNOOmPYHfsSJYlHyb85wU7AaDbvJ5HHvHP6P5zMMb1nS2l/SYlLOtuIzC6hwBU53HeWWK59vuL7WhCSLoxkomC9P5AgmkomPKUJesZyK3N6i5uuNF2iZp0bO6uAvhXOqaqT8qagKvgrCEFb0qhF4gTPB7nFoANmvqAEuzdlHaDFkHfxtNt4fd9rCpm7c92e2oa/uMV0e/dvRre+0F2/XcOmTyL0WbbJ0vJZG/gLgbCd70eRy1eb4X9CHrDAiGaGGEyGFbnlPCY+dVO2I8nfna1AfCo9+RwvpQaL1WxUz7fH5k7u0xXpnBUm/wNxAuJDNRBCJbf4QbGy6wlZTuAqHJgJwrRBtJyW2K5Fo2eKFvlCOtSu+fORAmPxsRzqCLtcowMdmUqLuJuJeILCDITF+1SwustEe/Zlyzbm9Qi53MgkLMi00IZ4CoyO9xaP7AhOT2BnW+aesWzFiWD1hqhZpqVekcPGkyRdy4a4LXCNERNtDTSnuWMt/tG5XV2ywCltYE68ngsxBW9cJ4i5jdvlFl+QgPJXfH/2S83N7AzyC+SouvtfGiURgIG673e5z9o4Vr7tXvJhy/eePyxdbHfVF5/90bf/9usahwWgDJ3qWHwyjpUdq8dmVahfWC7j17m5vW1rdsWJMQmqvLKOm33+DGVT99p4Ma1ifWAAAgAElEQVRH41JWz1JbSbdubC8o2rJ62S/6OQuQ7NStu/5/FW5patkQCklLczJg9afA0sKyHXprb9akcHsbiM3inv3/smnZV19aUbBJyd6lR3ejpHuZFoayfiKmkr57775hydzCZA9atzcYJFOd3fDVh0arp95HZpGxU6aw2KHPh05RplwB07gBHB4JUD8Cfa1YHUtiXENKhRThREADQuFVsNmeVpudT+TirRrfFLc3oL3Wh5KCVnzWnHAvsWGc4BtV1jCkZm05U/g/pCLchBZfHGNKXZVrera9NPr7IR+LbfNv9ZvFbBmmt7KMnqV6zyb85vM403PutRqunLzyGGXYboPIgJa1oScKeziPF0EpiEpJMMaizyC5gQVfzh2dXQk7Wl+3N/guERaT4DNTmZOZbFcIZCwY88iE9qxPm4Rxu4h4c+LTu/VWdve/pCUeCLAM2/gkMdXJAlIk6AuSF0E4gIC5UHgKgt3EwI1+j3MfnT3ieayONxs39jGKOi8Nm6Z3wbm9LODF7Q02Slgdxsw5cS0L47OW5pY97QU27cF3ZBwA+YZJOHF+lfPL+MZ/Mn7qJ6XNjX2+6ea6eXjg55M134mAw0XK7H7U0Kq0Ik0Jc4BoT4H8w1/dRsCwTT9bIJ1S/yaF85J/jNWVoD2k/xCiZSRyKglujeYVgy6D4Fu/x5ExTDnJdm93bfAfFgivMNVSl7fhjVYRtDZ1rPAGP2bC29KMWbBhpt/j6A6iNvvHfg9+Ob7IueNIKLKEZIRlPIE/iacIcOtzjOAiQ8xGk427/R5nDDRKMwn1ufAFEtUA4a2CiwZNhiljfKOduXsvJhaQ8O4aMjl4CBt0DymJee3muh9E81lgaY78zZU1oYu1ly5EvgFIR50UEXA7SPoD/JtAMQu6Qei5tmH4qgBkzPJ7HHpfzpjcNcHjQHQVKYkooUfEsT73e5x90gg8mWJGKCG28UJVj9enJPxPiLLeebmkVh77t/0eZ5f4/BXe0GRzw1plLynNetmUshymEQIZmIavMwVYGnxQX5STwvNCNFrzCNd5HNfn0obWPBnPRPpbabPReY2+uImtYZbLtbhs/Boe6l1VOdfT0xdXbl5nrYjGAU1niN8SsoUc6a92WpEW2VIHWJqth9L/ntcg5VFMe9htD5u6SduT3Y66ts94dfRrR7+2116wXc8ttzf4OkF7vYTnExvdTZEBpGi2f7QjH6/F3pU1oWsV1O4spNWXtWfCJBK5IosyfaZXjtWv+09eW1pghJeTwqFpMxNdAsKPPk9O4GF7jFc2sPRbQG4hlRiymu1921z/2zEFzp1OguBhgRxMIBdEblckD4Hk0TpPueaLzDfl3X53bcgDUSNJ0S1gulu0JwGpzsoUr6HJ/Ym/8leVaS+ZtGBWvpXM5aDprg29L6Z6m0Fb+bWYThVId7/HaYEt8cntDc6DosfWLfogkA9YSkx9Fck9/irn7lnakW0evA2QFq/5UJguJ6jvfR5XNsDbsllREzRtoAO0CrgQXhebOqTunPKEEOg8+zjveZDKvhY8EIWRDGlo40UDo0ixmeCp4/aGFi99YuzchgUfDNP2isr77bpl1U9LVPOWtACKvavDxcXdurQ0rEqrol1Y2rNXuLGhoWV9fX1yPS2wdOXS75L+niNYWli8ZfUvP1tcohooDTc1idnSwkVdu4oyzabQr8ukpSkSkhdJfw4sdfTZUYtKtWxIaIdV10Jnn35Nod+Xqy0b24hY2bs6y7i4a2l8H7kOHb1r33Nud/hGlSWEIbu9wbUIm6euW/xRQStY+oYiHJ7J00uLoxGDNUAnwHgiNAH0PiDVIHwmov5CxBoULws3Nv5sFBeHCdjgy0HIJGmN6jDvw6HEWhfCMgWgMX6Pc8UQ76oeTMZrZOKsyG90EzFe8Y3a6v2WbQ0k8wBmAktBOBMkBbkoV+tyK7yrHwfoDAmbDWy3OyPhpEIg6ar3TjHocEAN8Ve5Ts9WT/17ZU1wuAA3kGC8JXhkhscT228iwjAR6QuB9a5NlxThZkC9XFddHvMOTJHX2gcGPrfSabfZNMVBTK09mlc0lyfz6VpiBpo3XPAtKbHCj+P3xoqa1aOI6CII/d6yPhCwl5bvDhEbWlrG+8/rPc9dG2wxFA3Te1gu7Re25pfmxXydFE6KA0tfMNg4bc6oHglCV0vGPfnjl117rRSDnjp5xXc3F5rhXab1GVB9/Iol17zUe6+7n+5XmZI/PX4OKFZ9CXxvOg/MhLlaGzoJwKVkShsgNmpTQY4mgwaIyEISGkBieZNaSZguBuEnf5Xjrlz6ozVPb3dNcCogv5LQv5JE0NqY0ZQbOpqBTPlGmHxGs9015/xubThjB9z92d+Le+9xKokOK05dN7c3uI5NnKhBKGF83sl0lM4akzKkP1oP7QX7kIJ8zWqraJgwJuo9pM7j/CSPdsdnTXh3VdQGjiLB9aQolQdiTkVYnKX7HBGCHX6/x8mZHqqsCfxViB4mHRYPPAKR/kLoK6ASIjUZFqcyr0rHiSyMj80io082ztaKmsAZROSJFywTxidL7j9533WLZye8+w+Y/luxuaVIA3kWVZAwvSaGbXjdOaX5nBE0EP8lTJxHyP1iXwkxGTLX73Ea8f1W6Q1Oa2kI/GrvmlH8KH1XMwYLMCqVeFmaMPyPhaiZTLleMUYxYPo8Ts3ZnWvKeCZq/Rb5JWGPZFwA4Pf4C7VKb+CV4p+/OXPWrcOjND95nbW0BzcU3UXAD1rElgxLJK5XLo3oAEtz6aXUefIapDyKaQ+77WFTN2l7sttR1/YZr45+7ejX9toLttu55fYGL9T8c6wodqAwBV3YkAkg+8WZVGCT3hW93bWB0RDehZRYt8hi0OOk5HpftfPjPN4rbQ7Eg2uDvQzBQlI4Jp0dxTIGwPo6jyuXW+T2GK9sIFmjQXyYMlVOHjXRdlofXANHjBWongTeJEr6gfGDQIJ1Hpdu87akvNuv5wmIDiNTFgvhBAI9IpBJJHyyQY0bwlR438ZvPnvg23tP+c+2VCjLM2nrG/UUjRckAdNJAumVKrTR7Q1+TyI3NiycuTEfsFRYOQD2arGRba2rfq6iJrDYgHGniFqq6wlIuc/jtDx5MqTelrBNFy1khVZhG0w3bHTsnLMd3/+J/s57HqQqS/MJGkIHagAkFfCk+VULDHu/2eeUWh6fbm/oN5Bc+N1txx646bdvTi507rRzU3D5z6ppc9pwwYJSVy8uLClOEj1KqE5B9147qKZNG5rXrowXRtK4I5X0HTCwceVPyX2VHSzt1LUrFRSXNAWXLSvqudtu5sY1QbO1nvaS0lLYi4oRbtzSVL8innvvz4Glzp36QExp2dAQD2hYdS3o7uqptmze0Nywuo2aeKGzz05kL+4U5Swt6N7Tv+99cw8D7H/ze0oTvITc3uB6CeP49YtnFLeCpW+bhIHzq5xpwWh3bfA+KBgkeAGE+0FYCqFPQVKteXTBNEhMeowMOTW8qSFgLy59AkwPQPCsLy6UN9t81aIgTNgDSh633iOMJ8WwXV13TvelrcI2k0mJpcKtxTWI+U3fqDLt2Z4xub315xGpw0Wgw8W7Emi6pjTJEoZ/tOavrPM4LXA2W9Ke7hCZs2XVz5uLe+1SBaGHhaQzBI8grIbDZglTDfFX5w6Wguh6KNH8xn9V4fD5bCu4V0gOFJF+0YvJtO9FDZYSvZ6FnsbaBwZPXvEXwyh4Nyril62t0d8VozcBOry7r9sb/BCC9yDov27RjP/ouaUIVxBjk7/KeaHbG9SidkNytS2MF8B0F5Rcr8XE4sDS55RQm6iV78ZN+vnrrs5fWgxj8pl/fP2UCNTy4m4vupo3VUwvH3D3pP4VS1OVnQCW5gBODH525XC22/5OwEAA3SEynYQSKIBidYVcRAafIko2g9FERP9FWCJiMBbQwr/7PGVZPZfj6q29/96E0L9I5OvWdZAy5HrwpBUOo9j+U/SiWRjvmUoNnT+6PMZJG7W738MLbyrqscPeURolaO5vkSZ/tfPaSB4htzekouMnLO+YRPtn2jMiolHBiRCaSyIzo2UJ4z59Aeyvdm7lGs91UkTyJby73LWhk0jkkniKg/zMJXDM+voWOQqzUWVYXN1E+0HkHRFVAmLNO/62v9p5htsbek8g32nP35TvRAPPslJXz60uj/VJqvpqzlIRdSIpxLxyhfDfP/778NF/vHxXAnXP4BdWOIywfQkpRPjPGVM1dZO/qjwfoT09Xj+Q4PhceIXj65xKdFLP05a1KxcWdOu1bedCzccLdYev2pmKj7fN+aWiJlhLwE8keCty0UUFPo9jXB5zIeOZqGL6xp60pVF/ixy7df/b+u0x9MW1/cyW8PUEfZknCyD4bP+9f731qSFDnPk4Elg0OcSj2VRBxeis2+OvdnbNpR0dYGkuvZQ6z//kQJzCdHvYbQ+bbTbWbe/KNk+2R33bw2Z79UFHXTsAyO1pDnSsg6T5Wjml/gEYqgsUfwtSHhEVIuHrtWASYLzs95Q9m+N+qW+kx5JY3E0W0XlEoV7u9HvKc1GoT1VMxKPu+dX9yTRmkRIr9DJVskKvga45hqq0x5xNa3Ov6V8XdN5SvpEUkgUwsnat5e0w8IgQgU4Byd9EZDcdzta3uOzJ+MP8oJrV+9oNW9g3qiwXnqm82+/21l8JURUgaK65niQ0TaCFKuQ9La4khFu3hJZ/8dU/hmTzksza5vgMFZNDFUH/m52WPXluSg8Ud01gDgTPECj24SAGjtOhoX6P01LTjk+VtcE/IDK2YcFMS9gm58qQFAvR+36PsyTLM2n7dvCU1bvYiD9FK7+d5joDcLq/2tnGkyupjN6Da4MSf2EgjOfJZoz0nd3jq5zb0DZj3vOgTX9OXTVUxPiQzAiImwYsnSaKT6obXWYJvVlAnbIdxwhv+vbOY08p7Nnv/IYFH6wIb2pI621W0L3nDmwvtDevCwXStbeg1FWumho3NTesSsxDzJ122mc/7b2a9GxWsLSg1FkOo6BAC0fZurp6aj5QshcUFHbfoa/ZuH6NqHCY7QWFW1Yvi+c0TQOWEnFBcSFgimpuSntpUuTaqa+YZkvLxoZ47lWrrvbOpaVk2Au2BBLKs5pV0CoMpcLhWfauZb/sc8vMF7VXpjCfWzfKURffdrcWzGuRIxu+ntm5VeDpDVN42PzqHinFo/SzkTB8dQXM8A3E9sdF5C1haOlivd4+hdAABj0NyDHmlvUFRmHXu8Wgy0nUrz6PK6MHZELdakP3QNAp6rkoBh5SSu6ZV+1aVFkT6C9Ej5CyvHn0hdw/xTQ/qhtd/mSmdeCuCZ5PhLEEfC76HQXZRYgKiHhOw5fvv5FuLxCiA8E4Lhcl4sGTVnQyiu3rWKlD1i76sEu3QUdeB6V+J2iPOnUtgaYIyTACL5jrcdyZ67p1ewPvKdAiFtUoLc1Hsr14ohWGT2o+KU4Q7kq2KQbdICLv1nmcT2coz9oH3DX1B4DUk6lCyjPVtdXzaQqJGiHEj1lcsyzXKdMcyGQbqcD7MsuJ4cZlpxvFfTeTwtBc265FIqHkXwKMZaExcWDpkwJck+yZ+N51Ly3cqXFdwTpbYU1Fwx/XbDFsyzVhRbNhazimsqoV9GtbegJYCikhpjYhxdGn3N7gECHcrykoNFBKSvoIoN8LGmSKeY1aNgcdeaCIGgOiniQyV/OWAuIkilAYCEPPy6Cvynlzrn3SCkAuBFQVKQ5Z6yANh7W7JnQpoM4jIYvLU4uvkcIZqcLfB038fqKtcw8VBX2F6BQhcdR5nNZaS47wEcY0UeGTsgh4avDtaQg+JEHsHS4stwP0vN/jzEgjkW3ORn+v9K45UxAeZUW+bGOKeQKTfF6iNpXOGrNzKhGsmHXNvQ2FZjAVQ2QLiA5WkIvmeZzT3N5gnXUuEcxL9U5URJNh4LzkfTm56u7awKVQdBAJYjQNQnhxzdzXxy598u8JZ6IDn1/bN2yGPyelqVAsz9KJJKbXlwPfcly5erx+N4SG5ur9HX1WCB+0mOG/LDi3V+xc5a4NzWwOLP+4sGyn97ZlWCyOVlbT/B6XBhuTU5vzi7sm8JoAfhaaAZbTBNTN73FaPPs5pixOD6t2Bmz6W+SUWLsZ54AgptFytxG2Pw0l9UJ8OolcCENOB3j94nG739i4Zk3OlElub+ALmLbxROZmprBhki1nsa4OsDTHkc5lQm27qYQn//RBezuvq67+/+990B7t7+jX9plXHf0a2XDaY862h83/k7pWeoNPaeEGAi0QkVsAWkoi1dbNP2G6v8qZKzF7b3dN4BICSjVPk668InmURE30j+4ZU0HN890TAUunrNyb2PYGKZyZ7nkhHA/CrqkAsv+j90x6kOyF9Q4j3LyElGRSPE/ZtEQuNdlZiDTR+x7RzAOnb3DatzTdIyR7QBCGoAUsT2fh8EvvqTkleJZ/tLPNeLlrQ9eTUrsqQTEzlVtjLHKQsEXZcJmC3N2yduUXC6/cL8bHludYJ2SvmBzYn1iuJTJ2MVu2CNuKVgjTU3VVZQmH7nhxoagBHfbITPukCv/VXo2GyEVrFs4I5wWWRj4067KF52XaXypr6+8XkUOiKt8E7KAY9/g9Ti3WkCn1HlIb7MKCd0nBCt+1QDDTPLduTK8EECzPPt/mfUuH7NrYuJeYBgDYV4CFgLyxfsHMBY8X2Xa+cY/hMZ5iYXqMyLzVV1U+Y/CkeXajU9/NZG4FTOIUzXW4YEowuv/fn7ja3rmbsf7b2WlVvbvufcjp5pb1vy2dODam3qz7o6jX7p12vXDi+/VzXkvw4A1vauhuK4l4u6ZLxTsPGGjv1rOy8ZeFL5XsMnh0w5fvPdx94IjLUdBp9/D6NbMgZhPbi3p8f/9pMdEWAPrDLgGI3+XSp0YXlPY+UkxzMzGR2bT59x8eODMlQLLH1S9NUI0blm38af7saL2idS3ZZdBQezfnsO/uOqmNkMkuFz99fun+hxfZCjpbHpmReYKHlcjd86pd78a30e0NNkHUIesWftit1bP0NVPZD50/urSNx1n8c1rESIj2J8EgJVhERN0h6i3twQORAwg8UV/qmE2bdzbsnf4pjBsFWJZGoCNlt1d4g5NIKEQiFsWIFhgilqd8VeVzKmpCexHhNlKaJ84KcP+HQHzZ1MR1OChBrRANLhKeEGC2Vl02gUM2LJ51R7e9D0npUStE+4Dkkhy4GVE5tX6EKDWBFC60+A/3P3w3BZxvCfswyohQJEre67ST84JZwykanpl1ybprV58EGP+E5j9V4c7CxmoS/EaK78lB4OmfwvxRXZUjE5hs7QOV3sAxAvwz/1DmljJFBS/BZgzncMvjEBqn552EzV1gGC8w8QaBDDGKGs8wtxSuIUVWmHAuSfOeg/GMmHQGC8bFgaUPAzzB7ylLuIjV4/zUwjd232NDfalNzO4m8yZW0vkDZ//xt+9x2Lx0Zca/Z0XD/0gfiu2uCd4KRiWZ1ty+EURrCPhYSHv/GhPINH/Q5VgXnfsffiVA9QIcToQQBC9pcE1EhrNpjhO2nSNQG+uqXdfl0h86T7c93DvvccM735OSGIe7MF4Tw94m5NpdE7gMRAeRwr2t+8HTAF3t9zg+Si5vyLO/zeWCooVkohVYlxFgDPG1CtcMnbp6mJj8EFqV2RXjKRYZl4VmqXelN1Qjgv+QyJxYmayFkWRGHufL5OomvLtSeWDm2p/RfPEUD52K5OBZI12JEQpxBgdPWtPNKDbXQPivW1XR5ToR/sRf7fiX9gxk0MXa4z6l57qBRwG+zVdVNiNTPd3e0LWA2psUxdTkhfHvjUvm3PnthBMSvDUrp9bvJUppPmfrnKwYD2jwPh/v3a6DTtj1L1c8Oz8j5VWaCgvjDTZtB80d0z12cagvs5uCy14pcuwc45TPZ1z0WhSBr646Mby/1UZbsNTid+b3YKrZVoQRSU9/lXNsHmVmPBNZfWyqN0giNDBWYjoNhK4CWSCCc1jhaiGaQ4z/wBR9Nv/Xpt++mfTNjcMt2pJs6a/PN3RvVi2/kInDonmVBeA7s1FeWNk7wNJsPZz+920+EGcpsj3stodN3YztyW5HXdtnvDr6taNf22sv2G7nVsULwYMpTHdDyc9EGC4khQR6TSB7+j2uGIl5Dq8f7Vmq1YULocgKMROD7hLBpDqPY1t4NWNjpT05AIqFXqaqi7AcRUTDfFXOtKH6cc+1x3iltVnxfEN/CrfMIomIkuST4g/aGphQZN2yO6I2LO8GfUBSuBmCg5QhQwncR5ktN8wb0yvdATVtXStrAy+LSa/Ziuz+L87cCpy4a4PvkqAIpnpODONaJvlAwmqhGPwQAR8KpM93j18wZoP/detD8c8md03gfZAVdv6o1Qf7jzgKJIMFdk98SLHbG/wMoLc0B2isTKIjQPojz3Facj0iIePhA9cs/LhH/mCpfNLp529K43ioUjUzZd9W1IRGEakzAAqTQsSrzBJrkLf9HkdZtrNWxdTQDqTUc6SoNfxYnlZKLps3unwrV2v+nb7N60DPOxEh1mvdwD2i6K3dNwZGHPPr/IXHr1u56+EHjIkBk1pVGUSv+KscXk2pwUoWsZCluGwlA3dADK/P02NauiYMfuLHZyxgU5A2TzovrcHT13Qztpi/Jn8AZuSqbK2IFe5MfHydxzGiwht8k4hMiCqHokXE0B5lXYXk8aTLiYR+tSgsBOdAcxaCpmiaE8PALUrol7pqx7nJba70hl5Vouos75jWlATmzDUbW7rNvyBRub7CG7oLUF1ZaTG4SNJ7MImalcyL6/YGVxjh5tPWLP6kaytY+hKj5fi5nt7JvK5thuSAqaHDTFPeFeAlg/ktMdVPisOdCcZjJPSNEqyWcNOBbC98iYAziHHR3CQhnkxTtdIbeBXCdRCJtD8SSv6Kz+P4sMIbHEzAlVpoLrKE5HIIfe2vdt6f0WZNYDaZfKuwrBXCh0xyswivEVLjNy9ZcGfJboNShmdb4hqaqzjugipdORXewI0s6A+hiVvHi8uE1ClgcUHYnU6xPNvSrXixvg+1yDRpaSpAYdE0DqucwAchXKu9Z32eskcylBHxLPUGzwZwNink5Z0nIp1g0Lt+j7OzuyY0hZicIrKr2bjhWyrqsoFJdiLwC+A100SV/k4Kw7O1N27+Pg7I+xAZSopuiPUr4x4hmuivcrwRb0uH/RLh03c+nzqik2ruu95W/LWzecPRBx0w5m9hw95G1CjV+orMK5phNDfuOuf8Pm24PfX8FEVLCZguhGcE+JVBL0PkSiE1jYQtIDISFXL4PWLKU0R8CYiWEKDDrtfrecdhvlJHQShIS121MyLgkyVVeIMHq431Zxqdy47THK6xfmLS/X5bvFigxTMO0V6lP8dRWjwIokeS+03bqXjmtzlUUFQTpbTRex8RneDzOI+wfp9SvzcZ6vWtfMG4X4CH6zzOtzLNLbc3OA2C57WXZVx9LwfJ1/6qzOs225yN/l5RE7qYSF9ERkDhbKmb2mJ78Ov3j99oGJu/6N7vq+m991m5FSylmQWGrX+UNibZVsWUVYcRjFPBODDeC1sBxwrJqQbwqGJ+Ei3mcC1kljraQu4EjOf8nrKXM9W1whu8jQTlJFEAW+/puHfjL19N/fbmwxJoHyqmhipgqme1B3ZkDuMWIbxUV+XM6H0eX37fM24d1PO4S96CiROy9WHy79oLXEw+ORpBon93ewOLGlcsfapTz93m5msvNlcIHxstW/qlWIttwdLa4CdQeEHPNdERD5Q6wijXeZWcr3JKcDBaxcmivynWtFTSj4j1xesOEPlWgJsJeBoKk4RkQtOaFf5FV+6fk/f4kNrgHvEX46370QemrXmP+Wf3tjzJM6UOsDRbD6X/fZsPxFmKbA+77WFTN2N7sttR1/YZr45+7ejX9toLtuu5ZXkfsHEFRGmV51IIvjSBa+bnxzXau8IbvEYTqkPB8kwUA/qgN9XncaYFOHJ5x7gnBw4C08MkkdDLVElI9gHROL/HqfnosqX2GK+0NofUBAYy0fOkUJWtYsm/J3KpWST6vqh349Apq05QhvEPMnGVIrqEIFpcQ6uB7i4sy/xVzn+kKa9NXSMCCZawQ6VW7gVkFXTYeZXzNuvQWxu4B8JWaKyyuDZxDENaBHDpOaNMGTVvjEuHwv9pgaeKmtUXM/HpsG7o1U2qeYvdsHe6OeLtTB/4qxyxDyK3N/ALTLmSiH+LO1yPA2F3v8eZEO4ZCZO11WvPplyAsuS+EwNvG01b9kr1AR2XN9HjZXJgN2VgIoP0l7r2wNzIVsgyLPBCGL4CY7Nz9jl9M3k49q6YsmpPIr6ThC5tPTxPJJHr/gQf8DbvhUO9weMV4Wpr3jEGEeiKx796c0n35qZDm0ma9ty0tvMmtv8wy9X/iTt3PfhLDSaCsM7vcR11wNQ1A0xlvqL5B2N9xnK9CH3gr07vxT743z+/xJ26fM8KaT1LtaCD9q5OBh7cNb+XERX9CCXWR3805TIHFMjNLCN9HufwwZNDf2FDaaX2AwnYJIBpiDw6t9qV/IGeBJYGpjOwRBS6KlALAy9GLj5wOzGN9I0qSwjPa70A+CHK/azrm7APkEwGGxfWVZV9Ed+eiprAI0wUju6/1jwhXAVgvr/a+VAsrwi5p4ZMMlER5031PIka6asuz0rrUDm1viuU+gMKh8SXT0zDFOEsCLpA1I4gWgjBVH+185l89j0dugmlvXco4om21QvtLbc3MAygc0nBEh8UxkUA/eL3OCZkKqOyNvCKEvqKFDZonkgSupMYOyjBaRu++2xC1z3+Gts/EtpkjZPocOFsXMWo9IZegQaERGakoaP4yCT8JQvHY9pmuL2BmpaGYKigqyvn0GULTCbKBkpFwdILATmUFOUEOG2dT6ZdDONTv8dZYEU6NG3xQnCYhJt/Jpu9uxBNqqty3nzglF93CXOxDhOO8f1lmxfCuLEShtQAACAASURBVB+al5NoJ83bGDdfbwXhBX9VYhSEuyY4E6A3/jvXe8xGW+Hvc8t2/PTkFd/dNNOx2/137v63BenKSx4vYUoLTlTUBO4mon1I4VZFmMrEL0LkZyG5CkTPkRnxoLTA0kFHXA3wUiilORf3IdA4YrWDUnS6tMhVZKcThYTrPK6swkRub+BZgPdES3OZ2O0uEnxhA9+pST2E8SyDLpjrcfiGeNfsY5D5L+2SLSJDQAgS6FMNmGq6HEBe8Ve72ni5VUxe9RMzj4eQxW9MhIMFNNpX7dhX/3uoN1SpNE+5wnlWPxJuFqZX9SVYhnHs7faGXiOiSTBVbG8R1jZkjd/jykdENL6YhD22whv8Bwv2j75XM82r+7/54G8D1/1epYg3g0kMU3VdXdT5s2OM0v+2Xhy9Z4O59xeengl0Lkc/9mNhfWnp02SJOWmFcthIoMPtLb5ZIbkBRMcTMF+AfQDoeXvPui8/2NLmYpblei2O5/M4LcqqdKnSG3zAEkgTqo3m0TzNjat+/mTxtZUPxz9XOTV4hTLl3K1gqYwn8Cc+j2NitnUW/X3XS58+pIf7pH+Twjm5PrO1XvKcYfDYOec4YlElbm/wx02/fX1v5x32Sbv2spWjPVYlrA6uO7eNmGUqz9I6CD2uuXy1AwVA+/k9zpHZyoj7PbNnac2avwqZD+vogbh2awG6/TQ/KUAngvAVBJcS0WwouUYIDzWtWvriovEH/DuXerhrAwdBJX7vCOM/NsM27Itzui/PZqMDLM3WQ+l/b48PQ11ae9htD5vtVdf2srs99UFHXTvWwfY0BzrWbJr5WlkbvF0pHEBABUjG+j2ujDfeKV43vStqAjdo9WMSsp7Vhzoo9Zp/dHmmw3SmN5s1typr608VMf+hw73TZRbNo0l4ylft3CGHV2V7zNmUNrUXllIyVgkOguAhBnLyCIq2oc1HHGkguvA4f3XXHyprAqcJ0cXay0r/F4TRpNTjQjrsk3r5qhzpwNkUYGnwY1Kag02NBdEMNtVkxXS1VgX2VTv+U+kNPQqR5qhnn0Fc0EJmBQMlQnQkIE3hDQ1/cOce883m5v8uOL931kNdunGqmLL6ajCNYKVD9ahGzCYbGQUPE/PBgAR8VY4ros9aRPimjGairWHPBv9VxDxag3PxZRzoXeUKg78lRUfmApQl109YXgbUYX5PzwSxnKR8yV6FUyFUSKLDseg1IpkiwNFE+AQmpgnjXTHsQ7Mo1vZ214bcJLjEEnqJrK3nAPW831Me4zLLYd4nZ9mmdRDhrsSlpD8EmC4+ceW3R/192fwN/+7vXn7YqiX7uxtWltQXdZpZGA67jjxg9GWaOwygHj6P8wK3d9WhgHEXKc13G0nCGAfB4kzegUOe/vVdLug0K14kpM34kJwuxJ3rPA4LUI6myLgb35BCwnzIZQ6IwQMJarSvyhkLHa7wBpcz4RtRtMlf7Uilap74IV8TnMEmPS6GaIBYq/u+ztpDluRRoYKqNuJLtaH3RdTbrCjmNRzvqagofA8xrSdRb4Sl4LUoz6hFqSISJCHLk1+J6ktsXAMSO4l6joubJ88Z2acxnkM5zptqihZNSsVlmNzPqTxfEvIQVSkVPq1fSXn/l0dSc77z0l0TWMREj4vCl63z40p9geevdk5z1wa1B/0gUhoktebO+SIqWFddntJrx1275liCWSlaIVrTh0CKIfQeE5YrUWcJ6Lv1C2bUpPMyJyabKeqTumpXUfr9KvA3ZowU0BkEroFSL6bxJnuMYJvg8/R4J98+0fm1t31L/e+fF/ToY0UT5JLEwIUitLwuM0dqK1jaNuQ3lzKscTCozj+qzACRVHiDGjB6tan+j3sKynoPrfO4LPqZismBnmTQokxCjW3WNNMEiBbXI+jL0q2epXQ9RL3tq3YlCHu5vaHPITL5o88nX7K0S4//ftvFueSIwM9nNtiKlo8adFpaEbAUYOl/TGk6cH71Dm04fC0wQ+h+FvWuCb7EYHpQiZwKkbVRJXndDsvm4BFHi1L6UmEjFK1nolmK1Fki+J6F7o9wrUuxv9qV9mwTGfvQBJAarL1rzaZNd3JRSRBEu0BkGQke0uryJOHrfNW9PnZ7g9NFR2EraPufEONWUTiTiD5QkJ2J5HN/lStG1RHt84qawEaYdCwzNlr7B2QXYro1ShNTMTV0GJnqDpLIOUwxrmaSub4q16MZ5ommZ3qbwA9CJOa1LgafAWVmbXcmu/EXsxXe0I0E1Y8UZeQu3mHD6qKaxW8/saag6KvPHf0sCof+G9f2GbAhcPZr3OnFxyvPeF8Y/7XbMfjzs5wJF7/umtUPCvOebOImkEwmhbcUYziRLAEhJMIHQ1EJkSwVQjd9cafpctcvnPFY8v6imO4mUiv9Va7qTGvM7Q0+QaB1UPJKNJ9+X7as+WP5giv2T+CBrqwJnSiMy8iU8ZG9kS4G1M9+jyvjRVJ8+XuMf+3EbnsfdGM8GJjzHsDyLGBoaozYt4OOYNj884JrS/oNzBqxkK4czc8uhpxZd451GR+fUoCloa9Z1B0itFRIDgfRUL/HmU9EV2awdEr9CGHzJlIUO4Nq73DS75dmHiMFMgWEbqLU18R0sMWfylTkG+XQvKk5ORJY53rmsWRqQD2ShGWaKDMbP7CVtwMszXXGts23TQfiHIprD7vtYVM3ZXuy21HX9hmvjn7t6Nf22gu2+7mlQzhJiQHG8QS62+dxxG6yc3gXWP1a6Q3eKqAAKXk98oLHTYC85fe4chWJSi4q8hFXs/pkIr44k9Kp/qhVkNl+j1OLq2RL7TFebQ9utcFboTSQqNYT0V6ieQwJP5K5law/W0XbfsThdcA8WAN2lVNX7iXK9pwJGmcjukVE+hC0VwvtLIDP73Gk89pI9nw7D8ynU1huUAQ/IHM4wjunAYkizQPrrtUiDTosPjK20aTAuxDLVYAMlqbGOVRU3Awlpv5ozAV4SdV+DXBAha+H0CtgPAhRLQy+TpEVGjbN73HGbujd3uA6AzhBqcgHXuS0SJVCcprf4zw03r4WWDKIP9Z0CLkAZcl10wClEhk9r9qVyUsi1rdDala6iYyHWdHlEU4r/JdAFyjBUCap0Nxv+hDMRGdkCVPWYOnhEDmNFCxPX+1lK8AjWUIgs02vbVoHsXlnp3FGsxw18au3Lu0Sbv7q4V0PdF2z5JPy/o3ryqb1GVB93KofLv+6xPXauAFHb2am43U4Z0VtYCQJxpCi2NwUpvMIqPd5HGlFgIY8+/tnbCvQitMJ3pSJcxEnMMtOPo/LCkOMJh36bwALyEz0aMtlDmhOVoFc5PM4tcc1tHcyF9nWQHBttE0pOjkVYN4E0uJs8gXB2Bdkvq2Ezqqr3grCRu24vcGPSM99EV/0b61UFIUCdRUx94WIAvCTaL9Lm3GL7+wesyu9wRch+BaCd4TxNxIZI0Ql+utJFH4jQkDMjZc3GcUbimAESOFvMbDUwDNEfJFvVFnWcEkdCkzA/VHAMrn9RIZLSfMU/+ieWb0xU65/b/BHMdV4JrYuXIQwCSQhv8d1bqU3eJyIaC94CwAQpmqI2uyvdsVzxlpm3d7gQyLiNqAjJdggEk1hQQL6iSBbBFjKCg9kmwfC9IXZ2Nw9mfbAKqMmMB5Ep0HUdwI+hwiLAFq+bsEHk9oAJBFV+K+2NfS4whuc37RyaU1x+a45U29oDz4CZVxb0e+jSm/oDgHKSGnQI78kjM87mRstUZzWcP471y2YcXHpoCNujF40HPj8ir4tYfsX3Cpwl0sJinAzMyDASs2lGedZOp4gn/g8rgSvOXdtcIEAD8z+5JkHPivb6Z5Acef6QQ0rB/fasn7oiKFjEi5R4stP8Z6drgjHzKtyJovCRebW1DXHQYUvBWiEiHyjvXdVmB6xscS4aOMoA/6u8ylgIwFbhGQpm3gg8q4SfeFZ6vc4LfA/VRo8SexGcegjQ+ghJfKrgvkaCz2jyAiB1EWGosuVgVsJcp8WhFFiu4MUrrDWIdRUAsbpEHUF2guifiDCkmRaDu0tLqa5koQsoT6dlKA3MSb6q53aixKaO5fE2HphZ9BdELXK78kI+GnBoJkscpsGsGLtYz5WQe1Z53Fu5X7MZUJszZN4IeUN3KUFPuMpSFKZe3rhayP7blk/7O2eu//70MDPpyogvKK42+K+mxsqNoZb7GcOO/cGYWojdmf1j5L3iOgWmGoNmD4WyLWiUEIsVQA1Mxk+fUEFor0RNmcR88cCdc2WlUufK+65W4x/OrJv5bQuYXEtE74XEzGqA73nhTeEjC8v+UvswrF1fDwQjp0RYOhLq9wpHrSNvW//yFPSb99qUpJWDC3dMEW8wPFQPEequybYsOnHued33nVopgvmjCMvJK8Q8QMpPGRTgKWBn0n4Soj8roBDiDHc73Eel8fUyngmcteGThLBxawkxjEsRAcQ4USfx3HEAbX1B4ZFPa756AFyEGS6odSNX4wub8wVLK2oDV1EIsdoz/VovTV3sxIeO696q9duujZ1gKV5jHZS1m06EOdQXHvYbQ+buinbk92OurbPeHX0a0e/ttdesN3PLbc39KxA/QLQOSR4y1/tzPew1LuiJngvAT/p560DoVYqBrKJS2R61UTA0imrPeC4Q2CaJ4Qxo7CoaI/PRnbJpnLeHuOVCJDUrt1PEJ5oCO41TbU/MR8umkvQhstIZCopfJrDO7aNuriQvKDIduo8Tw+txAt3bWgCQQ6G8A5Q5huKcDwT/0IFuHzumY50t/kJdR1aGxiphMZEQlvlamEaSQpuMXA2gQztyRkPxMTXW/NikaXwq9jcssluFHa+DUxjBKpLlo+ojM131wT/LYQKQPYWJU0G2xYJqZVG0DF6zlWkD55WcnuDLQz6q6itH6lCPBBkjvF7XMPiC3HrMVHhaSwYlQ0gSVU5S7CM+OZU4hhx+WN9q0WqYNAjrNWhSfYT0C0EukGAPTUfXEQIQJ5hpivnVjkzeRz3dtcGTolXxRWmCUTm076q8ldzmUdp8mzzOtDzTpRW9pYNE7770L3ZVrDu7fJdmx/46h1XFzHLXtxxQPUxK5eMW1S609Rr9zriDyFlCZNZ3HJQw0nonlidCGcKoSSTam3Fc78vYKNAh5YuSttephFCGOSvSvT2rJxav6Mo5SeF4+OfzWkOEOmxuipK71H5/LrdxGyeAZInIRjl97i0wFVyStwLpoZOJiXjBeKA0EwITicD30HJy77qtl5Zbm/gM1JW2OX8qGGrrgNHaO5TkyCLFeFMHSopJNVgcvirnGe7vaE3oMwvCPyhInkIIr8y2VYJlFZTvkR7JBEQaDJtdxYY4eWawzUOfPo3dDurXJ9lm0+V3uCZAlRZPMmpEkmxVkb2e1ydstlK9bvbGwySqc4GscUXKUSjidRGn8f1rwpv6DRADtAgp/Usy3UCUsmhlpWTVx8hBt8ksN3EKrxR81uCVaE2BqZn0cILNbCkTWSbB8L4gGxqL9/Z5avj61vx3Or+ZGCqDm9msnVTLLeR0FWKcGVL/YqZhd17TY/Pr1hOBagsqi6eb9+4vaHlm35ZfHPnvvtYe39OyaAqgTT7qzK+zyPvWW9Qi/cICXIO84/WQRizzMb1O86/YJd1WghIKT5n3YIZb5buf8TDvmqnDkFHZO20fEBKe5pnT0J0uL6IE82VLZpTXR5qWPBh0AKhCVcoUYvqRpdH5kFrctcGfygOh2+Y9flzL7y44z7WpclBoV+P7r1l/ckNtqLZjYat/gPXbm9M6luRwFHbBiw1yKuUGpXpYiwicmf70cZ8hlKqDZdgok0ZQYrrFHFTdN5ZVSZLjKenr9qZkaLH7Q1+ymxcJ2ZYX33MAIyIaA3J1YbwRWGSW4joaUZ4ZRjGBDblahE5EEyXEeh2JeHBRLa9CGqpAA3+atcN0T6rnFr/D7HUvdW+JPSimOY0YmNdRIkc06Oc2hHebdFnA+vCDoyzQGSLj/RIMaoaLP0MQleTSMxLVwgHE+RwX7UrF475VJMlESxNQUGS6qFHF7917B6b6g9/t+fuT52y4rvbC83wTj+VdHu2REm3NU1NxrnDRt+jxbJMpQ6dP7o8JnZ3+nQpWL7Fir65XHNOM+Nt6+JTwUasxglRgyH0hQnZh/SlrmA6gd4S4IotK5Y8V9xr99jFV2u9zgKL3edxjcu0Etze4OsAzUngZGec0NK4Ye8vL+ifsI40nZbm7YeCxd8skJNBKPdXu3IWONrvPt9lhT37j4gH6rKv1EgOYdwuIt66atdLsfXoDX2x4bvP7ktHc5KL7TgBSMsjX59XTfDB0tS4p1FQFCCWmrmjIgKGbm9gNSAeUhyyaGFEHeuvdh2ZSzmteTKDpal4na2zHY/1VzsOiNQh+CREn0f5bJAc6fc4NVdvzmctd23wFhLsoPlOo/WOUBnxDVnOnq1bSh6t/T/IeiqAP3NITVfFnDs0jza2h01dfHvYbQ+b7VXX9rK7PfVBR1071sH2NAc61mya+er2Bu+FSDGI9tWHLf9oZ86hftFDhrsm+DBI88KJpViuw7T0Qa/O44gpeebx3oqNVaU3cImADs5G3i+sid3V6Tnw7uU0Z/e4N9hlyXjHJks+KXtKBEhqVl9AzIdAe5CQnAvSXh30LFidCKE1UMjIVRUtrq3HizxLprrQN6ZnzAOscmr9zaKU9qwKAhQQxsV1oxxxKumiL5sprh0JdR34/Nq+drPlRaXUs8zGUxCsI8ERYtC9DLw6t8rxpNsbfAOgLxIO7ZHwoGdJqScI9hJF4RtJ2Aq51AqgfYudh2xLGG607ZVTQ6+KkqNEpJkICzrZikbOOrtr7KM0Ek7ccyMpsQ6pcQdLzV97qd/jrIj/e2VN4K9C9AipuHDO7OO61S7LnSR41lftioXEpXg82avwXVLKD7KFBWoEgTTh/1kCrNeAj7A8IqD7solkVNYEbhBC/6hHpjBu1UIG/tGJnH15NOdP74WVU0MXi1JXnvfrgrJh9cubv+ninH76im80h6R817Xs0b4b14+4do8RV3xZ1qtZMc/0e5zF7trVHhE+OgZ2RTwHjwdhV+3BnK7+FZNX/WAw35TgnZSUWZFcQsCe/mpXwnwYOnllP2XYZpPCifGPZAPJrLyC3cQg/ZFigaKVNSuHKzIeMxTdoJge83sc/bLNAf27pWiuaBpAXwswEMCtddXOO1K1110bmkNKaU/uGDBs8R8OHHG7En7ZkHAITI8ppkM5LAoGHg1vbjnJKC74D0Q+YPD3itR4EnoISnYWA9WkcIayyzAO06EFxUVjm7Y0fhdPRyFM/wJwYy4fY25vUPMrDiaFBM68hDXImLuxaHXJtyP3yT8M3xtsJpP/FlN614ASUYHP47jXXROoAvOeZIqur/arPVVEevirnTEOOau/p4auhZLdSeFJaH5AwSCAdfis5lTV3rcxHu1s80CYXjNIHTanypUAsFVODY0SU52ivVyF1KEgHklCjxLJUS2NGwpshV0SuD81QASiEX6PI4EOItc16/YGN274bvaovICHrX2XCZSx9qwKb3ASgYLJ0QO51E+D4y1m+C8Lzu0VrPCGNPB24foFMx/qNvAIr9/j1LzW0FyaDPPVBL7iNMatywDI4QIYROQiYI0SCTcFlj1T7Nz5cx31IKBlyfQCOuz3wMBv4x/4/r1/Td9x70sPDi07tntz48BCUb3+KOz8bkm42Vnw/9h78/Cmii98/Jy5SZuWbtAkZd9RZC/QFBAUBcQFXEFRaSoi4EdRwV1ERVzRj4i4fBQUaFJRQBRUBCkiiAK9BVpWkX0tNEmhLaVLkjvn+8xNE9I0aVP98nu+Pr/Of23mnjt35ty5M2fe875cSVzSuscb81v2PRLqOyuU3onzx2sT0DNlOu4ATjOQQw2RNmG3Lr/yfCdhJCK1CUTDB3aLyVq4hAhOAleKQHHfwTQR7wPCEAISXK7PqghcCZdlj9VnplocWZz4LwjYBBEFj6eFIzcjwBlVNBEwwhvgVOl1kDpxjmcB3DcylPYSISdxcEqKFiW2Xk43qBQUQqiOgIYyjm+pbZdgBBB2kM16cy0+IoKl2UDwHyQ441evj0BIymZ9tQPNcHytqk6176xKQeKX1RTKzgOntrdNO7nzJYc2Rm5Tfn5CUYRufSWTSqMVdwuZNBtf7D92MUmwlENNVHGqxfYNERwChO1IYu5jzyPQcAJsypEcQBTPgC1GBA0RuAGVawiwW3Huupk10/CFKBC0k82G2vpOHIb/TApfxeASJQswGKS4Km7fNr5VNc7olEW26ciwrTrneQ6ZhgJSvdLQe76f91JEYosu/t/ncMeEGExHZN9npyWqAoODZ/yqKWvfraI4N2tEfcU0A74lviBsitV+P3KajIBHy+0n9kQltbqZE0QwUt7JTm/2jcliLyE3jBRUEoSYDsivkc3GXuE+Q11xLZO18CEAuhkVukRtwKATAb3oPThNtTjWIsCPHPgEQngmJ80o9kNh7Tmq3rNPQNCZcfAdttUnk6gBWVqP0Q6oGvYg1fMWl8Pu5bApHuvfZLehrZdnvBr6taFfL9dc8K/3rVSL/TMOVIiAIijwlWw21BddIlKFPwIO2V5eQWIo0r92ZacZqqE/6vGd8SBerI7nhEACkrqhD1mI0VxkklCEXVvHPWodry5L98TEVCa9CoT9ADgC4jEg7WzZnOBTcw1ivzrSwWoXfJ8pqPB3SE3/xLYIuASARnMRKKsS+KmrL4IESz8kxl7KGav3qb9XCUhtAaI5gBjnj9BLybC9jch6IVBjDw0ArZHTjILTsDofl8X2IhCOQsSOnCgSAXYBwhE5TX+P4KEzWRxrkPhqIPSlkyFIOs6UjxnHBYRwjnP3bAR6lCSNTVA5SDrtiC13x9dQE67rmb2/mzIK+wPw15TK0gtSVOxWf2EnUafXwvMJXoRctcU1wBWE9EJOulEVpvCWFGvhjUh8GnKYGs5GNrCdnNELSJhVmxBR4FojdVHBXYT4NCA2EZtQBCoFhHKO7ANJ4ceEWjkRfJZj1qs8kyGK4H17HAAaIaGqgCs2JkC4Qk7X1xDqCLd//2+si1IyHHPilAr4JvvrZB0pzSTuaiqIC50onT0W3fiHB5LvVJV4hVKuAnCthvARIEoC8kNNCBEaEKq1xgGh2p6yqOAMIpsQsOGuXp1hPwK6UzYbhvj/oNIvMLYeOdzp//+wfEBibYlUVGxnca3Kx0gwlXGYySVYKZsN8XXNBR5fPZoQKcWcFKJIxOAHhnBfKDSxyWLfBhznItBer+2SveuTYrtd/zoAfoMAJwjgDSD38+TUHGI6+ggV9z1ckr4kwEUSkIsDPIXEZiHyJhzwJcHXKtISgdHwCC0+4HLBduQwwg9Z+j4p9GbOOHVjV2sxWRyzgHgUEob0PULK0iDvHCiSUpdtjwib1oEcBvnqMrydkJrKaYZXTFb7BORCcdjjP6ECNiaL43UEak1CTA1AzIvLkSCLgI8FxCPIwZdqXpcfqJx5Co3J8QjY+Upfi+1RhmyIunFGNoEDb6aqogO/w11RGqmJjK2uKi821QQz5XTDFXX1Q+DvHecejGyS0LikOHftbfUJPJCEdwJQopxWPZgcYN+LLM1Egr8EjUN92yd4HpGxFCFWJtJIgfiQktx1n8cnD/tRNhs0wp5QkiYGQm29Vp5GlQ8bFDG+qxhBLDF2PxL9QIDNlcrSck1EoxniAJIYK5LT9D6EpLiHSPtNP5H3zPgT26Zv1Hd4+xrHkadORsVltagsuea8JmrXb4a2q246e3BCqSbyxKi+Y1SRPVGCfGfnErFXctL1Qr0+aEmxFNyJwCYLzvBgFeryK/UahJsBoUt2HenoyV/k99VqtAKNn8zdzlOSRnuRI0Yi0CfIMU+ICyHiGiEYlJLpGIsKfwQZJhFBMQAqAFQuEbyjAPQFBi3kNMMElU9d4WKd8wShdD13l42RNLr3CWkKAa1mHFeQhFujDydGbZiB7lSr/Wki7IGcVI5ST/Afrq8jzVkES3MBuIr28/YTAVwBTBzOGLrW19eq6gceSn5JQH8yjirCsLayZPs3k5pVFN2iIaVJsTZqS5y7oud5TZQ8UNf0gyqBp8UclLu2mZtWQ3D3W3TuamL8dQKKQYDWhCRSvhlx5WMuwUVG7AkkiALGjhPnBgJqjIDW4rys3YHvLDEcIhDydfFpClQuA7B4+ZvVfgfsSuR8NmdccyEi5Ssma+E7SEokcFQ1AgSyFBEGZ6cbfXzbdfVN8kd739PEGWNYmIf5/vYI4VkA2iSne/hwr/7CHuvWQn5Rbtbo+sxZgW0khtOBaJUQChQIayGMJQAZ6gFizyHXMZSiOVJL0Zci00gigSglhRCSxTxR27oiSH/UujdItdqeII6pSPCe91qRcs8ZzJXNBvXgVKDbkdM0VUcA4POqvVTYe0QVTYy4FRXyzT2cwSdIJNfFbeyZUv7fKg3I0obAi/DIsF+Aerjv5bDZ0NbLM1YN/frv6teG8QqFLLU6lgHnucBY8t9MnReL4s8IYAPjVSJGSI8KXjg53Sj4pP5OqdrEOV5H5I1BwZACDerikMErxOm7nAeM6sl2LaXWOTbFYhc8X3GosA8BBT8VjeWA3STAx7eaw0ttV9GaXPmaFPgKkPdihDHE+TaQmJkh+4A4V8VL6io1NnEIsxDwQyG65L1W5RAkWIkErxODa2WzQU03Nllsc4mwt4T4OXHaLVJ2ETC13HF02a6nTDUC2CkW23QEeByAMQT4OttPKMeUYd8ICF8hBz/EKgBIIh2SWjJiXyjuyqmSNuobAHdfAjgtm40iCPa3i8lqvwUInlFKzx3UxCSeDeS0TLUW3AXE5qPTOZI0ERW+GyG1I8TXvQEu7/9NFttoBJwouG/D2sgGtFwVTEA4LKfpa/PnGr7Vb8HZVK6RFgBgORDfAkg/+jaODF7iQCtyzEY1CBqiiHfrJSAq9omnIb1IG75xkAAAIABJREFUiKtzzIb5f7uD/y/M3SaLIwOQjjSurFi9ePvSmVGuyh4aRCk/MnbVPX3v8fEJEsNFjFc+rLCI15lIL+dCqMxTCKgXIU7MSffwggaWvosKrkaGWYy09wK5qynH+9f1bI5wXCBayZRhvwIQ1iCHamJMYfkAYktiNFtOM3RQ36kMWzog3iGUuYlBjnxErwGBLateavhASoZjKAL/BAnvBQaZAGQJ5A285Kd2gSidhRx8fIkeztKhowmgIwKbT8D/QwSrUWI9ieicSO02WWyCL1O9TgThVa5fYssUoAWMwCTSJDnRHxEa7ZduxS1UyW/zBUtRFYN5PxwOXJPFvgoBDgAXzxG8cOArmBavz77feLA+/nn1V/bmLhflIkdfeq6fqvGUVIvjMSIe4z00AKAbgEHfbLNR7MnUkrqwsJ+icfeUiAnhMK2YixDwc2B4BXC6HQBnAgnKGU+pyw8I4XNOfHIgyrD/5yebKBGRP4qgHhIbDMAPiGAjRxjvKjy1PFCIiZBFAPI/ZLOB1adPRN0+n+XrpSjtgeLcrPvqE3gIE7mo+muqxbGcE89hhFn1bR8x+I4k7WAhVGey2mcgQbOi3Kzv4pOHLXEqmjZ54xoXqYdfyD9GDrWnBXsoSx5BwDkC9UgADyOnOYTYmLvL+0tS1BRiHrVu2Wx40r+tJovdOX3/L09d7zg+6VhM4o9tLzhu3Rdv+Kp1eUnfeFflVd81v2qm6Xx+amNnRYebU8f6OJKDcJa+wxA+2Jpm+D5UX6iHuERdkUNQgaO6/Eq1G4I6xP+e/TLPXa2QOxYUaoeMzeKVZbKkjdovuHS9cwRn9DQQbM2povVQsygY+wqIDhNhHgNpJZC7RKANCamX4Ao1We1PAuENyMW3BF4ixdmeSZHvAKP7VKE4jnOJwXqnUtomb1y7olSL4xsCauSh61GLCH6nyWbDpYONmp3V3GRx7AW3+y6R2u/9mRCaAcI82WwQvvd3SmCw9PsqaqNfwzG2OHfZ+DYXi8ac0+qy412Vva4Z+JD/wZGVJM19Ofc3DhQUgj5We28NwbMEeDVj8C1x2gIcquY4lkiojERkzbnIzgG+EQn3BPMDQpENg7fL6YahtbU31WLfDuI94LTPW48zaI5EFkB+l2xuut77fxUZTuR49q/fDmsJpDc6X+NExMezzYY+4fSJqNP7kwMLpEaNC1UBwnoWkvAxgdqXzXpVdDJ1cUESuXFPce66tPrMWYG3JQbiHd8GVGkhiFgp+PSBsVs5dz0CyH7QIst0Ab10UVcwPKYiqRQ5qJklBLwrMfZETj2ev66YjinDNk18gxmhb22DYl5C/rVsNurFfU0Wx2YCegERJyPCr9lj9QIpGlZcp0o87lNGuJ6ILq0JGU4D5D9mp9W5t2kIltbTb/2rhzVIf8P+5bB7OWyKR/s32W1o6+UZr4Z+bejXyzUX/Ot9K8ViWwscfmSMJXPif+WkGy9xCob3cRABnRVItBlI5dsTnFYTCSFfTjN4OK7qX7ybuGpK7KHMkCROtnFHIAIxSP2Q4yXQh4zz6UDwhOAHRYQ16kk98rcJ2U+y2RAq9bRmkMxin8ABxoMQzRDKqAiVBLCZ+aGa6uqSIJu4VwhhSU6aQUXsqYuzDPsIQJqDwL4i4NcLrs7U+UeSIDLmGwR6nzg7TgpvTRJ2ZQjN3JWlxu0T29dQ8TZl2N4GxJ6AyJDzJf5Kw6kilY7TpwC4y7/NRFI0oDINGDQTaApxJRBudinuySIls67nq+33VEtBGgG723m+YJ+2cVJEjtkg0n+h/1JHC17B5xJgKwDoTkQHkbGfUBFq9erJegvO8APZrG/nbz81w/YgAN4GBDPD2sgGNE7doCOAnFZ9gx5QLahvmSy2zQS4kFUpfHuvCVdRONVin80J9rIq1JdAcSDib0FED+rT5f943jJZ7T8Ch/VIsPGrbUsmgrOsdSLDxFKN7uCdfcfMFo3hwAcjQyGIsAcA+wLAKc7xQwnIQyUhApJIApnRxr/xg38lXdlJh0hFSxDUgwC0hzHNr+RWgiMaA/hFvbZSF5zpwiXpe0Z4j7/9cHyAAJqChJ/KaXrha0JwYwoRmASyRHAkK5yn+HPbVdmv0a+pFtvNhPgcKvAkMHybCD6R0/XVxNJ877PFvo84zWCAPs480da4PjcUosJfBsTWANhYlb0Bvt0lRUzJvb/xcZPVfhjc+BQineTAOzMmPU7iCAmgJwLmcuLbctKNj6YutAlqgSzkcJcvWKoinJXPcsxJtSGcq+Yb28+EbBXjFFJoiHPXl6jRjq3iawvbJ1MzC7sQ5yuRq1yOavFDsE00WR1vAlCFEPu59BsNkc3GW8TfKZmO5cjJKHbKgJAKCC4Q7UQkJGqByFYTp2pconX5ATH6EFF6JTstsUYQUaSFMsLHCelK5PwvYiwCOO0ozlu3LFiAgBgI1Fd6fful38Lzbbmk/Facu3ZifQIPJOFw4NRTTjdU8/1gc5bJYv8RyPMuhz1g3ooMliPhQ1vT9etElgoAFhblrv0tPnnYPIXz68Q70nehfbAkwSzgIBBXIQsy6s5J8Ouy9whoFCDchhyWCU/mleWNJW3U8yqvNvKY7DSjT+Smy1KKiKkovPD+rlUvdystuP1kVOMN7S8W3rEnzvClTnFHd71gn7qkZfeHhtmPjFYI6DbTWB8NRk3OUngVCTKzzYaQQaNUi2MhAT+NHIO+x7X51ZMHN3Wb3WnQntoQhinWwruRFEHhE6UyyRIlA2NLi3f8vLyGDzCczAn+yknX+9ZtJos9B5B/iArzIdQ5EzzTggrCMCI1w/YEIbtVFfNhMFGpKG8lRUYvJuSPELC/GKePBApeIkzZkq4/nWqx/5cDSKzqkMSDDqVpIXibveMr1oUHkWg40CWucS6CrgzXyGbD3+I1DtzTm6yOdcD5CiTcEo7vfrLrxxHtywqvlxNbLhlacPi/AwZOHOQdL460ECQ2vjqV0SWrKRb7UwiQXBsNSd3fGdaDM/5wTpVwYKg2myz2/UhsuvdwBzXsdq7wEYAgUss3EZCNKfBC9jjjwTfe2bj5vlN7mjSpuHgRAemiVkOzOw5s9e7UlKbh9Imo02fesR+YLjo7HIRuoE1CEGnnBTlmg4qo7/fV+bbc5d5UnJs1oT5zVk279DAinmS6io94pe57hdMbDNkYpaI0VopsFEkMfwTOR7q49r5qmUYqhY6KXq6GwK2jL2pdE6kaAZwnAF0CbjCJRSrEfxE0QykLbU1Rg7tRgRtF8FgcnmWb9YK2ola7gxceTSiTYhcBUBPxGQOA4wSw2veuMXiOiG/ISU8Sgddayz9Glk6YMEGQkd+g0+lu/vDDD0sefvjhFpxzoazZmoj+8P6/roZU/d6ALG0IvAhX+MebjSD+djlsNrT18oxVQ7/+u/q1YbxCc5ZuRaJ5HKE3A7iQbTb61B7D/CaKRbEVCZf7VJxFqlyAmECYtnwL7ao0/EWk0HEGEBLlIS4QgkREwLxBtRr3ImL9rPbJ5YX5em1C863bxhlrpBv2szr+oxDcIdQuBXIMCXJE6qQQMyCAshyzYWKIZwg6b6d8VdgK3fQtcsgnjpmI3MeTFk5fBG64RCo4A1wr0u2816dazo0hUJ4EVNFks2WzsX2fRSc6SFJ0Jio0mRCHIwr+WPgVOWW4lYqXto1vVY3PU9hS1ZCJDIgQTYB7vAgB8ZvJUhPt5t9+hbFBUFl6M4uIFvyBIiAWtAihhBMVjkc45xomwc7stKSQKKYUi+NxkapGlRfjmK7RXq9IiUC2AZGQ+M5Ext4kYF8CkQiWWMVGH5GMHHCBnG5o5t8Ik8UukHBXIoeH6wqQBGs8IYwghM51KPiGCJY6TgHRwzXSyBEmEUC+nG7wKZ8GWxOYLPb5QPCLN5BBDETgeHstwftw3OsfrzVSM2y/I2KGSBP8Vv7yuXNulxIfqXNKihJ1p+n+WUwDzRSObyGSJCGmuzlsBiTBfdtYQjZF4SQQODovp6l/oz0Ib6YHRXkDmDi0gDeA4Sjg/HtE5lMH9l5DjNoj4UyvoIz3/30Wnu0uSdI3gVyJYfkAkzoRKC9500VNVrsQr2haFfRcDgofJjaqAZ1dE1lqsU9AxJvUlG2GL3CEX3LS9Cq3XGARaXyM8HnipKrBi+KXLi/U3AcwgOsJqY2cZhD8p2oxWew25HwsACu81CdwNwCMQ2DTs82J6pzhHzy+hCylN4HhMjnN8HldjmOy2GUG+IlAq4eqqyjOzzAy8jl/upC67IrfPShiNpdxuDTPIqYS0ijBaWuy2kXacIGPV9OPekHwFnLEtkyhFwT1CQfoLyFGcYATjChPBFIEyjSwHXX5ASG8yxjMCYUyTF1cmkSu8pOI9B6hZhcqyoFQNkmCWcRJpCPnaYBZRRAqnH7pn3m2u8LZN8W5656oT+CBEK5HgIHZ6YZqfL3B/FUEnJDgO+BVhxjhNKyqjggCM4S0rWmGHSaL/QfksLFoZ9ae+OSh7xJjD4rAU2pm4Q3EuaCEmFKXacGXDcSjEdgZIhCoXXFQd5OzyLYmMt64HCS4jQjb+vNl9l9a3ESpcB6el7vyo1blxf1/btpx0cj8/U+LA64/Y/XLexbbJhboGq1vXFnRIy+umfXpbjf6gsJBDiWr8S8Ga2+KxfYH42pwzoeS968XygcGnT/W+PU/f5l/oFHi19837xL9fdIV7b3ZIN7rUzMvdOFKxUIgWKOuewTvucRuJ072i3t+ezmmyzXV/IaQHiOEMzl+6zaTxeFExX0NoOTy2kXGenPgYwRVyeBfSVN20iGQmH8hUby7vJRro2JLFKR+qMBMRDwixI4A2ETZnPizyWr/FDgWIpF6oOJBh+L/ZLPnIClEEfRMx5kLBhLzE2EE1guYOqYvRkia+b/fn3C+Lp8I5rO+uS/DtgUQPheUBOHYWSF/OS1Gcbb9odmV799zcs/8id1HDv/9+J7oqjT8/xGw+TnmxKBZG550d4oETmq6e10lmB8gUkcCnBH4rQq0ZbLYT3r5XoXqOjB6CAlXE/FJSNIYYCQyDGKzf/t0/LHoxrm2iEY7JOC/HYhNPNL/3Kk7y5j21i7Fjma4cFpYB9d9vzi1iWl0S1XQQ32LEHhCrJTT9Crdjffgqzg367H6zFk1bouYxoFcOemGZ1IsdgFW6CUI+CvzDy2PaNppAkp0nhT+gxB7M1ntZ1EB9eAMGW/Dgc2SzYZO9XiUWtdEqRbbBwDo8s+MUd8FBpuildImZVKMCMwuElQjaiYXwsWqvVQdQVjbMiCIEZz0HEGWEN9UgG5BxG9QoZ/V9R7BDjndoB5A11b+UbB04sSJIr3nZyLaI4Ki4kYVFRVio7R2/vz5MydOnKieHs2bN893mllHexqCpZcnSPKPF++hJuxAjra6HC7M3y9Hey+HTfE4l8Pu5bDZ0NbLM1YN/ep5qS+Hz14Om/+fttVUhWZCiY1Hoohss+G6MOdAbzURLP0aQagDV6k4I6YRQ6eclvhsPW35bHpUeh0CuVFdETSIQUIaLmgEAtWwRdWUTEcKKvQ2IiB3VmhYpI4RwC45zVAN5dL/y8LhbkV5GQXPHbB5QLwQQcoQRPEEUC9kqbeJ3s2jCFbWtx+CbOKmAsIOOe3SoilFBGIA70JyzSLUrBA8igMsZ41uYMtBgbmENBaB2VHCmwhopVJWqt8+qZ0IolQrKVaHFTkdBoQ4IHDL6ZcUlE0Z9gMMqwdwAq8vPb0nuVGrbs+FWpymLj43kCvut5GjExhUEqdYFM8SIl1f8KQKbkTXhcI8bbw+WvCsqRtuhb+IJFKzqAchPI/AXhNcsGp7CGaqKr5IS+V0Q6J/G6uQs3GCr7CuAEnQcUISAlG3BnJiBtStMReMXrpUOl55nQucYEJJhQNeKmEKsIh3C4h/icQ8vLkMJxPC/jBQ1LW53D+et0wWx24EekOkIq7aannrIMGxxlGNyppVXOx9Qz/zVCHEAsS7IbKjAKQlwePL8QtifAQByYyjSpkh0j0jJG1b76a5f+a57pwrnwCHKYiSkZMzE1EjOOGGEBNKsVTjMAcZNOeAH8lmfTWEqhBiIYW/+3eQpRyUBGTSMtlsEIgPldoCCSuFQJBAIBGwh7al6+W6fMCUYZ+BCM1VhVsGEznAWS8CJ3CATBb7Mcbhcf/AXg1/RdaTGE2Q0zwKvJ622csY58MI2CVKCo/Y2kdEbHrOAx6eY5O1oCcS+xo4jPULwr4KnC+VH0iqMwAQLJgb+AyKu3w2RkR+EA5S1f/aFItdIPpuRoJLgk0iLRtxomw23Gmy2OcA0E7k6BUR7I0gOKEjxgI4M0GB5xGxDCT8niv8fwJJzxG6Mo5PhXoR6pwLJHiNc8rwV3muNq9YitoBuLYiBx91QFCbjD1CwIcCgQSMZCBsCcg/ktPq7vMUa8EAJPZRcW7WtHoFHiQ2kIjfKJsNN9UyEajzgEgfBeBfhBtw8rdHDD4FpCflNOMmU4ZNBFp+Lc5btyk+ediLpNAbggtX5fsFmBqK49PfHmfuGAaaV0igyhGaIkcHMSWreMcvWZ6AFt2IwHpnm/U++oXkz/PbRGi1mxft+HaJ3nXxqixjhy/1zrL4fudOmzXkjo9QuJ4QnX/FGCzje96mZiF4S5Dv7Awg+E1ON6jK4sGKOJwghcwMMWggKpgPzN67ekjP4jNpUdzdoUSr21qBUpvc+Gbs5rfuqZYFYbLaBPq8J+M4HVDpSah5ihF9wRmOcRcX5mpjmlQXiJQwjYCcvgPFjJJEwMpDyKFamrdITQYmTfJSlaRmnB5IGPEUAA4i7rqIKJ0mAIHCVw8xCSEDCdKzHzBsN2XYl/gLeDIGMQrAD7LZEBfSt6KatEz59K/jggbEW4cDPY0InQnwKgRxeIY6AnorHAoQv/tU+3bVdZgb2L5vtn09RRyvb9K3+enO0/ve+KpF9+feLi4pqgqWfswQng/JKZ1hF1k9gnJDUHDUWYL5AQfqgQyfl82GK2szYLI4HETKGEbsPFeF6jCKAS7m3DWTAXsFkO3jDN6bl7fSxohuWNG886ePH946wI3sYlZSxy87XThn6V1y+mVp/vTX62yoWCcvzN+DGPGOP192ONepdZBGEWKCbDb8R/3OWOx9AXBhce7aZ+o1ZwXckDO6Cwl9In6pVruVAO8gt+sYSporEPC9bLP+hSq+630iY6LKdwXVwyey2dA67GeoY39osjoWIfGTwHFFwPy3XtCNRDDndQDsUSR4rioTieQ0g/j2hFxr9bE4UiXi/0XCKYLPnSSwILEpHGgEAMUxwpdUCijgR2Sz8ZKwVIiH+tvB0sceeyyusrJSDYYSUZwIlrpcrljOufjYPjRv3rzsCRMm3IWIsxljAz799NNwTvoagqUNQQfhUv94sxHE3y+HzYa2Xp6xaujXf1e/NoxXaGTpKUJ4Djl0BIQOdal0Bpu3TFaRAnlJxZkQVDXguniZalnIeDZxGfZ1AChS/GtPsWLQhyA4h1aqpfBrTkqZ4BqqKDg6WJfUbgMxeJU4bc15wFhtIZmSUWBFZL0B4KI4YEXAPsDwLNPClK1jwuMs9X8mk8W+gTguYUCBQZU613A1N3EkTtbPymajL9iZaimcAsD7AYd3iUF2dCu9bsN16FZPwQn7AFFHQPY0AM0lhPOVtqOf7Hza5COo9zbCQ54PiwXqj5hQuTU85PfbSUB4GBU4G6rRoq3xycNWnysq0h16vFNlYD1BXE/A7IxzVZxFLRK8JtKLZHOSynMV0G/qKbrrfH6FNqFZZzndeGeK1XYjEj4rNtxiMYoAI4HwVUIS4kBtkMPLVSl+q2SzIdbfnpo2STwfCb+tM0AS5CFVYQXkTwcKRwVUrfH9HvDl+TYKd28GBW4NNMuBbkIGPfzHM+i7lWFbzRi+QwrsV39nMAmQncxOSwyqqF6nY3kq/OO1hop84fAwApzd+McXXx9nbO+FGP2OLhds9143YPxYjmoKXXsk2k/AxOL/GALOB6SJBLDHK7RDDJYwwJFeTuDUjIIehGwucngKkXVUlIoXBZ8eMeoIHK7zBMtr9GYiMWaVzYakAD/qi4gLQKFx/v8PxwcCfclktS9GDn8KERxiNIcUUANBdfmAyWrfSJwuio2P2PwBYKLgGQ02TqlW+2kgmgAcC7y/B2srMdh6rqgoRrxrHuXh7hXIqQbvK0kwG0mlbFA5Gj2bWFqIHB/wS8N/kYjC4sA1WWwORmwMEYVEg3FX2RsQGfV1HVy8NR7flOF4DIAGIoFvPiAGIqAgDmFuMlnt87y0D+Ji8U6CKhCmHQ3gEuJBU8X/kNEbQPgCEDUlJKFY/1iod6IuPyAGLwHit3KaPmgg2WRxXA9E7yCBbzxr2GRsEAF/AAi+Q4SnhA8D4jAAfhuBboScHudDAwf1iSpUZnFu1hv1CjxcQuVeX8ucoM4DqVbHLiJ6258rN8x5RBx2CGGgN4Xys8liOwzEni7OW1senzxssvimCJGTVGvhXUQ0QXBkhmuXA+uBYrajygPzd/80XFd6rmsTSaNZ2ewqx7y2fZrJZuONXlspiwq7IuMrvspZ+ksjxZm03th+ufe3zhfsV7YtLRoskRJ1w4AHa7x3QYKlgu92d6hg6cAvixo7FddxFOMYogTabMorNJnZX31SGNkot1VZ0ZgijW5rRuvkvTcVHEjrfNHxH/x8+pJ+lrOpnDS3AohUayTgfDYw9goQrBBUGoTwH/fF83u1UQmXvqGew6a7ATFaTtOrfi5QfcD5SvCjs/B8N7ALBxoYOPekWgr3OIttv0bE6qtxZxOD/xHAMzlmw0aTxbYKCH3ZDer7p/I2f6yBGTMCeZvV28V3H9j+yme+24scVJEhD4cu3IQS/o+76VUieoaBZOLIe+XUwd9Z2xybarEf5Ap/jiHzofFr87EfZOvMUk3Eqa1NWm0aceavJ3YkNPtqklPaVxWIf58QVF8O+i5m2LMI6HskDAt9GTRYSm6GkkaW0/RMHecQxf8ATMxDRFjEANYJfnim0S5FwnVCKf2T3O/POSXtjQS0ZsD5k6PKJO2ulc07v9u2tOiLK0odc/SfPvWc/y2u/GJ/bHxE4gTg1A4RIxjSboWDyMSZQojfMaDF/t+fsN5XBrcAYqfsNH2a+p2xnhsEpMwuzs16qV5zVsDNiKF4rm7+GT0pFntp5dnjM3RN27wTfWRPxIYZ17kFwp+7yjcwgrEeEyyRGM+UzQZjWO33VKoLWbocgG0DTtVEZAVdBTJmIkW5AwA93y8hTEi8qZxuFBzNIe1WcTm/JdY6wNgtRHwsAs4kgu6A1BcFRy6D8QhYGMjbH+y5/nawVKTfI2IXIpUgV03Dr6ysvEqoVDHGbhTB0SrkqThpGi2Cp2F0bEOw9P/CQjtIP//jxXuIsfs32W1oa4NvNfjA5fGBOj+GYcz9war868fLZLGfA8BRIhMSgAbIZsPt9ewLgSz9Hjifi+DhyBKbVGBoFIjAetryVq9CvNhVigAgFMIntRTelhh7OxDZmGItHIBceQ8JJwNDMwE9BkQLUcJ9xHGYbNb7NlzCeJ/PtkVLUW03AlArwb0GwJOQ43CBrqjl5iF9IMVi346cf+Dtl/r0Rc1Nt9r+Ctls8C1+hTATI9YeiD4mBqtJoR4544xqUNNksX1OhOMQcZ84pSaiLTnpRhFoyg9sh8liF0rIswmBI8At/j4QToCkKlj6maTB4Vvu03uCelUl1Vo4jEhNwZyKSHdylYcNzgCDaOTQO1iaqMli/xw4nXUWniyPMLa5Tk7TD+1hOWuMAukHUuADQJYEjO5Fgrme4BseRU5zgZiWJNoom/WR/m3wIHz5RgD2a10BkmBjpAorAMyXzYbaOMBqpmALVBhnHyOBL/jssx9CwT3g/uLd+h0Qn0SFTqq/SfggET8vm41esY36uFW19+vvXOi9xmSxXyBOtzDAi79sXrhgK9P8GtcowdHlgn3MkAEPilS04Yh4F5AQwQEDIao8lxzpSeRgRVDVyoEk/AgIXpTNep9gheB5RcClRNAcyD0GUTtNiI8AgRM41AgScw4xqKmJdAolLBOOD3CJRQJX1uekG3VV79MaBBSUAJuEYBIgZMpphsA03Bo+YMqw/YwAPwHh75yR2Mx1zTEbbwjW96YMmw1J1LmUTh8iWLqMI9y0Lc3wV/dPjjeOiok+hhxqBMUIRcAZ//Dy26r9AYoQm3rIZ5fBM4T4u5ymV5WMaysmi90tEQ4QisOh6imVF17GqJhfcszGuXXZ8/89JcMxhwEXHw8P77XwFcbboCed8tpUi/1LjriUKZ6DJxFI50gvyWZ9txSr7XfktJIBJnCAgaoQFsIoAIr0E6Wp0Zy6/IAkfBGIr5LNxi+CPYvgQibE25GDj5u7RvBNcAwTSYBsBQB/hUh6G4HnAcNpHGFdKEqGS/NnwV3EcWJx3rr36xN4IGTJgMo4wWNdyzh4v7PHUIinEIUUUQtlQwRKkdG87LSk5SaL4zwS3VmUlxUZ32vYOAD6XU43fmiy2MW7K+br2ihHgt5iVXbmG1rF3SQf6ESCJgIZQs9NTdpqR712uw9FnrrwbD+SpE+/kb/OY0C63/RtqiH/2pUXN08+d/rRa69+SE0T9i81kdswiRicDsW3rgY1gYm07wdC9UmgTS9P5uqmneaPObl70UUpYvf7HQes6VuUP/Ym24GfUwZNXMMQniRCO0PxrYZ+AKgFoHUIzCOmxuipCvvJJbomrarT1yC/DQBbZqcbHxTVUjPs1xGCCMD4OF3Vd0liHZDoFdmsr6ZCL9DiFSf+fCeqxVW5/s9DDN5DkN7JNjf5SRz6AsDX/iKPhPBLhEbbLlQafcv7Xjc1v3GSEPXyIMXVORPPAYefCflzHu5q2E6MXkfAjNo4YgP6ORBZms+IxhOhLZz5JmvLoo9PR8f9nhvfNG94wZGxZyOi99zJYtepwdIgIpr+Nk0ZtlzW4KltAAAgAElEQVTBpwtEf4Zzr1DzCzFYhYz1zR6bGPx9I0KT1cGRizV5lQYA8Z4I0keKs2w8i4w+AUgiYPryoh3fZDqZ5j0CWNG15OwwBijtjGs6J4IrTxVF6F4c+I55jretfRbn65mitSCBDhD3AvHeANgdAI4CQVcA2g2IpQDisDJ82qgq/l3f3sFkKRgOwKbX+4AnsFM9QUeTnG4cLn5KWWS7Bhn+UJybdU988g3/40g3im+gEHIkhK+8FC5IEMslWCkyrcIZp6o6te7lRLYTAqnf/4D3ZCkD1wgOWiH8pBHrXI/4IOuTbdaLfVVIu4Ka6ni5fSMiZHJisYh8JBITFD1i/XQeOcziDMYyACXbbBB0WrWWvxUsFbykiqIskSTpHkVRhNCCGiytqKgY5o8kbQiW1tX9QX+/HAGCy2FTNP7fZLehrZdnvBr6taFfL9dc8K/3LZPFXgHErgNQBArr1myzYVg9vwoioLMaOLytKiV7Fne3CI5HOc1wXz1teat7kaV7EPks4MynCBrMXlVa2I81EIUCpcbYR6jAVGBwKxF/Bkl6DyTuIGKDZbP+jkB7JqvjZ5UjktMvxODXWlPNPBfXcnJsP4DEXwBgx+rbDzU33TQaGcT6C1uYrLZvgRCRw+skhDYkfCL7fv1Kca/UDMdthPxV5DieJBhBhN1zzHqhUl8tWNp/6ckopUJXLJREq7iepshmwzXe9qpBMYVGh0o5FPU8wdKhLwNIrwqOM/9nVTeyGmmW4HoUKCQBCSOggwj0JyHrk2M21KBASrHYvmHAtpefPVKma9pOiMWoPKumDPszgCQWlOWE2AqInwWgxgzZa16eR2KwTTbrmcgN83uGrUgqtcLOugIkwcYJQdJxpvwmmw1SLeNYww9SM2yjCGACEk4LvE6g5hDx+ew0fY/abAqlc0TpPlD4Oc+7RWYirPSnSqivb/3TddHghUd1ZVLMfm/a28bNC5ZkschlF5q22zvm5G7LTf3T+xVpdAoxeEUgKQXnFiBogHgXQrAzjkL4AIjx+wFZGhCcBGSyxJXPtqQbc1Mt9olAlEaMVZLb2Y5pIk5wzhMRpQ+Q85rcdEhRhDhbNht8KZ/CftXm6r/IQU0P9JZwfIAhSgrCZtms16i2LLY/JGQbSKFvicFzCLQx22z0KeNW2a7pA/6ovVoQ8B7/tm0Bxmb5AuMhFNuJ0VwAmimbk35WuZFdPBs5jKzpY/gIIByW0/RvVtl/DBDHCVXyS2n4+AQi7cpOM/y3Nj/q89nheCkq7hRywSMZurjKi5/WNEoQvMd1pg2q/Wp1/AdJqBjTTYB4FBX4DqAKvYPSVYTKMyqyVIgIcvqfV2iOkLcGZO/KZkNHk9VhJs4nIbJEADot5hhASETAebXxcNblByTh86Qo63MeSArOMetHsfDqn+v69blw5mZyVRokKaLkhC5+68O9bvtOFfsQOHoOP3vQpKhFgtcAcZqCyopt5iRfcDhYr6ZYbA8wwNuLcrM+rV+wlLoBwr3+CMwg9quCpY5C4nA3Ayqq71xCDF8CVL69eawx8yerw4UcTGq/Jg+7k9ATdExZZBsHiLczwQFej/Lpru9Hdig9N+JYdNwvzvKSpgeaXZFVybR9+heemHBlxTkTfjZtX4rFMR2RxKFMmzf2rnW0qCzNy0toWo3jXKe4Im7L/+vTAYMm+qgrQs4F6qEqVMhmfTVEnu9bkul4DDjci5zCRiy/v2/N9Z2LC25d06zTZyJY6pKk/HfbX23tUupIu+Psvu9Sr3n4Ska0hUR6N4OnhVI9AReK5jZCkIGoCwGeKMnNygj0AcFLDki9ZLNBzTgRdCEqwo1DtYNqIt4KNOw9Oc3QwX8ITBn2otID2RNiO6VW41TnSK8BkxblpCUuNWXYtwHDuaiQTzBKcJoSsntz0hKDoixb3f9WStMbHlrBqCqrguE04vwcItsICCK4mQNETmL0oMhOQMQ8UJRV2Q8k+VDBIVwlMFhaIgGM5BxKw3Gt9Zu/sByKTVyxN9b45w0Fh9NdTCoeHGH4vCoNfyYhZeSkGasJwfnG3mI/BRwmifaGc6/QwVJagAqflD2uqUfoMKB0+dgWExMLNuQ4SPzkBmgqMXgFAS4ozspIjNA1ZkgOTpSVYza+/sOL3/BBhcd2RSru6AiutK7QaA5ubtIq8YXOQ8dvSzeu9ppPzSx8GRTeR1AWif8RgkApFyBAcwLeBUEaTwj3AFGZP8K/rmclxAGEfKT3EDDFUvgUAh/zT5GlIA6Uie7wZqj1XWS/lTF4tzg364n43sMEHc87cpphlUq1xWm2lxNZHHRilfBSXW1XARK6Nq9xV0VPFhHpBoI82WyYBmJV7VdSrfbfQVFF+qoDJyRcyBHGo0JPE9JuIZCliqkhu0VO04sgb+1BWKttMnC4B5BpEUjLgUqAIJEhexc47RPIcQJslGPWC6R+reVvBUsFFykRLZs/f/5yf4GnUMjS8vLy+6xWazgCDGKyDUt1ra4HC/hdpA/5Um/qeW2o6pfDprjX5bB7OWxerrZeLrv/pj5oaGvDe/Bv8oGGdzaIv+qatdf0mJV9pDg3a0Rks47dIhNb3JMzvkVtghDBvjVJfRecWVp59sB/nfbTaipUVJvugzQx8cnbHmpdE1EX3sdN9a2URQU5laf/eqXScapOxEt88tBv9895qEfJju/L/G/Rd96Jhdx18SjT6AzIpG7AWKHiduaT4rTlPtK5Bp9TyqKCvMrC/PcrT/2ZG9driLXgx49uPLHstTO1NDvke5Cy6GzexSM7pyoXCmtNtQxmu8J2tInO2M4TIAOA6HY9h6Iuqu2Oie1FwFMtyR/++QJqpJiLB7Ytiet+7VsXjuS+tv/1EeoCvPfHB15jkbqOF/b+/pY2Xq+Pbtfrk2OfTxkd3aFP8bFFT53w2rji8cyr4pOHzCvZ9eujGl1sTFSnPjO3Pdjcx3dmyig4WrJvyyhylvnEIgLbK9pqGHz//a5i2/qdT5tqiF70/fx4Ji+/uEsTmziu8uyR6Vp9q7FArgKlsuJg7uSratAC9P385JdKif3X8lN/lcV2H/xIzrhmaiqfKN3e2nJrlLH1RJCkZrzi4hbn+fw1TttJ3/PEJw9beWTh1B6OXzMveK9JWXRmS/nJAzNd506fDuzX8NwRIK7X0K8Kt60efeTD9BqB+5bmWS3LDm+LP/fHMt9mUtjt9X7uOE10QuqF/VtqKJlq4ps0adS211z5gaa1BUuT+n5x6vOyk3tmKcXnSoTNRh173w4oRex4pNM/QZb+o7lbf/Xo2PaTPt5WnLtO5YvNu3DUanXRopLYJiceKz//yrPRxifXaBrZmC5Kp2vV/XZJG9EWEZm7svxg2aFtKmdgbOfUCaiN7ACEjLudh5GUSpK0hsI/vn7x2KLnTnR/bcPwiBZXPC0x1pK7yjc6zxWsrzx7pBpq2X/s4nsN/e6vuendirevLvf+v8tLawZGt+3+7IU9G6v1Vbg+EJ88bJU86co2UH6OpyzM31B+9shsl+3EsZjO/SeRq/zYjsldAnkNa/SrKaNg18VDOya7S88XRSa1aRdpbPdEzoPNg6ZGp2TYDlzYv8VMFRd9c1iwtsZeNeAxd4l9Y97TKZn6gXfEtB//ydriXb9e4vqs6oCYTimjOChO7zzXZcaagdGtuj57Yc+m6V67ja4wpXNnxYm8J7p9UNu70DbtzVaGIQ+uKNm5vhqlQeA1ulad06XI6HM7Hu1cZ7C0x/s7J0TE6keSsyxPio69gdyuU8CkJq7S89+XH925HnWNouOu6p8hm43XpHyR/7WrpHBZ+Yndv4t7ahP0hqjWPd7NGddU0KZA95m/3BDVutvbxBUHd1UeVEocm8vzD4YUohLX+Pdtf1dZEy0i/qaJKjQ5yxIkBLa7+5DRvLw4N3dKr6DiV30+PfRfcjsLHv1zff5dzpIHi0BzaofLebS3VuoQQ2Q8LkVue6jL8LOamIQRTvvJeaDRNorUt3rJXeT4WIpNGFp8aMv08+u/OmjPXn4xVN/3+mDnBE10wkD7hsyF/t8Db/2u7oqYOOIRR6TI0gImOb3/j2jatqPO0PbRnAebD6llXFV/NVnsJy7s+vU2rrhDIoZD2Yi5asBkd4nj98LfrD81v2vahuK8X+7zfA/SJgJj2m3jW47u+d62NG2c/poL+zZ/GO58K+p9W3p6fARwXTmwsg68Ymgh0+yeZ7hi60hn8WONj++eNmbI5L5M0iSR4rZJEY1S3/xzre5QoybgKHF8oHOWVaODGVdRPGmaTv/2Bm0jIbLlK4HvV6OOfUaCxKJ2PBx8fu390Z/TUNLGlB6QVYq/YKWH/UjHlvGGCz9FxKp7+t5QHvfxBduM80xzrL1SOZwE8XHjNku7uctvOV9e+tnTKXcPLNm76dXIxk2Nujbd5lXaT72uSTDeImm1HcnlOqg4L+427t+6JrrwZLPKJi3OHtJE+uYHXZtu/bWN4gdsm9AmXdwreU7eQyw6vnfpn1s+9W9bRIIxMapt99lyepJPGE7XtldEj5lZBwp+nvdAoG/FXHX1FHexfe3OZ/p+bVp0ZmP5qUPvOgsvfWdje1w76+KhnBl/vnF70IzcFqNevLr5LZPfFuuK610V+oIO3YacjGvRzWk/YdHEJHSUYptMIPIE5ysLDr6uiWs2SIrQXek6f+br4l3rNxy1PBdqzVdtjk3JsJ8s3f3rreH6bl7JsYU/aRvNP6rR2ge7LvZN4rzNwDL3PPH8sV0GPOE8d2b1ruf6fxNsXE0W26HSvb/fqzgralANBasf6jsT13XgtArbEevuaYNXBbuuw+MZVzbpNfS9kt0bfYes2sZNm0ca24gDpU6SLqZjZcHhF3Y+218NLF+z4NS+L7cs3m4kVzISRNhQs+0O05gK5wX72p1P9fX5aZ/PjszhrvITZYd3rovrMvB5jIwaSG7XX+JkCRhrVXn2yItSdHx7KTq2n/DHcN/VqOadumubNBudM76lmpXW/e3Nd0QmtrzNvsG6KNicFa5ddU+ib353zoMeu11eWjUwqlWXMY6Ni78xXG9+VLz32ye2e7TrjNXXRLfs+kjJ3t/VQ0FiDBN6DhF0TC1ru5fY/3Sbsf59cUX56T/36pI6tQKtNhE4v7h9atcnobzcd+CesiA/y2k/9r+Ks8cO+duM7X7tG+VHdr4V3a77c65zZ5eKb46uRceu2sbN7t02vpWgX6pzrdXjjd9ujmzeSSBHtYqzYo+r6EyWs+o+jdr1Gg6REU13TOoohA99a9pgz1XvYKm/2r2/QaF8j4hi8yYWaw2cpeF6bM16lwNNdTlsipb/m+w2tPXyjFdDvzb06+WaC/7VvtVr4dGECClG8G9dzyXojAQCxdOrnp8GgSz9DQifQSJP0IrBIEC4ITvN4BO+qK/NKs7SIkB+D3JWbYMTzJZAOiBjN2WPTawWzEpZeHYkSkygO68gxVWITJOECGvcGtfk7fc1r2Z39FKSjlc6XOTGVIbEBW+XIGzPTjfUJtAUGllqsZ8FYOnIeZ3tD3ymIOmc1xPAwBw/deMUi+0jBLyIHJaShG8SwWc5Zr2qWGuyOF5E4iIY9TEhCaXO91RkhySdA6T9vJL/d9tDTfcI9CMgTgIOz3sWmrBcNhvaettjstjFCbsJeYBAkV+DRVvjeg29GwWKLQgRfWpG4SiO/AUg6AAguGAhGQBXOuM0j+Td0bgGmkmc4nOCjLJDuaXRHXp9kJNurMY9ZbI6JgPng5CwBt+pQAMjYy2zxyaqwUVPX9iLGcJtpMCFutBkgeNAEnYloDFINBgADyKjHQrn720zN90jVJjdFc7XEaA3d1agpNWd5Yz+5+U8S7U4XiMgPXIIGmzx8L7pNTCjOorB24akWx7v1uaelzb5i3VwJgS9yCd6UM/3ylv9H81bqYsLksjNdiMHVTxm86Z5GxdGxs2MNrbOvyN///TV+g7vzLri2pDUGaJPgcOzCPA2AIk5QgGCOUJ9HJB+8fpQqsU+xV1eeq0mMqZOkQpi8JNWC8l/3GvwIadTFtpuRAmneVLjLpVwfYAY/JGo18evvhkrTRbHSSASKMgzJME9wClKTjcGosuq9WsPy9lGOpAcXt4+YJQEiPOz0wwtgo2byWIvJ2RDmMJ9m/GgbZXoQU6sOMesnyZ4cd2KeyVyEBl01YqgQyFEvZenMMVaeCOSMg05TvUhSwEeQoaOujjRTJbC0UD8DSS4tzafc5U6xmnjDZidpq+WBhz0ea2OXxDpJ3DDBhDvLcfnCOlaQEwETs8TE7t4kMWm12Rx/IEEQghDDaKoYm4MlspmvU/MzSTmW7dyHzKpOJz3QvTBAknp2b0kfzQCSoIUQkMU5UbporixTRfVdGds0613vDEqKDWNoFgAYD+slBcPiuBu/c9JHRb2y99/fyNthPNwdMKWHsW2+6Z3GjrlD2OryYDYhgEe4xw6IaMuCHiKiJ9BwHJCyPGnV/Fve8qigqeRST2Kc9cuDkQVfpuz+Nk4V2VHRIhQACoKI6Lz7u1zjxokI8baA/DX6xCSad5n6bmLUoVysjYOzlr7EmEKR8iTAH/iwH9EjnermQa9hqV6OdBTLLbHGWB/4FArejnwPiuzM6dLSBHi/yWKC5ogS7C0Tl7ev/DEW25Js2BKt1t6IOePe/j+lCGLty3TrGp2ZbuchBZrb7YdWOdv7/b8P19enXTlm+90GFgtgB74fnEGtzKg1tlmY9BDAZPFvgoRfgWlpmjj1MObug4pPHYPc5a3i2RapUzSHPuxaefMz9qkHFq467u72144d6eOlFYcwHleG1WxL9ZIU668/paICO0cUOAJZHQ1qZQt7B2SmAkVJRUIHlm2fcnkhMqKrm7ujNVI2tJiTcSBUSn3edSxA9B3KRm2twBZLOOkCuh5C3GMBw2Jb3tj7/9SFpxuhZqI7OLcrAdroJYZPM2Btgg6DZPFdoQ4vMYAd/nsIb0pVOhls7GaYJb39yuf+/Y2w1X9ZizJWXYg3lVxFQEqJxoltPy6ebfin5M67gfA6wFBBwSrQQhwStSWAF8mwnhkeBg4/IWgzM5OT/Lds8q2b47tP/tklKKPPIccfYepdb33f2yat3FNUqcnSyIiy7qWFHTpcLH4xj7RLTziaYymccA1OWbD/EA7Nebyum4UIitAvQzhGY64OcesD0pVIkQOFUVZHmyuraI8moMafm32fUkFV39lb+5ywoYFeSuWNysvSdEARZ2Mitv0YPLtegQ8kW02+NDcJovjB0R+GDiuFDQKAHQUSXC98n5ut2ufRhMpvsEmJFL9LoxH9FRBvIqEyJvZoB5cmTLsDwHiLcW5az+rDxq+xv0YdgGgKdlmQx/V7iL7vcBgbHFu1odxycOGIwDJZsOTKYtsdyNimj/NBzHYUqrTx+y7G30HSIH2TZmOdOB8vO97mDwsXcxRxGAOB/h4m9ngCzSbLPYjQPiUb49TZYwEnzzQHIb4IXD3E0DSKQK4QviSbDYKioOw1lqC1x8IBe1YtXlL8LYC8J51cNtXuVXYIxa8oj+yVNSoqKj4CQDWzp8/f6ZAoIr/zZs3r0YqWIjbNnCWhjn49Ry2sByqnjZF9X+T3Ya2Xp7xaujXhn69XHPB/7O+ZbLaxaa2JDFRv6mo0G68eGr/4KjW3e3Z9zdW07RF6Z/haKEgbUMOI5BhGw4k+OE61XOebW6yOLaSQo8y9KR4c0ATMLo7x2wIKYJQxz2q0gPtnHFpEIFSTeU52LXE6AuS4PGc+40qF6J/Sf2yuBMpri288sIOpos1lUaeNe67u1uNRVRfy7luDJQVKNJi1EUgTSPAtXK6oZqoQoD52oKlCinYTwRe69mnamq7/0KTEEWq6u3+olkmiz0TCA6q6qxCMRXw52yzQVXLNVkcX4g0dcWtrJO0mrcASEfOymKm0T0JEk4h4k3kNMPIFKvjFQYwwC9Yus67oerzGWmlKEcZcsGhFrpUpV0O5USanHTjlGA1+1rsYxgIvlFcDURjK0CJ32VuGhRRlWpxZBPxlaUH5IOxV6a+m+0XvPU8m30pAhiAQw0eJ2L4s8vtuir3wWaqUnGXpRQRU+EoFTQD4u9wA2Wirltxx6l9h5gvBBGIcB5DGsCBhEjPiBSrfSkgRGu587XCvN/iE3oPG0BEQ0mCR3LuN+alWOyfAVAh4xg0tVCIA5CbpeY8mOjhIw0oHadm3pCYPPwDoV7u/UlQKgAJES69ub4+5Vf/H81b/b4635Y73b8hgUpjsWHzgi8/0Tb6pJmh1bnbTu+fdjI6/uf05Ls8XHvBighuII1ADnMJ6V7g1BIBHySG4wF5tJxmVPkAhUK6UlbUXqtL8PGuhTIphKKQsVv9D0tMGfYRgCA4Up/xvy5sH5Bgg8YJzf8Yb7hgstqLkMMdQFACDG8ghN5yml5F1obq1/6LHZ0VN/8JOXrqqXQBsFY2G6ODPUcwTtCgnKVIzwulcNlsHNTPau+tcJrLBOdkYEEcxpH3zTEbBXea6E+hSj4FOTx7ibOUzIRY6VXTDtW/KRmOoYjwKnIhqhS6uIptYzSNk5rJZr3PZ4PVTl5wxqDVaEVq/ePApCQC5V0kfItzJQ4kNt7LP0cMNh79eFxyu0cX/oGc+/hciSgaGKyR042NhP0+VnszjaCBUWqnCfBvyxR58c0j3ZWjzkQ1+j2nccstt5756wmd4r6qnElHf2jeeVYEVx7tX3iqRfPK4lfw85eqBZ+EHZPVnotumLU6O2NSfnRc9q64pD23ndr7VjRRi69adTOPPPPX1KzE9h+rBwcSXAdcuYJQIwI7RkQsJe6eisQTSNI+RFz5JSc96eXAvjJZ7a8g5y2K8n75VnwPri0+mjDizMEePc7njxaBkV3xzRYfi44706XY1rVTWdFN+RExm8b2GbUIEFsS0od1KEI377OoIEpC9qv3Xa7vnKJSQqDgi6TZQPg+cphUFSztAgjXy2bDCFOGbTIADnjq0OafWlQWNbNpGhXWdpjibcPMv34xDTx34hEkityOmrX9eMW9x3RN1ldq2J1Tu944rSii0RDG6QVQA3fYdGnOksoVTTsnrE/qcPSeU7uq0RvcUnBw0qGoxHWP9BhRjc+0xvvFUPAJe/kGa3SHyWI/jJw/G0it06PEEfPevlVvlzHpbCaLXN9c3+L8MNuRMRGcJ4w23f1UMdO55+1ccWfXC/aHXQAXTzVKOHR/n9FNxOG0yeKwEPFGCNJhBC4OEjN0inPqbQV/Hk8/nhsfybl+f2yTFRsqnY6rdbq47sX2u8/ronaO6nPvB4SQjAweyE4zqAFDVbWb0wkg8K3z1KkHuI5LLEtOM/jmHpP1fE/g7mXFeVmP1whqIT5KwA/J6cY3xWGjBHCrf6o7ITwLDDeF4jru8uq6+xdcOD2nS6n9yMYm7eZfiNBU9D+fP0DnqhzxfocBBzYY2vREYssBIYUAI4AoDhAKiIAYwSPE6HFENES11N8qRCuDzbGeOUT6U/DKh+O3iZUVmh9lyx9ft+qmfl9al5U063vu1GM9Y9tM9ARLQ/M3pywobIUaLou1cjj3EnVCpuFLOB04ifPnV7elG6txxarzdKZjCCr8dZVrP6CoNnsPm04c3pbTDT8KHmpk/N3F8tI9se7K1lGKu1mlpHHcPCD9GHB3O2L4X9/hrYdj+QEEkAmoPwJyAuqEgKcr8g8t0jXrdJ6QnkCCDQL8LG795OHNV4l3tlATW/jmFYN2ztn94/ByJpUva5WyY0ec3kN9gNSOEMXBTGfVBzMcjyHQ1UV5WYv+SbCUA3VAhjNks6GLsJtqLXyCE+8n6Cjie93QE5D6yWbDHaYM+yREMb+CL9ODGGxAxlr4H5oH9mWKxfEmEnURtChuZ9mbkq7RUORkEgKwoo+qB5rtdgA+NhC4QQzEQa6YazJQYYMAuQsBWnCGH8hmfbtwY1Amiz2HAX5MnKpnQ0hwHRFcI5sNNURCa3zuw3XMUPX8g6UffvhhiT/yVKBNBZep+H+Y92kIljYEXoSr/KPNRghfuxw2G9p6ecaqoV//Xf36/5vxSrUWDBMoTw4MGBGKtB0iQu6qPCk4eYjA7dZoxufe3/i4IEYHoJ+RcBQiGTniF7LZIOah+hSBLN0uIRvHFa4GqACpp+BqlNONNTjCwjT8f9i77vAmq/b9POdN0qR7JG0pu+xNgaYsFYUyZSui0JShIE7cAzfq50A2qAhCU1ygooIiG9lNgbLLnqW0SfdI0yTveX7XeduGLqDqxXV93/Xj/AXNm/OelTPucz/3HdF8/pns4MBAa23GJbXmgTSTM/wmOc7wTfXPxUFaIryYn7JxuH/n2GXcIbU9MDW4BvtIMaIANFW49grNRQTUJZn0N9NxrXXeLtcCzfGwyupY8YrHaoClQJ0B4dHKbSqMtZArRjnbgNFTRHBGHG6UDavZthUBf+Ic6iODfuCmJSDBIsblBwildGHgAMIpnKi/YCAAJwXQE07bFpNBLf5dpp2FmcjBo2FaWzXKwVIjgQLiKeGA1VPMCutrxPBBRUuNwWJA9kVSXEgNAEIpe6LtHAC+kH9woyMgKnZdY63ea/UY9ISIik0uAPhXZ8+Ul19xJ60wT4hZmdaAuGY/chwiPq8zUKaA/jQaEWMRcB4hPQoEAlRYV2Z+gYeJqHOFO7u7OGea5Bt0mAAHiY22Jd7wjtBZBALBiPOYF1VuFwHwC7aiJT6sVmmndu9vi/dp1F5oTL7g+Z5w0kaITjLpxV70n6Z/tdfobs5qw4H/hhzHNi/J1poP/LRljjboJQEQ9Ms890iORncmPuqBWh3ERYE5UH9UGLI4FxDaEvGBSPgYMWEAg4ctJr0SNh9jzprnLszSqHxCamXmVmlLpKXE6MnkuDCPhp5xZdZI4nwa4yj0zTyprmOAGGyWnJpmex8NyDGas9wSuXpyUgkt1mhhWGOJN9xTrQOqtGuM4mROb1cGGB+vu38AACAASURBVEmCLd7uovDtE5tWvQAqM/WQkYOiz3ujeaDs79SRGD4htHyN5uwBQPLzteriVrtgiTZnjUKEqSjT6xVtwBHGIpKXxRR6UxA0OsH6EKKYG6EGoFe5vM7ca8PVIfWEhuJND3ddV1GAVJr1G5PhMw6yD6AwPsIZxMFIEnRgnJSLEGL0R9qvswc2GP7CTpBpECIqIchlmrK0x2IyKJqyxoTMHoBsGXJQHJnrkhJ2L38jTKXyXx/WbHlP28X+jUoLhQkRIwDKUntv+KR174IH0060NuakpeDXbygGOpWT0WxLQ2QTf9ubKLRhWapv0F93ZV35IE+t252h8z3UyJ7fd31Yi9mfRfZWoh2UMgOfxwA3ECisbGGsN48D9UIGsRZTaA3d2RizbRYQqvIObfxzLS8YEFGS3xcQXVrZ3cLFWHqa1n9zmi7gzDWdb7YxJ61XoKu05ZCYuJfL1/OEWzhCRxgTMhsD4udC27oubVbjmTLjRAcCOTngYAFyl68HjQgoTgD60StsL352YsOjXfKuOoExJ3CuKpY0l4bFjL+lhqn54E/xze3ZEwoBrP5Aje1Mc+ad1ve12qlvPI0DPMzEhRnSJA7YYE3St02WN+4SeMI/bM/QzNQqIc73ZF26nwPJD3QrZ2SWV6TGOsvgbiSITYqvGRXTZzlp7VJ2KnJSLh8qJwGENrXn9j/tq18rFWW1SK3XStHuFoD5aR/DbwKkXXB07aBWRTkDHJIq64rO3/lE52HtLXH6dtFfZ0YKl3hAbCu0Eh+5clgaeu2kOsRZfN5HdrdCALeDqa5dQDx5tF7Lta0Kspq3sGcPeLDbw8/mqjWDAKSBlni9steqbChXuXyVWNqs4u/RwoCQ2ML8lE1lzMpKiZAWEkJhcpxhQBWzofJnhEs3AOZUzNXV22PBy98sGOAoGLc/OEKZV6LyrkURY+569vwemV7+GXFdRrZmyL4EgnxCRbe0q9DzBaAiYRIGhCVinSWZViRPDF1RKX/PHGs05zUFcG1HDjWMu2oby5MvWppNTDsyf3WDtsrc4ud26QZnnJrX1q/pKKX+5SzpZJOhhjRQTEJOR0J5NXKosw5/9bHl5qiSVPxdAGwNRN7CmBIY7k2O01e5YFYYlEgTapvTy5il/d8SF+GW+NBR0Ym2cUjw0BrL94WciLTkDtlgaB46L7KHHhH8gUQkD15tpNObVo9BpzHB9g4gij7JQQI7ITUmgnSQnaWo0qiQIEVEeYj2+cXyzSt+7tLWnDGniruD1Jz8SiT1eUKhnQPay7qATZOiRn1HCPUA4XOLydBQGYOJWULvt03+wY3f/xuwFFBuQCjNsZgMkSJfse9jxAPyDm1eG9C5XxghPpNsMnQ1JlhfB2TNkJNH7khcmntpvdrsHONXZVxXHhfRCdnPIvDhgiFNXJ6HTNKDMKFDuIcT/bw/PtRjeiiiPpBInK08Mj8iL5LgXZTpHDCMhfK1RwbWhDG+2GIyiBD8Ou21jOasSwT8bcaxClgq1gZgcP+NTCEr1+dvh+H/owm/7l+6A5bWsfPr3qTKk3UaUH8zz/+1fP+X2uBOWW/PmL3TrrenXW/XXPBf1V8PrjqmuVgSthWADjPCr0GFE0nZSIoA9CtLNEEN/wAJ3+JE9mST4WEBrHJi8xmH8QyhHgf8MCn+poYztU3BEUaz9QgjNpaIcsUDSkg/wIuWOINHH+tvzt0RXRNtJBEkI4c6aagKJgIgO2GJ039c/V3GxMxOQGxzfsqmuICo2M+I4YTk8frkms/ZZgMnNRKWbc4RYwkUN86bbcZrHQNdv0zXSzr1aeTwdw2zlFfXBEuhJSG9lhwf6tG4NJqzthLJPzJiScI1ExG4Jc6gAGtGs/WocNYkBkYgaoKES7lc+jKTvE4B8HkcYDEyzAWOLRnnHxKiAjIRwhpJ52i1d0zDkh5L84NljfNc5TDw2vqxfAPfEYA8jqg12jbB9jwgdEUOs8VtPALc0AHXaLZZBYss7/AWFhDV/wdZyxodGHMd3Daasz5HgDzgVENbTJSfVOo+yeMCz5e7fz8CDMYAxxniIFBXoKxsI4xPe9oO6EFEuIoclikOvsiKiShIsPQA4T0C6gskwkxZCDDys5gM441m604ETARezRSgvHFEOxDS8toMJQQTF5z2KUzjE8aJvyiVu/0SY3cD8H4Wk0EBf/9h+lfzVswKW1dikIAc4ntlXwn85MT6n+fqgt4QYOld2Zf6M05eo6IfqSGRUKWsDOaS4qqu+h2APw0COOY0kAN7dn+8XnE8NybYvnUXWK+q/UJvqA9YkSdJMJuh9NG+8cEeQ4voROsYBjgBZHiz8rvrOgaIwXpU6To4VcTVjpJfkaMSdo9IzTniWxaToYqzdPV9bLTZupwhthAhtp5yMlhPMnVMnhhaxSSkOgO64vnay8pDiOG3FlOoXpgbIfHhwFG5JKmcOKMOCAqoqhhfVQY8PWH41UL1bzSeohOynkDg9yLhRzcbc6XZaf01+gaxlnhDrbqslb8bk2hdRAQdQKatwNj9DHENJ3oAAf8CIoUZSAxWZ+1aZdLfNWYHUFU5kMoXO6JuwjimOjB+s7L+snvZwiKd/4Hk4Pr7Rl89/h8GqLnk7f9zQ3v+cInI+/W2/X5pYs9rNO1CshuXvSEYh1WSMcFWzDgM+TR1Q9fO+VfjSpkqg7kcTWS17kKA0xFdpPI6MqiHycNqlpBp3Mi/Em1InAeBhHMZSCMYUZYbuQAFajD4Y8zW5YQs/dm93zhGyM7RJ330a2w6v8y+1jPvMnIHIjDhZCfAtDPZXrpDYY7i2Iu6oB/3B9Y/N69595m3MCiMMCZmGYMdJdM/ObF+X6DbZbCqvS++26bPJqvaV9GojizO0b1wfm+fUGdx0xyVV/rcFj02pnqHejQzywxIyEcx6AEcjDJ9UB4qHAwAr1hMhk7bX/t2S6OivNb7Quorpkldcq91jXAU9M5V606M6Ta21lDkioZ++9Q2Y6z17MwUlWZtJ+6M3effYM5LnQa9UaTVh/mUZv2KhNkI1IGAir7Z/2OLZU26Ofzl0rlNinOquKN3zLe2a1KcO7hvz4lVQO8aYfiARibRmKS4mlExYt7jCCsZXWf6V5RzVfIPT/nJjkinJOUFlhb3tKu8jv8Z3nLpoIzT03I03kce6TJmaWLKjyaDq6RdPtNcLpVUhriuo1tXjuSJNtsO9MxLz3w7dXOrTK3/mpSA0EMPph2bJwH4cYRC4Nx3W0jkCzZv37zh6SdfndBl1GOXfYIjiPiHFXILRrPtGBKbLcwMq49XISviLRcFVlzUxKzI7C/msYJDm9/Xt++TNef4hkHhLnsTB2NFM9rexy57BzE1K3nDyX0uoEwe7VsilzcwzcsAvBEC+7QE3WuqR4l88cr3CX0duYOTgyKeG5Jx6kk/t6vjRV3Atwig8nc5Gw3qGVcMgPUA2DIAWUixtFKEfgjcyOA4KE7g9D4Q7kmON8ysVBfP2hWTkNkRkP1QOfLiZr/3F8/tbnd/xsk319Rv49HjHHPl6JdPedebktJ12ElCfALYdUO8ynk9/MXJgd3yMhY/ePX4NqtKd2lpo6gdKUENbqohWXNs0YvIsBkj2sQBhiDhZC7BLOK0aX/5JbcyT5uznmFAtcpWiDz9o/qFA+ArQLgAGY0VEgfr9q4sKVZprpz1CeqZrdaFzG7acz5KbBpyGkUMPgGg4xUXYsZEmx0IFgBxOxJbRxIOcOVmBmsCww6/lbrNu1lRVtsIV1Evicvev0a0UdaVkempb0qcB+WovJK3hjf/rl2+tU3z4tz7t4c0WvxOq35nK0uiGBNt7wCw8PyDG375N2ApMaYH5AmWOEO4KEOMOWs5IF3JO7hpT0BUXwJgieIyKDohay4TwqucPBe0ZVE7zpjkSfVrjdoR+ZXv0VchgoNk6gnIhMRLISIUlYB7RMWYVuS5HFklFdFJnnFBPJgkfJcIfBHAD1AhA1C1qIc67bWMZlsRoDQIZbmK5wIhdAOEcZVNV280xu+ApTf79d/8szp10j/I/nbkezvyFFX7X8r3TllvT3/dadc77Xq75oL/qrEVszLrCeA0UoRUE8gtgUlmACkPQdaSzGWQWD9lMWcwhzHpNU5uBhznIMFUZKjiQLsqWIV/Y10QzNJUJsNwwURQvoesKaGil6aE5fyDFNF1eUaIJEnfI4c6hRsrOoKAOkucvoZLrdGcJQ7uC/NTNj4f0Lnvi4DSvtoYEUazbR8QLEeC/WVlpo4ksWmWOH0Vl+1q9akdLE3IaSShvKeuYG/1NqoBkqhYU5LpU0u8EtqjJBG6A0QLkfAYMXgDkAVb4kIUtpvRbLUjqfpzlO9DghEIOLsk83y4NjzyWSIqQqAIRDxNAFHE6SBKqjkoy6eJ0QYV8LZ7TOHW6OXWcJTwMHK4qfasUtbO/SOB0YO1HTKVA0CC7VMm9Oc4mhUWLMDZ2vRNy+tlZ1yKzT38p19A59jlEmC3vfH6q556J1hXA2MpKJPC3qmcRDg2AxwqC9AFcSAi5hPxKEDIAKID+Smbf6zrBl450CCNQFAOn4LRFaw4ySLMI5D/IJRGIOcLgbHPStJSX9dFtIlB5I2JSZsFaK8A1oAfAIcztf4GJJwuLjYqO5E3n3/GK8g/4AuUMJLcrgbI1F4ElCMRLCXA3QDUnRgbZTHpb2bccquf3L+at2ISrL0Jca4IuR2ZkRr+wtldy+dpA2cKsLRL3rWuYY7C6IHdJ9QMC69UKi4xAxJ/AoCaImAbANgApFqSFH9dJiTGbNvnLs4/r9IF1GD61NLvol9WWuIMHoOx6MTMcUjsIeRQxazib4Cla2UZ7wMV5UucDiOhotEqAHFifGUtrL0q7RqdYHsPGYSiDB4NPGK0miMO2h9nOFW5DuWaeIJJX4XFfcNQTkZ/yVpVfVbinsaAtQSiRTU6Hak3Z/BgclyoEqIbszJrPHES7fHOdbAU7ieA5snxhpsyMqMTbG8iUmPkWKszfMW7Hdbzd2vDIscmxRtibjUIld96ou0r4NgPgPsBwytAcAA5eN5BCAn2Cwfe84ns9jxwqqKDKkItLSaDnzK/mG0vCO1gcRlTl/eKZ5buWf5KfYahyUENf4i1nZ3rYlJmjto7Kchp767iPGhxU+Mv3fKv9uqRc3UDLptR1UDrHWLGyCxHxQH6y8O/jmhXaJ0mAxEgK1YTD+/Ze0qvymXhKmQg0xwETEGAJEI+FgjzUcLzRNDOEqevcSkXY7b+RMQOrNq5tK+PRuPcFNrsm5jc9J5Ni7MfK1R7WbxkuV6uxisl0FXaVut2t5aZZMvW6HZ5y85mq+u1bT/p7fulm7RHxEcfbntuROYpU72SwisyY0VqLgc4VKqMl9oP+FBfavd69fRfr2hlCnYxEMCwNyA419Zru3BBE6MyfglhKCBEEtEJZKw1yrRAjK2gTrEazmB+0vlFkWlZIRd+CW99MsRtTxyYeWaSjFLR4YDwzd2zr0x+qv2Qp1L9r4Ov1cv69eGfH4ooKei+TOWzeoK7ZGiml++hiV1GjSVORpVaZXCT/DIqjus8e5VltWFjWLM1vrJzY/V8tLKsGZl+Ytmw7uN6VADB4pmavy/qCAwfTzLVHL8x5qw4AuX383b1/BccWTe4TbF1pJa7G29W6ZYNcJVM3x3S6NWo3GtxRwPCv5vebtCWH5O/FReGUCRpM71lZ6cHjQ83t5j0jT3rmtl6ePmBX9IinEVawXbumnO1e/PinMlFGq+DXrJs4NwdYNUF/epirFRfWtzlgZhx04uZpK8cESTYzjdybBesdqdb1eTQxDKd8ArmPR5YP/93Z87jWu6McDFVnsRlv0KVVv9F0+iLm+u3nshdbqGbrej2kiSJueYpADmUAAOAIBURMh0gP3XEFO4BqJ95b+PnL9lOP2DTaBd3zMuc7lCpzxaqvM56c1eDHLX3sbFdHlwiIgkQoBEBBCJgMHH6A4hvA0laiDIbRpL8moqxeXvGh1S+FPXMsd1WZPZCplz2C/ObW6ZZJzb06ZSfPmZdvVYeo7HRaSc+ftcr+O0t0aNSiMGjRNxWXQ6DJs0U4HVirlrbvJEj95pE5FeCmrNfN+4ye1VE+xuaf1YdWzyES9Is5LQIEXyB4HkgGMYl1hGJj7eYDJ713GjOeh+AgsXFbPVKKWBpx37hyGA+Ip4BgnBCdH956FcdIKzaH1h/VMeCzKtPtxv0BTD8Qkgoceb2RZI+KoXSBzSSLoLJZIZqgL/Id7M765HAUkcHh1p9Kai0pLcbyF6s0h0F4Nog2dlVRKUBkC7VX7/wiH/40f7WsyYnScWjYh6exRlutphCdeVz+idCOiMvZfP6uu61aus8QeCQGc2wxJVFqBnNtvUIbENeyoaTIl9itEvSlgbLJdplAHgBiRS9fiUx/Ikh77c3LrSKIVP190SvSL+bMfWnBNQWCGUEOuaW2QsHJuk9xmVlpAHXGeTkuTATICYhTBHjFoB8RQgfASW5ZXmmBCoZJRIRWmLuveVeS+z5ggODCpBTz+rl4ww7INCTIorkVgP8Dlh6qxa68ee37KR/mPXtyPd25Cmq97+U752y3p7+utOud9r1ds0F/1VjSwirI6NRIOObSmga4khGuBkQGnAud0CQPkWgLZzhLBHiQwwCkLjHAIUY7snJy/U/+0wLxWDEmJA5lQDvBcbsQPLx3LyChRWfVVo7BFh6BokGVISoIIMIDrjAYtJ7jIL+5loT0T3R1pITfnArjbzrmyPoQwD3Co206u+KScweTSRPz0/Z/EFAVOwwBMxPMumV0FyjOeM+BBZLgB0JcCAgf57JqDguA1EYSbj0FtIEtY6BslBlWuvRP/2bDVAzPJDpAbgIq1Ru2UWKMWelAuGbQPwCScJAo0zTtNy467Ji2oGkA8S3CaBUzss8pgoIG0UITQBwqxJWDooJzDUgkoRAPjH8WebyfQcmhJ2LWpreWK1R774V4HudSYSvW0x6YSZVI0Wbbb8x4hlA7EtgOAIQ6ifF6WuEtpbd4meXIqeYsnz7La4OLkWbrRuBwzqmgIdVEzFFP+p9QngCAWeRW+6AjPVHoB8JcaLTdmGlV0jTmxl2eTJEkLTE5HcIwAkERcCgFQM4RYBOtz1kkqS1zQYU4BZr6MpKX6QOCReaiqclDs/unag/aTTbBPijmALVKCfxaJTYBAIIBcRVQLjNYgrZEGO2vcUBOzJO/5FdJbMktU4A2j7AoJEwKhIadQA0yRIfWmNj/TeG2L+at2ISs2MB+NuCMTnh0oEmk9JS5i3wCvhYgKXROek9GpTkD+rTa3J1Pc9ai8c5NQcVfs1LCiIOTG1WRRrDmJi1tzTj4mqtofFfN6sbRxiOCJOI6DIy9qtsdy44MDXCXmbgQCOQK7pinlRXsBQk/IkB7ydzZIC4oSL8VgZJy5i8o/wwVDnrKu1aril8FgnWVjwkpBeQSY8njQ/ZV/mLnZfnBmokt2K2V6eyMlgpM/4ok1kcIAhd4RryI8S4HoCZy8MBhebbROB8hAD8r7cB9QfGbqjRWFEWY4LtK3HJwgAVLdoPT2zp0dxujfZzlzYtVOvOnfDV73unVd/9JemnjdoGrZ6wmPTC3KJOyZhg+wYYumQnX6qSqoU5MlxUevXECq/6bd5CDlXC1AXztwKwNpptCkhaWzu8cvqvTlEF13oHukubFau1l4776Pe91bpv0kTLqnvHy/bxMmKxhrvDZcRCnexu6WSqi4QkZam9UUZmaGLPnYjL3vylcmXKL5IOIQcPw3vLnuVfnwSWUhwUdiw69+rknSGR899qda/Ckr4+qWAcIfRF4Ac5hzNCk48QlEiQJJO+BuBtTLBtJqTfEnes6Ofr5VWyw9Bk7cirJ94XAAkD0jDiumKV10k/V2n7MnIVsdUN2z8ZWmoPNjiK53YsyOiDy97YUWaCAqMRmQi9vSRD8ZcH4prgselLNhaqNOyCb5CHmRxrPTfOydQ5QJypOQ/YHBb5bUX5+9ouPoDEVUON4xXAkCPFIoCQYDlXcRmmzNsd+jsrDIUuPbXg6pKm0Tt7ZV38a4D17FyXJGX+HNH29aHpp156uMvIxwdmXQgfeu30cB136WXEUrtaZfN2y3qJuNbf5YiyaX22/CDksOXSQYBEQ7qbGhHHsckTQo6LMhjNtmwgeH3nzqVvJYc0mHNZ51+FtS2eCSgt8elvO/+uXVJf5Iw5znkHbX2yw9Dfa4vgqGTOUqXrYhJtiUDkBo6e8Nx3Tm3p1r7QdrePuzTCz+1sx4h8Dqg1q9vL7ns5soISSXMlvvMD72Z7ad2/JyV8lKvxPuOQVHkRJUWDBvWIC7eYDPU8vzFzVva3B378LcDp0G8Ka/rDkMxTT0kcvNRcNjAgtR0gT4tM7UYsuuoVsDWuy+hEzhRW29oKBrHRbC1hnPoRsBo670LSQkbsfCDOoKxH5eDv6GW7ExwRkhS8ITRSYeaNTE9965SvPsONrOW09vcPBIbfVbBpywBOlIHwACEfhxzGifB1QMxJMuk9F2SdF5yY/dmVlL498674qLk7LEft85e/29naiSxvraH5vPktyqQpOEEEIfhKCJM4kEsC2EVA9xNKfkDykSKdbWI1fXnPHKtIkACfUd3A70aTzleH1oyp7yyM2hDa3MNAHJ6e+tq3at8VS6Mf2ipIBATEk02hfSrnQZPf/+qcT0iruc2683dPbrO7EUsZkspFkmOk8ZEbMu0rjy2JYYAb6TPk+JlgYgOAiHQZiWoM4jIXZkD3lTGXRQQLjhFKIAD4NXKoEgGl/LY695uOwkQI4Q8h+8MIv/9u//dPWYIaXL2qC/Abci3VZuo6ZjYhzUZZmgAoZxKjuQ7go71AGs7EPpdTlUiEZ5K+GzRcdozeZYj8MketLhp9NfVjBrJWxSGgFFm6BNwnQ+vzZ3hp8UBOUPpTg/Yv97FdGCWjVPxAt7FzFbPKOL0kMMMK49H8lE3b/g1YSsg0gFxciHmJ/hDMa5L594VHthwtA0vxR440UCJhrsS3AaDnkoQk+I6TPEoYcd5qETKabc/JTvtQSeNTDETbLPEGz4Wb+I1w4HGIrAcQrUQJVoELCgRbFwlzCOTLANKD4iIeEIUe8DUkWiBY3Dl6fcDZwSgMCD2mk7WVJWqZLUKthoOV15Lr6wVvwwFfrhxRdqP63AFLb9XTN/78X22Ib/La25Hv7chTVOF/Kd87Zb09/XWnXe+06+2aC/6rxlaP73KjZJdrIZdxBpPoAyDUIYKTAPzJWVqKaq9UcfsJiCOTTYY+wgmdkD1aSaPTo9EXk5g1lzhvA4iHiKAIURyIqCjZFFrdDVmApesYk54md4URk8K8EiEyQrPnnyQR2t8LCCYj4Yw6ZcB4WyL2vCW+Zui/0Zz1MhLvk3do8/yATrFtiNEgoQEk3KGBy28BYDZjrBCIBhDwdOLwVQUQRwws3g31XtVMBioXqdYxYDTbugHQcuSomAn83VQjhEscigjWWuIN/hV5xSTYrgLSY8Axs7IDZ3VjGUQMEpqbstvZiqk0zQggH2U4ABJEAIcjiLgdgL8MTHqBcz4fVPSwMCiKWW5tQRJuQg431ccsK+sAToy+tZj0+trqakyw/UXEv2fALIA8hpCNsZgMVQ4l4nuVQaOyg0HsLFRBfNI4wwFPvc22JOD0BVRy5634jJC+Zgy3kExBALgQGE4kYRRA+A2BPMpdmJ+n9g2qycK7QQcxwEDO6DEC6IYEocRosWw3vHdgapl2Yow56xcCupu4nIOS5C274P4DkwwHxWdGs62Q3HA/Y1BmhFCeEFGYRD0qQAeOzAsBUgHBwBm9y2SYBEjJyNkW4q4EVGl+A4ITwm2WEc0TamEE9FyF8+zfHVflz/+reat7om0YJ3hWSBA8c35f69EZx99bqPGfK8DSAJfDd2DmuU969n6szuZuxGARIMy0xBmq6AwazbaTJZdPzvZu0NrT99Xry5GeRMQOWHZQuUqcSgFBtpgMI4yJNqEzO+SfgqXE4FuJSQ9wlDXkhgQk8OjxCqMmjUrdfNe4QEV6pHq7KmyRoMCNQPBd5QMvIcxGpI+TTKHCaNaTyg2PhB5iFbOSGzJLJZhNnBYzEGWS9gLxKvmJjBVTF8aEYZvC+Ikx26YA4ABxUK7IlzPog0D3WkyhNzUuiU6wfg/IjjFO6z9M3dIzJvfyFBeTcrPV2pMhLntrNaeAvUENlj7vG1Gka9z2TYspVNGZq0symm1bGOBW4vSneD7CkadJ1wYqBnzEcEFOyp/vBEcNEEzmKuxXYvDL4Dh943cQudFsXQXADmN5HhXvfT91U8/uuWmTXBIrylN7nwh02ltruBx8wK/+iimcHV+ogRa9cy9Pl7jsXyqpriKii4uF0y03KlGp5QVNjHkzXr1HMJ+rpG4J1iiGmCikKCo+2L1zydavdf4zffWNMoZknHkSiLB/jwlV2LBKnUQUBLGOQHI9AAwhpH0VJlzV32M02/YjZ4vm7E0wtgN3twu+wX+0K7BOTQkIW9SiOK+vv9vRlZNY41HO8fLe5esqaWXz8tu3N6ThNh+Xa1l/6/kP7rl7YonCYuNwTGJgJSGHQuA1/M95cx4OCV+xpGm3XzoUZO4Ye+XoCquXz7p0XcDhZsVZ/YGj+khA6I8t7bk9DI6iId837KCsZcPST700q3Wvl9YHt8wGpN6Eiv5qJgFeZBx+E2MruPO9OTKqFE3ZY89/dTFLrcs0lBbtiCzOHcEQvByoEq7R8FP9DnPHpB15xc2wJFfjczzUUdhDx92RJZLqvFXjk9S0OG+yQ1Kd36zSreqgksK0sjt4eI9xBk4wI9lk+EsYnHGAr1GGyaL9NxmavZar1VXxING53V79rGef0XCudzOWn6fWHg1wlbbM8PJJGqIKqhIqTMgbAeIsiym0WfW+iE6w/YqIu5HTFvHZ/BN/9muXd+0RB7LsQq3P6YZF2eMQEUoAqRQnSQAAIABJREFU87wQNU6UbFM6jJp61i9AAS437/36q4s+IX8iEUaUFAwa2MPU0BJvEGAKGBMKQgBL0xYd+f39VgW2kesiWs4dk3Zs4SnfkGUhTnsrvbPkbhdgiRdRwEl//fyJnUb9IL7HCVkFi63PKquv3XFjjXEhUQOovsdiCrwgvhudmDUNie79bcfShtm+IXsOB4alDL128nmd293y45Z3zR597cT0zcHNpic26TwVODwhAQ+RGfsUCD9F5MEc8E3kMBAk1gSIP5VUydCzy+dnlqi8Aws3715+tw93tXYDKyKGjm0hzT56p1Wf8sid6y0swEQZ6DEO0AwI/BAgtEiX2fjEmPZV1s7KZ3qj2fogAE5CDorGdfUU6ipSV2YR/7D/hye9uOy7LbTJbxXPDsk4M20HqHa8332cYK8+DIzUSabQ67IpcWYf0Fze/GHLu3Znav06zjuyvl+ORrfFoo9Yc1fm5alDesQ96hBBWbWkmhfetAABjwLhTgJaiIw9SFweSgBhQGINxPeEvA8ANQcgh9AkIMa+Y27aVJG9/fKxDrom7acD4XmBSxJABAN6bt3elTPean1ffj/beW2XvHTfh6LHPkPAnxdyRwgUyFHqYTHpB4pLJRKxXxyqGDB+uTfhOYNKrf7L0GStMfdK78ii/El2STpDgG43k3J0siuyVKW6opFlgwzgytXoUvydzjYXfQI3TOk04mdhxFdUSOEnngwtMiZYVyDQ5bxDW/b8G7C0fP63WM6HqOEdZY4/B8RezD+0saQcLF2AgghA/FMgWoqEHu13IRNEEo0X+9hbrUEKWFpc0E3y9c8gjlJyfJmGbLTZ+gaK9ZLkdEDpXgQ6RcCYhNKXMrmFTvgsERlDiG8gwQ4O8iFEFlN+qb3FyRUWt9iX3BQs7bo8o4MkST/WqocrsSaVZTZuVpc7YOmtevrGn/+rDfFNXns78r0deYoq/C/le6est6e/7rTrnXa9XXPBf93YijFb/8MJeyCACIPcDAB3CfCASosPocanMzJIFTpRwlzHmGCNR8BRSmixSBL8xlWsOxCPRDe8jxyUTYPQ4FGMNRjOAgbLksbrPRstXXBEww5zj1wQTMCKNYMx8JUBfrOYDAH/cPmKiE7MGi428sihhgZp7XkqOn7fWEyhhhqHHHEoALgv/+DGZQGdYiVgINii9YwJtrWAcAI5rBJsEoWNIepJcrsKfUJi9D0nedz++HpVGULXX1LrGIg22+5hgJ8Apyf+SRtU32gjl1VcJVWRSTCabYe5LL0moZwJcL3+RnP2c4D0KMpURcKg4Ni2cL+O985Ezr4VIfNApAVAxUGUkL8iyfCSLLGZgl1riQvdGf1tdjuU+RqUoTpAXqVKnpBeBrskrSNY6J1Wr7PRbDsFMr2BKEJOeUNUSXOT4moyj8tdZ5MEi0zJNyr2XVmGV/ZPNGyvyFOAaEj0BhAqh77KiRh8QYBJwqWeybSIIz7JFKMD+IWQRitgqU+AhxlU575R9Kmk7y0mvXK49ZQlIetpAOpdfPHYH95N2n+YHG+oLz5ru+qYxtcRVizC4GqWkeYA4UUAPA5ATyAJXWEcIYyDEHgxcCEDgRsJ5HXI1J8DkTBVeJ44ifDB4soOsXUuf9UH/9W8VVn78tWzOzoPsJ55cbHGf7EAS8VrHko7tuTxjkMHHfGvV/2gW2txScLPieglAX5UaVuzzVp8NuVZ38io07V+EbENIb3I3PJCkqR+4jAuwoCJ4adCy46AM/G7R5mqsH/qyiwlBl9zwsckIB9C+A9y8ABfAkglzkZVsNvKyxfRY+kVh6zWzgAEId0h9IVTSKaPGKJiNKEwsxj+UHkOFX+/EbvkhmVlsIQD6BEgBAhOEuBcRpRac6xdjxaIMWc9SUTCwOaTSr/ZyQgomKU3DZsXgCYQrREH0o37EhZmq72PFaok6znfkHMOSe28y3apv6/b2bh3WMcvfFpEzanQmavL+DSas7IB5Ee62a45X7uwc1KQs6Q9IfACyevsU1HDGp68cnqeX/Ouz3x3YPUhg6NQkUQR4cLvterTZldEk3ZCz9hotu0EgpXXJVTK3vxHUuJHDiblCBCgoiw9cq/2DHHYu0Z7R7wtDt1/7kuYnenlc+hgUISHxRWVlxkV6LTHDot5BGpj9USbbUMR4DnkoGiS3m89Ffb66R3fz9EGzhC/g/4ZZ+KDXKU97ZL6pJtJhSd99euntx8s1uOq85VgiiM+ZzHpq+vfKs8ZE6wXkEkvqi0bnGtdV1/yll3NZWQFwvBHx90ReWrdETfDUl+Xq+EZ38DNDUryO/nK7kbrwlvN93OWLmlXaFv2cPQYI3D+iXBw5wRdGMJBYvhBh6vHrrx67cSY7xp1XPzI5ZTgSHv+pHyV196LvvqtkYW2QQxAdcQvbFX7osxRfi5n1wu+IV8mBUXsHZ5+8uVZkb1e+SO8lZWQdwNkwmSmiJBtQs53VBpbi7wQRt6TeW7l1AuWFqHOYi4Ysci5jxoooJRJV1VEfuL2JzkwbH6Gb8iVwempb9pV6kveLlfjPLXXET/ZFSkjuItksBd6B6SEOwqMA3rFFyLBsqT40B+7r8wZRCTPECz3fTu/tKyq33aSzCSPGaBow7tsFwcFuRxR6Tr/TZHFOfGrGrR/qq/twoMhzqI+RZxlyRrN+TRdYPKUjsN/AuRtCCXBjPYw942J1teBhFQExQDBEUBKQM6SN+5d/oVN67fPEhSR1D3nyl31HEX3Opjqaqns8sn0129qUpx/X//u8R5H8617lpkvewf+WShp8tsU2sb37T1JMEuVy89u5oz2DKR14mLy96SVH2i5O1QnO1tkq713esvORg5JlbZC0v3+bGn+W/ObxkxeFdHBI0tDDHY4QA7ViigFkHZUhMzXnAvge2RseNL4EIXVaUywvQQIHX7bubRlrnfwLp3sDIxwFN7vZix3UVOjeWjG6Td+j2g144d67cU4H8WIDLIEnyKxjwFQw4F/xYSOMOONObBnvBvq+1VcKnf94txqlc439fPD66BpSd7dWWrdsWCnvc3g7vEv32pOkFTI3Jx+5CAN2W8Krs4M9KxdMQnWSYBsSGWW5EOXUhqNyzxu0rmdDYWhWrZKd/jFDgO/vKwNdK5NSpxpV3ul7wlu4NlL9M88O/60DBef62n6ijMSpoPBlniDR3KDprwSALL/hpktex9ubs/t/HDasehilSZlp77BsrtsVx6f0Gn041d8ApRIrOqpxoU3Um/G2GQCEjIIbYDYaQDZxRDf4YQTAcglJEiIoQAbfyZOwYDYHQk85XFcPdpJ26D9dAD2CSG+C8CFHn385t1fL57WeVj6IOtpS9fcayNNXUYfJZB9GaCOELOBSe9bxgevE3teJBDrbJXomq/2mJ/Xq1Wa7YYmv45KO/5xkVp31NftaK0i8ncw6aqGywYJyL+IqU5xJhX4uxzd8zW63YNiyjWZGS7i3DU5eUK948bErNXAeUr+oc0H/z1YWja2hX6o0WzLIS4/WHB4q7oMLBUgOa0DReoIX0YghWkuEmewhDH2ZPUIjtr6yZiQ9YFsz6kv+QSVAFGkJT50QMzy/BbESs0Sk97lxIVZ3dPPnkva2Kw4Z2KIy+60SxpvO1Otn95hsJYYDAWCdWIdBoQe4txEjH53ubBLymTlOHJTsNRotj0uZBmQau6zOYMIBFxYWa7jRr+fO2DprWaWG3/+rzbEN3nt7cj3duQpqvC/lO+dst6e/rrTrnfa9XbNBf+VYys60fYiArwHgmWDmCP0dNzO4gZM4y00S4dZJpQxuBTTDqQ+FYAkMVglqXCI2837A0EsIyVE8E0EDEegVcQwihO/mGwK9Rim+HcZ1rz19GVC19KjtceBfBhj5qR/EYZvTLA9hgj1gcOXdV0CicFeb7nIv7rTtDEx63XkvHneoc2rym+kNyDJ9xGyRNmNU1SM3EKrEwg/RsBrhPwl2c2UvyubLpKeTYoPLgvNr5lqHQMxZutgAny5ipN5XStyA9d2Ub8ird73xBhUWFfGxCyXxKEXV4xyFBaWpbF2q+aS496HAECEyFVxri4La+//CBAPA4QdSOyS8j2ksUggC9C8zOmdPhHMN4W1QyDYUzfVja10OP6eVGxE8iNl4ZGVkzHBtp9xeJewbONICBbZcUl7YGo3xUikIhkTbPcDggi5naboc0XFvoIEn1niDes8z5htGcCl5xDkGiAaMZwPIMxhMA4J5xDweCDBeoJUZBBXmnnerDVE3jSs+0bdJEKrpCxH0N7nr4PBxkTbZ8hJyju0+U//zv0/YSo+Omlc6JnyMN0jyBXWVZVEivsqzmMSajjxz8WBs6z/aD4QbURknYErUgJ7EehxQOxPBOFI8AIgNiDFDKbuzL26jtm6Ds9oc9YEJD4MCT9YdGTd4LbFmeMWq/0XVYClo9JOfGoJqj9nQbMeO8Uh9Vb5EqMPkElLk6pq0wlmrrPgyF+jA9rfU/thg9FoAtYHCRYD8pFCsxdkepGQniDCXGB0GQB7MC6Mt66nvwGWfk4ALyFgLBHFMgLPxYcI2QTgH1hMYR7d3IAOvSNbv7TmA0EzQlStB9n1OTDYBsS0RPw9BlhMCC8ggiXJZFAchytSz2/SG7vc6j1M0V+8eVkJ8VVA6gwEeYDYEQE3c5ANTOazAaUq+riVNYhjzNnTCXi00PX0tAETLtQgNPOqaKXW+P2abYeIw6dhjrzz36f8/Plv9VrPGpRx5jEddzc87Be2NN03ML3ftTPPRoe0munfpueKWxgLebLvkWhtLhNub1SYP+aLY2vfEjPDcX/DJokDtCzO6nPROyj61Xrtvn0+58LDd9supZ3z1a9N99ZldM7N7JOr1g3N02ge6f3JhN+MZttZBvgycVLmtIq0cd+Kz5MCGiW0stu6hTiLuxVImtPbQyPXDEs/9cJUnf6js1FDz/61a+ma/cENFlz29vfIZdQrLdb3zL78xl29JzssJkODGu2RYH0aAHsL4Fl89srZnR0HW0/PWKjxnxdPjv4+LmdzDZfDz/jol/m7ShsEyo4OFv/6S15t17/GOkIMzED0Bbhph2VyWBVjHmOiLY9xfCD30EZVt0hjofnwqvVFKlWqWNMzNT4WYU7VrDivUcf8jAmXtT4b3ZLa0bLA9thuQ9N3wkqKPlwb3nzRj/U7RilGdAxHEJAA8ucgJ6e7pLDxJxf2DYssyrWEyCW+Tibl+rqdzYuYdNGu0l1BBObrdDTWkrt+kaRJ1XC3wck0NmDE748uc7InwHYg8ecIsJgR7QCOP1VaD9YiY0bifPHQayczXjq7ux+hWG64l5fMI1L9DLMaluTHitBdLXfV58CcauJB+Sr1QW+3q5mGeMQ538Av1bLsoy0tbp8WEPZr64LsB+/tNfEYMdyeHKf/PCYxaxER+XXJTvt60fE/1v7QoP206n0ltBXF3857B+7sWGCdRMRKAEgtmNdnGNvjr9Y5Q5yOqHM+wb8+1nH4nyChkHfwFd8RETZA1IkU00daBkA/IcPmj1/Yv/2htMNDfolo874wu2ldZJt4Tef3pwNVhaHFebEngiOWd829NqVPr8ljK8qzZ9eS7RvDW77o53L4dctJm373XY+GVLC+o1dm9UVOHyGHx33JzVZZvn9XSBDYVZpzORqv43uDG+5Mz7oaNMVdHHfEP3T1C20Hb63It8KIjlyOgYD0lMijtjlXsO0Yqk374gLLIh8UIx4IX7orwb8+QhgBki93NVRzuUFKQP3UYpW6/T0fj9OKixJl/IiE8BYhSEj4PQFfxICNlpEmC1Z/ssmguMz3eYe0RQ2ubpZUXvu+O7DK35u79E5U5QU77V2rG2zdaG0gJvad8EeSybCk2jPXwdLE7GeJ8xixPxDPxOacC3n+9K4ZTkmVfcY/dBdzu1Vti2wD3cDs47s+8N5Plm+XXPQN2nDEP8zjOH5P1qX785wONqnnxI/L9XebC3PGyu+kR9///LBf2F1Fai+5S2661i2x/FKmynaDKn+E8WHlsrm2VNs6Iy4rgGEPhiSkiHYy7v5gb3w9S0yi7Q/g7GtFUgloFTK2CgiOE4iIEhBSQAo4ruTZOfYZQmW/ZgfEzkgwc8eupSsmR43Y9PT5fbtaFWVNje0Zv76MMEF6QHhYXH6X9XmWBTg3T7tgyUKO+HmkUdlDPZH03YBRsuOhDJ337oYlhUOO+IcubWQv6Kp3ltwlLjUK1V4XkANouTOcM6nY2+1sedQ/bImQslDmAYY/Sajutzcu4Kwx0bYOOGzNP7TpRAVY+lDa0QZBbrvumiaw4NeIVpk3arPqfyeGG2WVs9WBRyKyjIk2Lkz+8lM26ZV9PNKryJiDiMaBzEchMo+Zk4hIQKIZSfGGW0ouxZhtS5wFWSVqP/1RQJwkLkpiErLGE9LEsnkTpvTIvtz/jVN/uS55B3r93KDt+VB7Ydgg2xnDOe/gnLdb35cBgBlMRAkAXFb0wyX8yS2r+h6YECiIAzcHSxNzhgCXX0Aqu3irMvaqSencrN3ugKV1HVU1n/uvPMjfoDr/S2UVVbgd5b0ded4p6+3pqzvt+r/Vrv+v+ksJTyKcigSK+2zFJiugc7+FjOGYfXHlYcKJtpeAsD1yUhxplRttiSZwGfoA0AAk/IkAZiJAGgLu4EyYscDZCsd18Z2wIY+3b/zQ+39VFj8vywuSLef1KhE+8w+WMBHa/yYQCAaJEm5Wl0QMfpaQ+lYXdVfMhQDVeYc2/hkQFdsGxIGR6BogawRExwDwBAJFA7BZRGQgJBPI0pOM8VLF+Rzwhs7tN1oLBIhGBL0Zvw6w1KUOlfur+q28MGjQMHvTXeMa55aJwgcWVnboJAa/S4RdZUYPAVdCLauYnYiNtl/HWAeT8FUBmCLDYiDQAZCdZMUw4DwxeI+IzMnxoT/ErMzuTsQ/RxkevVnZKwEvH3HAz5NN+utC+wDQ05wR6gbpJHKIrchHGDGRig2vDqxGJ2b3BOILhGlDGbjb700C/DnZZPCY/BjNthIJWV8u8xqMDs5gFiLMIhGarWgc8pYALBOA3EBsX/6hf+HQWotpQEyC7VdC3J2fsvFIYJf+nyDBY/tM+qToFdfaIVP9ghw8h+Xy3wUKYAQJfgJkVwjoUwD+hCQxl8zhFUmr7+925MxDkjsAYlcA4TJNGiK+hBFLKjdGWl5Z6+7vjKvyZ//VXsOYaJuKhLHA6T+zUv+8p2PutbFfaXwTBVg6JOP0E36ys7MTWI4bWc41nf9f46MeWHGzMhKjV4jY9uR4/eKK5xSwmcGa/EOb370hO0WApYSxCDiPiEajhP4gkwCFXiMUmm9wGgGjQKYqwOTfAEvnEAptNwxBgrHCGMkzfiWcAZz+sMQbllb8rcNHu6bq6rUcj4TTCaknAjwmGEAc6TkA+JVx+J0YTAbAnOoGc+WgoQAlqpj81CgrUidgbDqRAgq2BRLmEuwFYvxJwUhGBdS5nojRj0A4wBJvOG00Z74MgII1P78iX2QonMSn1WZoUzmfmETbVSB6LLLQWvDV4T8W5Ki9DzUszXskT+WVJCMrOe8Xsr11vnVUT59G73p37rumrkaBxsScqcDlx+cc/fP7TgXXxv4W0eqzntlX7tkT0vCvA/71h8alHR6Z4h9WHJOX5ruweXfL6yf+StsRWsYSbVtgWxjosn/bZMEzTxgTrMVEMEgA0pXLLViwl3yCNzcsyuljV2uu+LkdzXaGNF5+j+3iE096Gf6T1mXQ2U27lu37oX67CcSYiAz3pIfSjn0V29NEWyc1FKGUVVJMgnUuR6SKcNbZx9f37VCY+cDvTLN2hLtkwhmfwNVNSgruLZC8zu8wNPm9f8ZZk0vSZI+IHlsFuIcydrQAhgIJ4RQQ5ZHMv0qeGK7U0Zhoc5Hb3bPgyLaQd/x8DSPTj3/wc4O2r1cvjwB9gp32Lg5UXwvgjmgHqC/9VL9N8IKm3UVkhgjBf0diMA8YZhCXVQDSRbejIKCDXDpq/uF1Fn/Z2bWEqVO13NXMyVTXHugyKq6h062Zc/RXs4q7gx2S6rLQcy1QeSX9XK/D/CVNup5T5jPERoD8M+GoggTTgSjNA5ZK8B1JbCS6+XxEWL9957JpGV6+28McRffYVaoLWi6HccQSncwjJHKFu0HKFmiczKBQzalenlqz97xP0I5m9vwe3OWsd8Vfv65lYc79fXtPtBDCNUuc4R2hX82AbRufdij18QvJi1fXb1uDuTgo8+yjwnDmtG/QH+ElRe0bOAofkBHzGILqAqh2Weq3/q637eIgHy7rB8fECS33ZMv5RaroFk90RJl9gZyeFNEQwNjnM87sWBNZnP1IgMvhrF9S5F0isfMqoMBCldfRC94B++qXFrfSOYo7b6jX+uOxV08kDOxh6p6n0soNi/O9Vh38Yfv3DdtPCnGV+PfNPP9Bz7un+FlMepXSz2bbI4gwHmRQLqLXWL55XZZY8c6Qxh4dRgGWxpGzX6GkSR/X5UHPvEMMfpKQ+rk4tGAMX0UZnq9tviXGVzCExfviwhQDtRizbRbnIBUc3rRhh9M6LaTU3rdUUp3xdjs7ZWh9z73b5r4GJ9t18LNfyVpTMfcRUSRI+AwCeBNAKwI6DYCnfGTVtO0Tg/KiE6yvIrJhQLwdIGbNOvantkFJ/h/p3gGnonPSnr2716OKUdStEiE8AgA+lVme1dcuxXROaHnL8IX4bMmRX0c2Kc4d8Hu9lvPE/9vlZbY9Hhh2Yti10y8eDKi/okfOxbf2hDT88GolTdsBmWcmcrcr5P5ej04mRKGBGmWJD62it02Pzmx6wjd0c2N7XpiG3EUSp8A8tW7XgkjjrPWhrZWIgdrSzdYZAfQRY1sF4F/e/+sI2XYm822EtIMQp4OMLmT8OWDsbZRJAQLLwNL+Qr/+SQJUA0KJhrv9t+9c3iExMmpS88LsEGP2lefu7vXo8ArNT7UL9LsnGxTz1Q8/+Sv/0QsHr+lkVzEgsBJJlf5260GfbL2Qotvgyh5T31E4XGYsz8nU11SyKzxbq9u3M6SJIo9SOUXnXu0ZWlrcsX+5kaO48GEIceJsIYxHCeCPgpRNe8Xa/Vvyt6/5uh2tiBQbJMpT646N6vbwLU0blflFcbVnMSpfVbFc4jyPBH3L2qBfBEf2HBJFAKIfAu2WOf0oASpa4GIfyIA+rS53U1s/xSRm/erMTj+iDoo4CIxmWeIMzQRYCgiTgNNLwGDYq6d3TOyWczVrR2hTn4OB9azBpY5tV7wDRr9wdkfjt1v1tZ31Cc4DgisIgu2rXHz/QEAvJ5vCRHluCpbezDgOEPxJTAfxhsBb/WbugKW3aqEbf/6vNsQ3ee3tyPd25Cmq8L+U752y3p7+utOud9r1ds0F/5VjKzoh8z2GLLwyK7NM/7Hfc0C4wjKhzDE62mx7FxHCKtyaiYHCpGKMpXAur0diRQi8PRGuRISBhFgCKE+1xF1nvzR65L2u4QOnifCxKpp3xGCnHKTXHxhapu34N5MASxchoAU41XC2rS0vN0eVSkU/INE3Lu5OPDAx4mTFc9Fm63KGeKX44qlL3o1bPQNlLMpLxMAqnOIBIYQRfUzAUgnpWSShK1XmLk0MniOAlMpgXbX33yAM3zoBAYW5zMy/WXfl8do22sRgnURlzvC9v8kLcnLXBZTB46LKEVYmxxvalDnPowY4eYwMKufJOfcCCe9Ghk0QWToHWs/cpIDahDQDGP5hiTMsNQr2FOLjdWWWCpd7DnAu2RRaxVAnZnlGd87YEqaEmpUnBh8BY1/WYBMm5gwhkl9kHF4sA0tjp4pQK4spVHGG7bP8gtYu+eYhhypO0xXZckb/AaAvkk1hP5dr+K4HYBuBy5sR2PG6AmW19Zn4fTCEl/fFVZUEIOLzCw5tOR8QFfs0AHxjMRm+jTFbn+TEpjKi63Uuz5QzmIJEXRHYXECajsC+kUEeBsD2Jpv0ChASs9L2Arnk10lSfacG+FnmVGZ+JDbPCD9bTIagfzKuyr/zr+at6ATrs4DQnXGcNf/oHwNaFtkGLVN7r5rksj+gAbeeo8ZaImFBmndwUvP8jAcvegf/PqXziDU3LC+DKURwzRJv8ICRXRNyGjGQ9xYc2jT5ZqF8xOArIH5ZGGshwD2I9A0HNhaJv0yM9QLO26AwgKiU6joGOMP/IMHngBSGgP0EOFyRDSE8hoi2JJPew7LvPO/op5qg8LaC0U2oXEB5I7DPCGkKAZ1jHBcS4ihEMiSZDFUcnI2JtiFE8Fb1y5UaZWVsCAG/HwD3A5AwDzsAgAIMHs6B+zBh+FY5SbicI0xOHq9PNppt4mAeLjRcK/LlwFsjYy9ZTIbONxtPRrOtFEiweLlz1YEfnopwFA4oUqlTz/oE7eicn/FMCVOft2l8DgxWBf0SENX/tyJthm81Y5ZasxdlIgDHd/tXaQ1Oewebl++BZkU5T1/S+V/+sPU9jinnk8NUsqtQR+T9WYvemc+d26NvWpzjvKgL/OlkYOjI3rZL5wfcO2GE5JCvKIZ21ZL50Or4evbinhpyhx0JCF0SlWd93C5J6UVq3en71CGJU8Mi1E+f3fv16gZtBaBdJY28mvre452G1j8d6h9YXVpEYYLJINh9CnNp2eFfHqhXWtD1oAzHe5Nr8FF/w8rGJQVd/ZylbX6p32Zmx1xru4al+X0qh2UrL2OwWOgCAgFD4TIusbFE1AtlHg9uKiAvocMKQ0R//crzB+md9lYbw5pX0RusKHSLotzGEY6CdiGlxT0ue/ltHG98SFwUvIASiItHHSG0QWJCWmcmIqHLXpgs6fzue/n0zudHZJ6cZ9V4b9Fyl4ETc57xDdquIZSa2rNiiTFHKUj5oc7i2FURXabOi+xWidEvdyVJmkuEEiPeV5g8esYWgyXE+TMSY7MJMXHv9i9np3n7f6d3lnQ57heyqm1h9git7BKmeSonsOxSxjIkBI3W7WpUqlJfPu6nX+VzYhNpAAAgAElEQVTvdoY0sucPSAVV8jV9o12DMs/M7n734+sYQgRD+FAm+o3cFDvj/M7I/tbTrwimZ/V+7FiQ2SGyKGdkptZ3Z6FabW1VkG2SER0aTgEE3GttvdbPenPQ9LadnyaYj4SwTdZJDVmxqy8y9ozC6FfYZVcGzDi93flXaPO8zSGNcfax9f46t7uFW2K2lICwhYxkTZvC3NEXkR0/XK/lr6OvnvjI3KjL9KUNu1x4ION4xPRze5eurt/2BS2X1SOupn7Z/Z4p1sZafeTqMeiMqcaS3LpnufmMn/7HE34hHqa4AEtHMWjv63Y0GGqMux41wmBlksnQphx0eRA5KIBN9USICwFhhsWkV1ipxkTbF8AxO//Qxp1ijt2968vtVo3vxhB3Sc/9AfXnTO8w+H0E+ASBG4GjYogpElchQ5IHA0iTgPOV3twwc/tEdESbbY8hQBxx/iXI8ltMrfkp4cCPzxwJqJfpx52f9M84Patn7yk1dMprK6u4xOEgGJX4AZI7yxIfVrF+KGuXsra75Y+EAjDKZaSAn/d/94KX2xm2MbzF8oGZZyb5uUs7XdUG/GwoLe5RyiSbv9sZs6pBuyrzbu+sK/cZHAUDUv3Dlk37P/a+Azqqon3/fefubnbT26ZSQksooZMNvUiRLgiKKEkoYgFB7PUTsYu9K9VsaCKgCIh0lJZs6B1CCSF1d9PbZnfvvP8zNyQmIQn8Pg/nfJ4/c47nSO7eudPu3Jlnnvd5uo4tIoL+plh9LXa/yLv3j+blmxITRiPQWS+HzTC5x8Qh13R+N5lo3e53hhg+isCtSTeitAwJ5qcQ2AR0VLzLVS5bkGAGSTgLiTJB/vu7U/VuScg0TqDRwMhvkOWqbcG5PeM2hLZ93d9e5nWP5erbffrMrDyYZvABMVwBnHSzUpNadSvIfJajetFZD1/FHHNkVsosRCCDLuRtMQYOHli826LW7SFg9quuXsdS3X2q2Zo16+Yic9X4zLNL5kaOHJLs06RYzGNVcknR8ZYkYOz7gqPbsrY78yb52cs7H/BpuiRXqytqUZTbPLLEOjFH62p6pNukuqzhm8csw3WKl4Ck8UJuF7qe9xdd2N/Uo23f1xChhAhClSMbxMMcIAJkelVI3hCDdxD5kqSYwPX1fnhq/FEYScrF1mPM1XcNirXvDVZ5lNGylxHPJMayFh3dGJOtdTtTKmk6jM0+75Wv1u75LbDDumHWlDe/D4sq3KFvmcAIq7VlFe185I8lxgaJ9rsFWPp3xEfdslbqjuNOU2yAojveWLoLlt6qhRq+/o8WxI089k7keyfyFFX4N+V7t6x3pr/utuvddr1Tc8H/5NgyxJs3AGNJKFO1RtqNE+kHOfIrVWCWwiwAkKrYMQIMQoDNSbH6t3rEm0cwZJ8JcXhCKAICHyB63hQXEF/z29Bqxld9/AZMXomcapkAEYOdQBWtTXFNcv+LT1hIdIJlLQkNujpuoPXmpZhM4DQgCAElzBtLEfju6oWo0SJMcvbJpYWRKjfvtsBpM0lKqHdPkmATEPoBkRmQ8gDYFeT094aL0asA6JMUq6/lUl2jHA2E4f+tD/hf1L8BsJTWoQTDRJh3r3hrqIx0uCZITQw+N8Xq+xmMFuF0b6kKEa16/u2ARMQUVsphU6z+s5qu543V4e+wSxpOAF3rmpUYEiyTxSaqijUj8iIGTwJBek2ATPw9eoV1CnF6UGz4KgH+obHIKCkpJkBhizQW3l6Zr9CvoviqAwGD0VwGMtyraO42AELfbv8QI8G6XZ0cF1gNVhiMFjNyNqXgxDbm1XXoxKo6RSWYH0Ri06vM0+o+gxBeRIbtiBQgrpyAiwVxNYPXEG9+l2THSMY0tVi9TGIuMsm7bmfxfKfWcIZ480vAWDuhD/rdyd/uE5p0O5h692h7acwld991Xk5bU7+K8i6/hbT7oGduxgAvpy1sZHTMyw2Vh5AeAERPU6y+Osw9aqW5C8psVeGx7c/eQvesO0gQS4S+QCTCpY8BwmpTrP77GwYNYUIHruazb+c9UMYSwpsiL0QIIYJOyEEZg0piigt6+6RYfTVzOHJh0hzX4JYTBbNLSCogsGNAkEgATyPCH8BJOKoPIgYDTLH6Ws7uNwyDVtY1MapbVpKwF3A+Q4CwHCgeEZOEDIHyPnE6hQSLa9ZVyFIQwfzkOP+d0QmWt4hAjxyWVL+zRC1RwrcE2NJQ/3T/IaOZpNXsF+7NVb/Ze2DJegag4SAVarmjZYFGe2B4dOwLNw441srlUtMjj/tWAvyNJIPRehU4vfr16c2t2xdbxpVKmjShJUmInqtDIhOjC7PCz7j5Y6diM6xu2mXRY6lJz+mcjowijXa/VeU6XE18z7Qe4xNAhm9rlq/mI9cfXjUvxFYysYJJaVrBjpRckof1nqrIfLzvpg0eZk555reQtko4fc00KvvC7I9b9Y34PaBtlyNxvmk1rxmMlhTi9BoDVBiWq479PMPdURFyhPD8ILni/jNefqs5obNrYfa8494hn4SV5vdzoFQyPupv92xCmAQIg5DwCyF3wwC/J87/IsYXEuAeRPUmIOcqcVglynqoPPMVi4vbySM+IUmNtalgmXIC54ToySEI0sdAjnRASWj4+gHgNSJohwhIjorLqHZpOi7rXOEj6SdKD/g1e39YzpUpvvayAYVqnQBTJE+nLTpHo9sqpAtGZ56fd8oreO2zHUYoBkeEOAuQehBAx0ovGjwOnH9TcHxn5o0w2U8R4UMC/DgqLyP+89O/v3DJ3T++eVn+qNOe/itFHm6y0yvIVtzZy1HRhwMWy4wVqbkc5GBSNkewSwQu+WrdkZWo3u8R3LJ85pXDi3sPfPIqB9kDSNEBDiaGwz4+sXVAl6KsB7YER9Q6GKlqpz6514bpK8p6CtczF1lu6gC0ZLp6bvMqK+pZodFdrFBrcj0rbK1H9ox9SdFud7CeqKI2inwG4dMcYPKbF/dMbF+Uk/NhRH/1IEuqc0Lm6XAHk6xqLoc4keUSYEWJRnsmHjU7Bcv+vszzr1o0romTejz0zfsXdvbplXtt9i8h7ZTD03GZ514f23NK81J3UjS+DUbrOwDkixyUQ8FD+344uDG43axylao6ekKApUPV6qBWpfkjB/eeVv1dIAY/qB0wyKGCmYDYDTl9Vt/4UNzekd5LjglQmILRCdbtnPP0ouM71/YI71b8yamtz+8OaLl+SM7lBQvD+8t/+TVvBgDXBOuZE21hhLWMEUWoPCBuMMX4K4ey0UbLWkA4DzJsJJB/AWTfbDtknPtKu6HOFrbCz168uO/j4b1iewum7a3mBUChIY9jSJgdIjqBo9mGztknY4NUPYzWWQzEwQhvDoBOAspjBF8vPfZrRNOygkEnvAN/7pN3/e0rbr7LWpXlxxAHdEqsQJK5T6nG5fhfPi2WF2tUtiHmyw95Ou0dXGRnSLFKc7JE5eLzVsQg8/dzO1Xr1VaV02C0rN12MH7QX/qWL43JPPvdQz0m3vPPwFJaAKB886rlTwwJZqG9eR8AtIBKlnkRk1Sv/W2cWv8h+uzUw20ezDj+wYbQ9q+7O50uo7PPf92r72N9lbJLOI+IjwCCI2+f3x3JAPSbA9psjS5M/7lbXmaPo74hh8dmXXjmZ0n3Mw9oc2VK+rHP1jdpXx2R1lg/KfOBZ9DPz0aO3EkIHxHCZ8mx+k0Go+UMI3qr9MSO4gNlGfNPuwf8KkDXftbUES6ce6TpPI61KckfOqzXVHG43GgihvGE/C0VY6lOJ18iDtwdJXmPqTx9uwHBRUQQngsnAVA40AsiRCJyiicGCxD4T0mxgQm3ekZUvPmkLevSD65BbRKF5j2q+OikhwNzolZYo5DTfCEp/FzKfs8WZQUOBpAaWZTtJSMr2xjS9r2xmeef/zi87/mt/uG15BiI4TcM6eXEGL04WGoULI0yWt9jxL2AcFndshIDgYGaTLF6dqt63AVLb9VCDV//n9zIN1Dcf1NZRRXuRHnvRJ53y3pn+upuu/672vX/q/4SixUiEov8S1XzrbI57jqkDyEGmWL0M8XfDUbrH8J1s4r9WLnAUFgKa8T1KKPlM0AIQa64dU8zxeqb152/I+Ytu8er25jv6jo51mRB/hefMMEs/ZMRvU416tBQPmKzgMQvErC2iGglEkAFvEyMf2yKCfzVYDTvA8IVzorikZLOXc2EwRHyWALsLBZcAOADDFNAln8R7MPq56iYmnN6HoF3R4A1hOo1phifWppyDYbhG60vAkJ7ASj9F/WvFyzlDNYC0atKiPxKcxuSazvVE8IyYCwZSB4DxJYgUa1w+NsCiRg8DsDSk2L93jLUYHk2VodqJhHCfYj0NCP2tRPp1OEb40jRjCVoA5yqjZU4o+cBWDdE2gOEa6vYLlFG81xG0Fs47t4AXiYC4FVTrP+7ogy9Vlnbyk7aghwebGBD+CYwXGea4h9/A1A+ihxG1noPOg+1CI3BXnlpI+yoKs1z0V0jIvSz25qpSHZL9Gv2+8JWfat1zaruFSxjQDCbYvRKmOMDa0m6ZrPakYPhxvs1ggCFDt2UaKNlHgeIrquXWbPMHFlrBvxxjsw3OdavFrPPkGD9wFmSH6LWef8N0AmAQgYEFX1ligvo9d+Mqxv3/KO1hiHBMh/FwQSHRcuObZgU6CjpspekQyNl20OnPfUr/Bz2oCblhSPWh7R7o3lZcWDHouyJQ2sYndxUbkV7FCNrMnoMRus9QPBu4fHtDYfh18wI+UOEOLm5Vq8wtW7MXwuQILAugFg1XielH28ywnKln7e9PCxPo7uyI7Dt/tUh7WsapygGEgTYrG4+xOhJABTjaiNxx+rkqSF/ibnAYLR8j4AFQHwwAvuRkDoQkJ6c6lcZc5aACKMHfDwpTl/LUKkhyYsGGObvCHAZiCIBhPYwCqOd7oT4EZOhmlEv2kDZ/AH8mRSrf96QYFmIHDVAlFCdr6KBS5+ZYvUNutfXJxFwaP+iA+e8gj4D7lQ3Ly0YcsYjaO3cjiO33XhnjSRTp+RpAdlKPyibTh4DyqEAXGLAbQBSOxImJwAC3FGkB/5I/PEzDXF3AlLla1xbqzjPylO7us2JHOX33anfjgVUlAR5OyqaXnP1+dPfXuZp0biGbfdv9fWSFtG7GMgNmulNvXYkbOb1o99d8PAzhhdbp3/dPHr6mqadr4uyLlM5O0UW5dy/JTj8JtO3oTlXHl4f3Lbr0qZRY5On+VebPwmXe0OC1ckAexMnpyj7usNr5jEAthqkxJmOsgclcvpfd/PaElReGqUi2QMJVKc9A1c/HTmqOlKCGDyCAH2A8CsCPguQAXKaQwyfQYa5wOVtgPgCyJUs+1Ml1+IP+jX7IFPr3mDoryhL58LsTk1KiwYO7TvVAhxWiIMjQ7zlJ2BQpDCVSOqBSBHOsqKfVFoP35cuHWiKQH6htuIvOhdkPQqcVDk6tz0E6AiqKB5KwOSjfk2+CS+yDMrX6C7FdJmQQAzHI8C9jPA7pzD6QdxFQHZE8Cg4uuP9GwYsCwBhJRB8NDXt+PJpaUcm/hLS7t1RWRefkgDUFz28tziBOcLKCnt6yo42WWrX/eVqjfW4V9DJzsXZnYADy9J6ppldXPMEULiv4/CRq4/+PGRy10mfZ+lcx4rIE0Loj5x2Lz6xMTukvNAgWIUNzYsedqe2dVluRJPy/MEqIvd0nefOwooyXVdHxYM2SX3pus5jb1zXiUZisIa4c5xiVmO0iIOxYORQ9OWpLZ0KVdritU06uH96eqt7oUa7M8vF7UKnQuuMArX65CUP/V9pOs9sUdZKk69Lsdlaj2Mzuoxf+/mZrYPbC5mGoHBF8ujB66e/GdkrluV6ujVRDMriLd8DUC4Sbph2/XjzadcOf7O+SftaGoYi356uHtoeeelzBvR9tPrgQuiMqzTqGQ67cwYA92Qc620DYrCQIXyRGKNX3OANRoswpVG0JZ/z83WLTT325YYm7V8KKyv83OTd5Pqq0Eh3IAGuOwuRSWLtt02U7+/vIc4F4mdNcQGKCachwboNnPAdIl3n5FzFULPyr4OLnpvSbYK1a3HON3NTDsX9HNL+/e/DomvpKtftL874Y0jYsZI5yC4g0Y+cwXxETLdlX73qom8+UlKpXueyvEBxKEfWDIG8RpqvvPtMyr4FKuJeFeL9AeBeDnvPMkl1vkTtcslFdvqpSPYsZ6qcckmT428v7XHGU7+mR37WgrUh7ad2Lcx+qkCtbRH9yfSbTEKj482//7V/6cD1oe0fm5BxduGvARGvfNqmX13zqVpVaWy9xRn1YcBGJ8X6D6t5U6V5IryHRJ8AsZsORerL883zu6L75aU9/ltIhALYjcs4N398dNwjBSqVWC2s4IgtGafe353c+NM5Dz2e9AyCNy/sCWTEi1Lc/Y3NSguH/KbS/hKuc8OI0tzhW4LCFVmDxpJKdqqGmy/PVhG4WzU603sR/cOOeIcsSo7RrzTEW9IIYbZ8fBv9VZL53m8hEQtDywoD++ZdX2BnmO0EqUhLvGmGi/umDK33hWcjh99kfFdjzfU9oPQsAbkh8VeF07yzrGCuys27FYjDJaQEAQQj4OcENBUYpitrbiHFQ7TDFKe/peeBOLArTz21wLVZ5Kn6pLyijZbEsVnnSuZeSQwighJgQK4Oe4dSSX3RrlLnjIyOOcsIlD1TjXJXaf8fvxVYGh1vSQCkVOAoDlNvSsTwYInWz6PKq6ChfrkLlt5q1DZ8/R8tiBt57J3I907kKarwb8r3blnvTH/dbde77Xqn5oL/ybEVFW+2IdAgJFZtriIWWZ7dhrUQDFBTnH7IjcWt4lqJhJUmJcIRnnB71QIj2mgVi+50wYi64S4pnFTTa34bwl/4aaRX5KAPaoVYV27S69UPvc3PmQAdziGyiSDzvEbvkeA+4jQEgX0LwCdzYE5xqg0MHucEuuQ4fYzBaDkOnH3lLDJ3lbz9ezFChXlBRB0R8RSB0CXCxSjToepnqZgfyVxo/AUBUlNCdoAB+XDOPxdgZY0y1R+GH295C7GSxXWbda71s/oWxaIPANmc5Bi/g1HLzV2A4WpGMAVIVhOT3gGEDkiYRkARBJDFEH8BTtVhSLcDlgr3eAQoNcX5z4ky5tyPKD2OsmDXNpyUsdVlyBhENgCAwgEUw5I2AOySKc5/hmBlAMFZJFB0+IjBfABsCUDNAXE9ELUnwF+SY/3fN8Rb5lcZe1UyS4eMQmQlSbH+ShigIT6nFzD2bUM6qoQkQg3PmmIDZhiEUz3yR5Hj9KrSizzXQ8nAsLL8UTZU5TgRy/0dtj7i/N6q1u1XA3fVOp0BV9z9Nj8q3JFrLoAFA5Khtymm0i03ekVuE+I8WbB7K0GiIaEAONMUq+9piLcsBEStYDk01nYEEA4M5pti9W1r/s5gtO5y5Kbv1fiE/l73fmKwv8oY5L8ZW/90XWQwWj4EIh0SxhuP/hzn46xoaWQu22bbi+eYXXSJOS5uKd0Ks5/Z79vknbYluYMkDqrR0TGvN1RWklhXIJpmivWvllaIXpE7kWR5ZuHxnZ/djqMu1WOEYEiwvosEXsCpFngg+uodL9eAe7NSZhEQOpk6X81lH0Jwrg9u/+UPzaOUQyZC+BCRzhChKyDXIGcK0AESvE2gsE3bIcA6BGxNQGtMsfqfui/P9FSp1POJFFmSK0CQBkxahfINMzIFnBQMcP8WNdujZ4JloMzhw5omUuJ6vWApOVxJ5TJLmGwBCFCArhDxtULTtp6x8joSbUqKC1hmMFqFgZhN6EBX5YtIARxxqSlWL+axepMhPrcXMF79zr1xYW+PQdbLz4rwcnHDIMvVcRWoKprUY9I3N8DSxUx29kucFpwalWCexkDILLAcQCgAoOFEXGKAvwGw/gTcEwAFo3alAIlmXEv+ngHpSiSNplCtK18Y3u/gvrKyrR76sMJlJza82bysKAwRconAvrBNn5TfgtqvReQWAJyOXLgj35zWHl4zJ6CitM8voe0WjM06//whn+ZLXm87+JAo6wYqGRxUUdJpW2CrmxhIAyypow57h/Z5t92AWaYpfxvMRcfndCJka5HDI1VP+9W08tUKlTp/HccTAigTQKu7XNEKiLQuXA467BX6zpxOo2u9y4jUm0DoQTMBcngS0KcSOPvLqBIs1zUEICPRCGGk1u3wr+2+tpkX/dQkslYYcX31DS4v8euTl/Zq3/4z/wKiXYJlbTCaTxHHDxBhGhDlA0IL4rI3Q2lfwtH1LbYHtm4TnZueHVFmsdtRKnKTHS0YkLZQpTnlwrm+XFKnO1AqFWHPE3tM/oQk+BQB04DDNkIyIkEWAL5ECPPsudc3ufg02awAFkA7gWDh/At/Lumbd9UggBi/igqPHgXp97vKdvEOyA6U8i97eO885x5QC+ivWbdLxYUhuzsMnrk+eY3rsmbdf10XGjmZOGQRAxMSdVl55Odjbk67196AFg3LfdTIUPSPcJkn7nTXEvgUabRHqpy9SYIliOxJxUmbiPVMsH7MCabPu3wAOpSYIVvjsXdAbmrXk14BSzSEmogi8+QjPsE/pLl6KwZhVWCpYPg6ASse7PHQlz8e2/CIv6O03Y6AVgqj9oGMs588EPWQ+ppKG3FserBFiQYCPIQEuz88s71/98KMKZtCImoxREW+HT38nYMtl97v03dmtfyO0FUHGd4DiU0FzrMQsN42UEKTGVtaJX0TZbTsAY5ri05sv/q1C2vdK//aoy92GL7zyaumJ3zt5Zfuj54sE0BrBNzAOamRUTPkWC1XIcB+AFSZYv3nKt9mo3UlAdgZp68JaR9xfDpp/w+LhvadljLj2uG3JmSce3dF0y4vLGpWqXfbUFLWmhw2IpILIXsYOE1UqWS1k0tfOCvKK9QuusPEYaWQFUCiA4B4nIDmAcHKly7vzx+XdeYbB7BcNZDeIWGui5PrbUyVYdXq9uertBltSvInygzsJZJLSpqr55EuBdnPHPRr9s4B3+beEzPPzgsvtYzDJf+pNtAS5bz/h8sH1ptW917dtGOMYAzv8W/x+dvhg440Vo/G1luV33181RTr37FmHtFGy0MEFIcc653L6svzy9Nbhrcttg7fEtxGAQYnpZ/+YVaX8SNOeATew5GGAVEZIuU9e+ngfd0Ksq5bXFzVai67ti7NPScx5mROp/8LOv3C58HW291pD92lb/FzY/Xyc1Z49LSmTdXKDgG4epaoNOcKNLq2iV5Nf5389n1ivVftWp9cnvFGrlp3Ti1zNw+yhcnEyr0d5f05sqIcrfsfng5bRLGkuTreMOW9ep8pwccE8DGI7zjAw8hhvr0gY5zaJ3Q0AlZGVwAlIrDvCPmzQLgRCTYrB9sAR0SEVGN1uTFuc0tSDj/p0ar7ZWK0mDHVnMQplTIFldctx5Hw4w9Obw3qk3/9RSFbIMlcn6/R7hrZM+5lYDQROK6r+RwR4YSIi5Ni/MSeonGDp3jLTgQSEW71msgSg73IWGjSFL+ixupyFyy9VU83fP1/ciPfQHH/TWUVVbgT5b0Ted4t653pq7vt+u9q1/9v+itqWW5TVHERnl3NphOVF4ssny5DvDjiG6ZYfQdlEZBg3UbEtzCOysKAGM4FkM+YYgOVkERDvPlPIraGAZmIwUqS6aHkaQHipLQ6tXtt03iPiJ7ixLeWAyshrOYo3X841rfR0/d6vwc6Xajhh7RL4IB+KEEt0426v0dJGkJcHqOcMgONQIDWQDCLI3sIUNYkxwY8bTCaLwGxFwrPH5A92/aegwgVEsE5J4KKAfQgYFnIucKOqE6IsznyJhKxlRxpGTggGtUwhoiiTXEBw6NW5zZFB39KtpW1l3RuGsZhc2KcfzWLVBg8CatgAQL8N5/w+hll9CUivZkUE7gjKiGnNxL7GjnMFGYIxBQW4xWhSwcEHZGBCL8dwpg0pyqM63bAUkJ8gBDck2P9nxIL94mZZ56PSzuWqeLk4WAsz+QduvWd8IHHatap9PrpLq5hkXOA42oAmoxAy5GzQi4p5jjpANQWQPoRuRwPCCMJaDwC+xSQvgVUTwCnzY8Ym6siinEgzmFK2B2svgG8DAJEV1OMvxKypZg6IIxCDrPra1dlkUxw1BSn/zQ6IXcacD4OCBTnZpF8jm9uvq7M8p9UV+/tJ70DTw3KuTrOV7ZFEeeaEpX29PagVvFdCrM7NSsrGPJ45IQ5lzy8qnXJhGkPII4zxeqVjWqU0Tx1csbpD6dfO3qlVJYdZa6e5lfaDbln3RNtfBUpBICShvTjapZdLIZllaOFcHyt+nu00ZpXcil5tnstfcDKq0LiokTrH3grpkEj4+4frTWijJYfBHsSOa3dkLzqRQ3J7vFM+8cDIHcPsJf2KpVUaW4OR0tZYoUAqD7sHbz8pXbD/2yoPMiwOQf60BSrb1Nd/3jr54TUsfDYjo/qgqWfnPljUIvSPIOHbG9RKmlSr7l6HX2m85g/ZeICGKrW9lKYlEQuwPEm7d79tuy5dkkqzNG4p5z39Fc0GAdYUsdoiLuNNkwRoXeinZ8G4qcAWQQCZolDI8GoI6ChTOigInwJMk4CJjclBjMzNnzyRMYvH54wJJj7AafviOhpBlJBrXrLpCM17KgroxCVYB6OhApzpubvG91wM3ydy/SFhKCYd9T7PiA8hwimpFj959FG83LBGhf1qGaDA3oj0lpTnN6voTx6JljGcoJ5yCvdetcfXv2CmriualPdrSCre7CtuM+wnpWh7d5dh051yvjmkWn+5wXoLxiSCGwXIcUhwEACyBcHKYA0FQg+R8ChQPg8AM/dlJTwToVKZUlx9Q8tUak7v9t2UKYjL2ubyiewef/ctG5PXE7SqFDe4e5wNB3ZJ1Ywwq8xgHwCHIAcas/hNyr047ENk/X20o7bA1sl3JtzOS5L635kRufxP4uy7nDkPiQR1/2przSNqpl65WX0y3Rxv3dexxHvJsfqFxtWWMejzM5aZRcAACAASURBVIcQ4CBAoUeLP1Rpav+eaHy/wEV36RcZzgmwVOTjKVcoxlADc67OPeUZlDAvcuTNDCrGXyFigUR0GBkIrcQcILyeV1gQ6+ft87owHBTM6IdNa/s+5iye+0tIO2Vs3io9lH5q+dDeU9cUSZozpTr9p+42aznJ2BMZfwUQ8xQ5BoSxSLB1g2llkx/CojyH5Vy63r7UArka3cmAitJugIxfcPP5o21J3ogileZyuaQp8LGXtRkVHfuaiEIBgDQkPCjAUhGGj4BxAiytMKet0/o33UEMvgGEawD4wNcnNi1pUVrQZEdgy1VVZdc7yr0rGLMXSS631DW/Zs3Wb+s++smNSavcvm3R89tfgtu+gwR7ZGArGPA5m0wr00oltSXRt8neW7VN1XWhHWrNTQ8YpFI1D7CVdhvWa6ryTeFIXzCS3kqa6lfNAjYYLVcGmVO/fy3lzwk67ggrZurzNrXK6m23tS9SuVzYHdCyGiypAkv7W1LHeDls4UN6T3903eHVzzEE/qdfcyUEfkLG2fendbtfe9XVr4vQIDcIfUSAlcThaOV4LYmsq00r8m3pE1A6Luv8D736Pt6zqh7CLAgYbgCiOCBMrDqUrNsO4pCSEH4S7D9xzWC0mIDwm8Lj23PWYlnfZuVFvea3HZTUpSBrhiE/49iMruMlQmoqnM1RQiIiIWlSrZWqsIsRmifF+MeI/G7ME68iQgoRTAkpL9r09cktw16OHLpmZM7FnWMzz7/8p1/zr96KGHy4sT6q1M5nPzGiHEJ6hDicZwArgMHnsq04T3JxOwzEfieGRuTyOkApRczVBLBszuXk/Enpxz/bEdxq/uCcKy+d8whY1ao0d7CGy35CR1g8N7LIEuMAVlDkormU5eJxrn1B9hPXPPxXbg5qVzwy69xLkUWZw3HZglrA1fAlaUm/Ja3suC60/WMjslIeT3H33Tan45itjdWjsbkbEX04wk+mWP9a864h3vICAnQS8+I3JzaObVleOAARHaVMsv4R0G7DRwXW4rrfw2VH1z8c6CjtUDVeHkg/8/kH4QOnbAoI7wTIxyGwPwHonnGZZ36dmXZ0qpejotXGkIjLfXOvnQuwlY6qYKpLeUT5AQAtcl20pt36lo2CpYPNVydouT0k28XjQOvS3Fk/Nen4qJtc8XzX/Bxds6/nRBiM1gqUcUDByW3ea6mkf6vygjEa2RFaptacdHdWdAViTgTS/B4U8Ww5k2yjslPmHfMOXPNc+5G1AGrRtso8I9bQEvoB5/2QcGHlIfrgJwDQG4D1JoZnUIwV4hw4m8+QuJClIaDUuvr59fWXwWixF53ae79Xh4FZJOF7CLgoKcav+qDckGC5yAieIw6Zuw8uiy9Qa0/pbSWDL3oGLJ3Redw6DjCWAShs7eok4RtAsC4p1l9IlmT2jLfO4QCjBbsfiK6Q0/518vRQRQ/WYLScB65E9dXQgv47K2K0TQW8/cHYIHNj4+0uWHq7M//Nv/tHC+JGHnsn8r0TeYoq/JvyvVvWO9Nfd9v1brveqbngf25s9VppNThleIdxqhbkF5WvBJ6G2QFofZU5jCHeeggBhUGKElpe16nZYLSkIuHTwuFWmJ0wxB9qLiLEPR3e2DrZtVX32ULXq85iYTkRTTfF6htdGNf3nWn2wH+6B42ZK5zEb+2cyigQCD5AZD+RLDOSpCnISYCHC4H4WlNc4A8GoyUHgMcWHtuF3p0Hc44shjEU+oZakIVBSm3mmVImYUAEcBoIjxDwTxDZW8ApkRA+BVQcL+cgoK0iN/2Ci18I5wT9GYNjSTF6BVCoMk+oGwp/u5/zesFSwXQD/Copzn9jVLx1CCIsQE5zgcHrHLiZcbQBw5kE4IKkbFyfIg6rGJACht8eWApjgFGYKSZg6o6XVxvDygpGucsVe8xq94uhtkKDljsDEvUtv//Nt/mFJL8WChBkLzJP1ngHdAfCpQRwPzBQEYcwBNIiSOmcnL2R4VkgYYbC9YBMQsKtBPw5BDioaDUx+I8MfD0Ddi8QpAh2QOWieKjQmWtpitXHimcJgBIBJ9R0Jq/ZpoTwBCJcF7q7N3Tg/Gqye59NXDN6BFQM3xzU5psWxZYwQ0HOG5xhntDHU8s89JRH4PtnvAPOj866+NQRz5DVL3cYVr1p4ow3R2QfCbdU8czTzyxap+J8sJY7112vqJDbS9gi1dW757bAdiN/CW6zkAkZBA4Nbt7dnDbJ1WmT8nQenzhJetc0Vb9FGTvxlnBA3Fl4bPtj9bEqhcSFRlK33/+ItwLKDHxzj3BUFv859745SAkLvkX6R/NWdIIlgctwRWwQRPixYJv9BKpDAiSKzk3v6++wtdfJFeFOlIqSfJp883K7v9uw3nKh05OY+hdTjH+142uU0fo6AoUVHtuxrmYbfHVq06gOxeZJTpCKr7n7bw+25UfpZGeTC25+657sMuZeP3/98K0jUWFgCBkRJIF9QDVAI/6Ox7aE7iw3vy3CFgeZr4zXcUeT34MivvLmDl3/7CuzqvQAlbHEWBonuTMDdkQBxpgADLEcCHYB0guco2BCisOkt8ozz/166uX+iw3x5qcA2AAkEnPITYkY7NZI6rCq/hM/iI633kdAc5AqzUqqUuMbbimASG50AyUY9iI6QLwP0fHmNQB4Bgh+r8qXiFxRhb8nxeg9GhozBqN5BgCOEXIteluBZvWRDd9btG6mRL+mCgDevtAS0a7EMlU4Xd844PhEOCNzUoDY/4gwcvE74fKMiJwITADUDIGlAkA8B/4EAtuERDt3HfpxaYqr9xYvp11vk1Rdp3Yd35ycjmug1mQ/ffmQfVTORX+ri+uZJmVFgwf2fXQrMADiVIAIwUIWor46bEhe8yxHDvv8w7aKEHAHUxWMip7ymijr4bLr79mZ2lIfs7RbflZ3J7L7p3cfvwwJBXt3LgCmAAp9XEVX0A5I61CGzdsPLf863dXrwFaHfK0KLK0qyyBL6n1OZLaJPR4SRlw3J6TpBNANAJsCUq4N+NCTsUFmg9G6AoguNSsp3P7Eqd8mdQfqujWo9S1NUcQDJmScWfhUx9G7T3gFpZPE1iOHH5FTLGc0BQEMSOw7QP4dcdy50bQq+p2IgY6paUc3dijJGXbOTb9GZqDoSqplrm1Tkjvxsof/zxKR1LS80qSKGDxKgO0YwRICwZ5HGYC+QoQB+ad2v+HT4Z4cQIzhQA4EmLnyyM9bXGWHqj5Q+laTlbgugMIdXcc88u2JTa12+LVavLxF9zlUaa5VBMT1Ow7+6J2u8/zrhHdwXZmcRrMX+Yb6Bhc8mHl28Wsdho3e4xOWT4wEI31JUlxANQBqMFoPSs6K5985v8dwT+61hSUq9SlhypXr4nr0oF9TxeSrKlWBpe2LLRGti3PvG9x7+rSth+I/tWrdjh/2CVHkHMZnnHtzdudRHqc99T1NsUFXFcCEpM+Q5MMbklc/A4j4p3+zWmBcVb6T0k8vmtp14rCLbr7lN96rWQRSKhA9wFCse+hcvfMO0mvIYFNSTIDCtDckWM+QzBcUndhZtNNpfdjN6WiyVd92eYar2/ujsi+WT+96f7VRFCE9CgTna0maCK14gJGmuIB7q54njOoA6AEgnBJZmHXg4zM7Iv8Iaq2sDUdlXZx12iNgo9C4bLRTkN4iwBIE3AQI47nQ9SY4gBJvay+0pmg8AtoAZ+8T4+LbLL73IipjkEzOJ5cd3Ty+ib0o+o/A1stGZafMrmCsoExyuW520SrAVIuywp4a2elfIalyXGQeeMHDZ3PrAvPEAp17ktnFw0PLnWO6fPqoe93yPfh9ysnlRzeEbgxp+/RQ85WH8lQuV2K7PdBo1Mit1lsivFqylnsferap0o83+uRn4KRddXhtRpC9NCpP7XqqRKXJCbAXd9Vw7v2Oyvu7P3uMO1mzfD8d/mm2msvufwaEKYCdMBZb3qzH3KVNOpcBYwsZ4M9Acjogc3x8ZuuoyKLsibka98ymtkKukuXQcpXmbDJJ+wbKZbPsknT9vLt+1RlP/dmG+mh0dsrsIpUqNVPrcbZ9kWXSSa/AFetDIrs/ffmQQUv2mNHRU3cgp95V9V90/NfxnYpzXnEwZmGAmOOi+9PL4WhdIKkv/hXQYvNAc+p9NkkqmNx90k3h/5zRKwxwOwALAuBNhGlt9bdLkcJhMQCUA0S7ZadqSbAjVy5TaeUStYsA8EtNcQENaqWL+vVaW+jLbY7fC45tf1OsMzjS2wzgYlJcgDDCg+hVOYHkZGeRgyKXsPfg0hWnPAJWRxabJ28LaPPxB637HwdGw4CLMv6dhFEqIv6RFKvfHP1jzrPApM5E8n5iKg7E2yOgFhnGCbaowWgpRRGJQlAvc5QYbJLJ3vNIXGgt3ey6/XMXLL2dL0n9v/lHC+JGHnsn8r0TeYoq/JvyvVvWO9Nfd9v1brveqbngf25sidBpBpIw+6i1SPh7gQH7bSD7n4wNKq2rbaoYTgDpTHEBc27osskkY3TlSa1wWSarKVZfy3Cm47t7puqaRsYghxdrLRYYfA9Iz5piAvb9Xz9hIrTfO3LQu0hY61kN5UOIUwH5QCLMYwzbANAF4JSTFBegmK8YjJYSkGlE4cmdbrcT0ivu4cKgBaVTyGk/AT3LkH4kjgcE6wQATjDE9kSw0lFo7qjxDFCYa4TCdRufM8X5HYo2WtZwoNOMY6Psg4bqVD+zFIRbuDCvWXWDxfG00u4Svif0zoDj74QwC4A6I+HjBPQUEW2sXGzeHlgKiEMBISop1n+C+clPL28OjijWcufHkQXZHQPs5W287eXRKiCtjUkZxRqXs5+F9Vm6Q+dxv8bDr60ASwGxDZEsxsJhILQiQDOOZENgewlgDAO4QsA5AtsAwO/jgDZG8Dkgf4MAdwLivUB0UEhD3AD4OwFQb1OsXgHOFXMhoQXLsTIkum5iGCvctU2x/i9FG63rCPgx5KiweUR6I3HFg31J7rcluM234zLP/UcicitXSdcZIukc9jZmjftusaEfmXnhqQse+t/mdhxdKVEh8HNESUZKNMXqJZr5bmer2m3DO+F9r0UXZCzNNafprS26NxubeW7OCZ9g6/dhUb6IuBVkqma11izqyqNrH9XbbR0lLnuk67x8M3UeV+754OEB4jdRK6yDGaeFBcd2vFY/WErrkEn9hCRGdELuW0RyFADzQqB8DngoOdb/JkfoOs30j+Ytg9HySyWDiXZuNK183Sap8tYRO14TJBpkSR3n6bC1vaf39Ljbef+JwSFXucRz77QWCpM3OsH6DRGVFB7bsadmG/yRGP9lkaS5igxkB2PlST5N9/fKu36Pn93WYUjvuBY1tTIN8WbB9CYhF1CzDGHHNrdcWm7+z97AFl8PNF99ggioTOOSetYjYF+PvOtTp3WaMOu6m1cFZzQNgBWh0NUkvlWEyRFT3sFyJBFGTg8T4iXFUEJiCypyru458XyPT6ISLPsFyxuohiFUjQIomogqNi75Yb9qfeRKrTqMrcncuu13tpEG5gymMABZ0Sw1WkV47iHktKs6DJ+h2L3tM8XqNQ1lI3Qbo/IyOi24sCtLy52Bbk5Hxzy1bs9B37A1wihFw2VpQsbZZT37Pa5o93p1HfoOEs1Dhr7VjFQGkwngYeBwVoAbBKhDAAVEIaTHBUsQCDbuPrTsxxQP/19UMmmaleUNHtprmpAMOC3GwIqj66Z7yhVNrrj5HOyan/VE/77TVyFiKyIIBoa2huRC/kiM/9TiUglUReVl9vK1l0UIIx9RVlNZxpvpOo999YFskYXmDp7OiskP9pgkWJKhCHAOZVgFwuWd2C4k2Z8YRiKHJ3cfXGo876n/eY+tIrcuWBpenBsWWZjzWE2dyXrbmnh7kthLpli90KIVYc0Hvzq5qbBDsTXQxVkRjoByirv/0mM+QUdv9U6JUOFPW/U6ujm4XRmJQ0HA1ooeqpCTQHyPCD24s8KFabSZvySuGrA4rMf28FLLWsG81cn2JiUqtRi/krvsaC7Y2zsCW61sW2yJCL8B/nGNyh0djrcE6x8BmhKgPwCdAcLNVe7qnAnGFTYjosG/Ja08XC6p8g/VARZvVY+q6wIoNLeJ9puYdvKZrQHh2VuCwoW5i16EnRDxr/ftX/72ce/gH664edeSCbpV/lUApADRz3voN82NHPWHCI8G4luEdIW4v6aZYvyxdbF6e3n7bYGtGgTKqvIMsZXo++SmvdS3z6Oj/jqwZGOexvXQHn3YRpHn2Mxzr7zS4V6fQ+5NBh2eob8gdBORYJ44mP49KeGDPLX2QrJvaGLN8lflK4DwRS0Ms1aEdL5ODIcDwGNi3QYA3gSwvkGd7DoyS4q2JIfZRSd3OPZUmB9zSKrCA35Nd+WqXR8abr40aEr3iSYAwULmQi6nBMm5AEhVA9ChTsTwSVOs3lCznD3iswwo8yXzLx34epD16tyNIW2VQ6NR2RfnlkmatHFRD7/fWL8QUUuQYB4SUxFwMyAOAEIHIGWT3W5HjSYIAByKcBSnFGTgS8C2ME7rN5pWvlZxox6ti3PD2pdYJiEgVKCUr+GyNwJIKV7+6yxqrTU6LyNOItKR7PBQIeOFahda0bSr87lXBlVHOFSVc+ZXpy98dHqr6+/B4a8IEzQ1ObyG9Zz2VGP1uDVYCr/KnA88MjWwWpZA6Mj2yM86tfDM72MP+Tf73t3ucL3q7q3oaI/OTpl1jdO1R3tP/bjmc7ckGt+XmVS6K6CFwoYUQPyvwRELPm/Z9ywwjAWCQYB0nYBKX7m4r7+DSXaHxF67P/3sGzIQR4bOSySdbI1yJztKBUTA/wgOb1Drc2zWhedK1OrUNK3n0Q5FlkkZWs/dS8K6e8+6kjxYRpwzOerBJchhaFX93zq/K7pvXursAo3upIfT3uq8u++mIHt5iwBb8aANIe3/MzTnygMOSSod32PyJze1pwRfELCDwIXWN6mRQDERrFoTEKOfkeMDgo0dUlHcSyLZkwMrPeYdzF6MHJacFBNQbwRS1XOiV5UEkrPsdOGxnTFKnkjTOUBRclyAQjaJMloGINAXyHGG+Pe+/Yu3HPRv/mHX/MxJp7wC1itsWEHY4JhTs+x0I6Kj8Myflz07DHxFzL3KdaTlQDgNGIg+3Gh3OleqVSoBxor3uP7PAoP1KNFQYeza2Hi7C5bearZv+Po/WhA38tg7ke+dyFNU4d+U792y3pn+utuud9v1Ts0F/3NjyxBvngMI/ZBjrZDE6gWGhOuBceXDazBa0oHD4wigGHEIh2ehpSQMapRQUsIvRJi3uKQ4VtfQa6z6PnT55MhrmoBmg1CuzYhSQtmYtCApxm/H/+UT1v2Hw67kdFug8vAbjByVZ99OkgF7SkjDCGEUEMyuKexuMFoIOfS41eK15nM4UgwCRCOwbwh4DIF0EpkIieTuRCyLGGlQxsskV8xAteaCCLcmhIUc+NrDlWzWTQSwlzXCLPy/LrTFaTUw/N0Uo19iSMidT5yPFBqHhHwMMGkkczgXkaSykeIUS+7AsBnKVL2gv636M+hHQPcm7Vv8Srba7ef3IwZcfTDj5I5eedcXMAKXCknKcCCz7vVr/W2v/KuTJZTknl6tF3m2j34DZXYAEQ4Q0vsAqAcCMxC3M2RbCSCJIz0jzGYAYDASWwYgTGmgOxD8LEBa9PcbQRaLACdXvX9mu3S1JF+1uNfkFkS8lyk2oJtoL4Mx51MxUBuSNxDjFBnzSIrxnx2dYNnPOd/NiCkbVJGqABJEYCpZ9ip2cTntZbd1AyGCqNJkMi57Fqt0Z11lW7P6NkPEKjc4h/9a0ifNzfPNz1v1PvbKhb1uEufdNwe35T7OcnWQrSx1dqdRLRAhFQhTkVMt8FKAPsG2ogGprl7bTnoHH3OC6sm+eantSyX1H491feB7GZwjEcCn4NiODQ0wSxNkGe9XSfwRAjaUEOKZTCZgrJ+i28vp1+SpAfVuSHutKBhcfPGgv82/zdZLc9s0qoHV0PiMNlp2ENFvIgT390Tjh3ka1wsbOZ2vCRJVAmjnlk7rPG7QOc+AW4bZVrInpJ5VruMGo+VXIDpUeHzniZptsPvQj0u3BLX+fGj2pWkesr1zom+Td4VW4H2ZF14Y1jfOnaukUYce9le0Dw1Gy7dAUCI0OmvWRYyBXRXmqW7cGejudLRN17ptD7CXR9kZsxartVcf6P6QAsQr8hYIjCFEcYJ4xuEoMRwMQA+RzJcwxAhCZmBIf3GgaNO8tlMgLy/dYLSeB6C3kMOF+tpQOPwyhARtE78v9g5CBRw2xJvjEFA4+9YC12/rnW1sImE4joiCTHH6mQajZSsCbAMO+2pvONFkuuKnhjeR15fV418e/+nllP3RKi7vz9J6nO9SmDmnnGkygbGyLUFtvhP3TMw4+8m3LaJnfmfJtnt3G/o6AFPmfoPRvBkQs5CwOQn+PYMwIhQmvwcBYDchH0oAkcDYE54OB+zcvyxpTWj7uGa2opDu+ZmzBvR59P6qsv6avOplO7LSC57+yfeYr77dp++jHxGK/oASADqEhPUy1vYeWPpTtqvHzkM+TfbXBPxEvsdK0z476xGw+qKH35W6dW9bZA0PtRXFju75yEVG6CoBe0EmbieEP0Gml1FiBYJdLBF7Ys/+ResTfUI/SS4rsdcFS0W+ArxMc/XZkuHilv5aI0xrYvAnUEVzU1yT3C2vrC2Lzr9++bR30LLu1tR5TsklTUvO4Cuu3htPeAfXkkKpW/ZRmRfn/tS08/klzbt5INBlIYcBnP6Wo2A0QS4vjmA6L/bX/sVD/vIPe9mqcS0U+UTlZfT0dtpaIKGUp9FeqGJDNi8vDOmRn/FU/96V5kJOjipJRfcTwEMIgtnLnkTgx6sPZhEGENEjyJjv1oM/XrFqXc8c8Q413c73vO5vqkPbc689m+wZUv5B+AArIF0hGQ5+eG5n6IDcqx/8HthmbpHm1iH9NfOu1hfNvTZcZ68IO+TX8scFEf3vQcaSkmL8FHO9nkZrNAdahBymC+ZzqpvXtpOegTcZAFblW5WnRnZoRuZcemmfX9jnQy1XFp729P/29I37hAP52xEDAnf5txkupIoMRks+OHECMirceXD5oivuvtvqsvuq8r0v8/yL+/Rh374RPsgLkE0hxRgKAgAhAgGOE4c0BLj5wAzhBQI8YLohF2SIt+QS4YNFJ7arE8szXs3Rehw96h18uGVZftNOBTkvDuw7bQcAClAyXc3kX5xOSfx/jcTDSGLvm2L0Qqe8OvWIN3dFzn/64uy2ZR2KzGO3BId/Ky4OMl8dXy6p8upjEN40JoS2M8j9EVhrITEEHNRIbHLBiW3Ms8eQgSjj80R4BAHSAGgbEijvw66Dy5dd9PD97byHXpl7W5QWhjQrK+zsKttDy1SqrGtu3idSdZWAuods13bJzx7gYSuJ0jJUr27a6fPvmhvmm2L9/euW59lPD6e+kvKXfUdgq7e65md3C6kojh7WM07RahVpqPmyX7/81FaypHIuaD1AOcy41dxdKVNBK0wxAdXmcuN/uHL2lYv7znUszmpfrHJJ8a8oHVWi1pg2B0V80zcv7R65vKzJQ32m14oa237ox68ytZ6JVYco92VdeGmvb7Ovq+QOOPJoJWIHoGjd4TX9czU6o42pSzsVZk897em/smthzmyJc32aq/ePTkR7kK20528hETcDlzfq2s+SNsLXUdbxjKf/z61L8wc5UCq87O7bxc3pwMc7ThjIJec+ERVWVX9xwOBrL29zwidoa1/rtXm5Gp1JsFK752c/f85D/31YWd7o3X5hX75bnzwDw6cAlUMYYWh5WER31GxXzmDxkiO/bm1lyxubqXE/cNivyf7WpflhoWVFj6W4+5UP/PCRiMbmm8ooHtheeGzHE5VgKYwkBu1MMfqHxX09jObZCDiR8croiIP7Fu3fEtz2qT7W1MlZOs9kEYZfX/4kyBaABWXm1D91+rB7keBFErIziE8h4AecZD8EqYJJbI3M5S8ZFwce9SdisEpi0sRDU3wbnHPEnXfB0sZ6uvFr/3Mb+UaK+28qq6jGnSjvncjzblnvTF/dbdd/V7v+f9NfhnjzB0Jzsq4jag1m6XcM4cXEGP1eg9FSJAGM4VxsNhVwYAAg3GOK1Y9WNDE5+wZJGFAAIMM+BHCTe2enhYlP6wJbCefqWpt8kvBDBvRllfPq7XzGouJzZiHiIyTLQcBUHoBwBmT8iiFdu537lTow+JUkPiD5kUBl89tnqcXDoaYs5DjgVovXus8ghGeBUQcE5k0EkrI5Q3weOQmH9nbCCRZk51hQu7igLL9DiDGAtNIUG7DUEG/ZjYDrgOgm05XbqUt9ZeVMLNgU5uCXlaGxbAxyUkxWCOFpQOok3DoZKowMLSAsQRmrTatup/7EIAoAHkra/92cbLXXxg/b9Dv/7OX9lkBb6UBABInLXoLLs7ZJR+WkfEzmhed2MpdN7/eabCOEyUiQC4gRQOQOwPIQ4QIQ3GDe0rPA8XNA6ifYq0BUCIgdgQTblD4SxlnzPjuS+cKlgzkeznKnQ5Y1FS46ydism/bll/q3Fs8Trs6EdKpBxq4A/AnamuL0DwstKsb5IAJWrTsq2uBrDbQZnHv1owqUMp2MFWq5s7lQxq1gqgw32dGuVFKdPuRbaQJz05hg+BUizk/c+73+nIf/t7v1Lc4/nnq4pQOZ9z7/MLNfRbnKjtLleR1HSAgojC5eQJI+ApKrQyP/SDJ+YtG4nhAgRMuS/KZmF93Qc+5BA+61XCx4svOYU05gUQiCobVjeQNg6Q8os6eIyW8KB1WUsDkBnRLgHBegM1LPKiZuVfm7rsxvrnI6v1SYvk5bGVNpJWK0OjkmQAEE/i/JYLQkIrFFQr6jsfDj8Znn3sjRuO2f1OOhb26VvwB8AWFqlWyHYNUB0bLC4zvSa7bB9sT4ry+4+W5tWZ7f39du65Whdf/1uqvv8Q6F2Q+OPzCy0AAAIABJREFU7BOjdhA+aYoLVPpNGNRx4FmMYy2jLjEGRjSLsM8/v2e+p1wRVc5Ul11lR7tCle6vx7qOfS1N660Y43FGE5DQFxB6EucfMWCVBjSM5hJBZ0AoBcBeRJDMVPhe0iP+yV2XWkCtxtPIaehNdZZ4GCf2FAJEIqFVcb9muDIxxv+7aKPlMQC8F7jQ+f073c4722jb1mCKRxstezjHtUI2oDZYCvvlcoffkcdD6gW1jW9uOj8o9xrs82v6zmDL1ft1TnvT8x5+v0UWmaekuvluFO7l92WcfzVD57V9jOT5h1eXoc9XyYX0SMgayEj1NgB1J8BzCNBE2dVxOI8MJODkyREFEL13cuap0NlXExf9HNrheQ+nQzcy+8IXvfs+1q+qrDsO/vhdscblyiHfJlvvzzi3tOfAxwUTbyYSFCNCvNB7rK8tDhxYvGOPX8s3LFpdQSXb79pLffvMHCXyPV1ybdkB3yYfZ+o8b5IzaFGa1yyyyDprSJ+pxUSUBsRWIgInpLeQ8A0CCgaEB1Fmcw4e+H7vpoDwpy4VWXR1wdLeudcHhJYXjQcEZ4UwSgJWssu3ufGj8AE3hYwreo3E//g1KWF7novX3lNeAVPdZFkzNvPs4iO+IQvCCy1jKyS1eUdgq1rSEnXrPSL70mM79S2ufhTeLwwIyoBgB5JyUFWdqto1cd+i5J+adpjKxRFUI8mrotxtuOXyp737Pta/1s8EYxGwHDkoZio3IgK6C0MWAmqOBM4lx3+l827+25wqtvlWc0F916uAwiHmy5Pz1LpLwrX+zQt7e/TMS3tETbKHq2zvWK5Sn8vWeuxL8gkVQPxtJZHvKJWqWVhp/jgNOUNKJPXZLJ1n8D6f5ntnzh8xRWTS48ecCcjw8X6W9A8/Prd1y5omkY1GvFSXNefyJL29bFiZpL7sKjvDC1Ua0+83gEOh37k9oE3Qwoh+wxJj9EcNRgsn2RktiN67Di5bfs4z8KcUd59a656qfEfkXJqepvM6OLPT2HBkINYmRwHZMwBUIBF7xQmC1U3vo1xHAxFhHkc4nhyrV4AwYQQKMt1TdGqX59Gy9I9S3P03nPXwU9hrQvP2wa4PDRAM+wYbkrgvSbjaFBtQC1yMTsgZyu3O9+JPb94TUF7SZXtQa+X73zMvfaCb7NCPjXqk3miL+p4jA3RHCZ5knPSc4JuSlMNXPMKjBHAVDASbEGobaB7cv3jPEa+gjy/Vc/jRUD1Csy9HdyNHn2G9ZzwhIx00xeqFpE2t9M6Hf2U9dvVwwc6gVu+GleQ37VaY/diAPjMmih+tOrp+WqCtsD8HZheHsMI08plOI14+lHKi0UgmQhGlQOtMcQEKS5lmvLMgxd3v+cCK0lwPp00vJO+PeQW+F1lkmZmm8/rF214eXsC5Pab31Gp5BHHf3gNL15zyDEioqrMYWxlar92x3SbcxH4+sH/xrk1BEc8F2Mr8uxZmTD/jEbiqeXl+jyKng+V5+SeGlRcatLLstzmoEuBuKA3NufyIm2xvJQFpJZl7ZOi8Sr9qHX3qWkiP0ddslhTB9qyaXzYlJbxZptZkH/Rt+qchN61/aEXZPXbG8txkR5gTwH7d1WvjlK4PKizuukmJGmNkBwIDAiQAhyO1vl0IA7YkrrjHrpJKQebo7yjruz60w4vFkmbIPZarY1oX5XTAHxdUkkHqSQajpQcQ/Fh4fMfzN9YZ3YlRnCk2QDGbNCRYFgNBHnJYO6Dwqvf8M7u/3BjS7v3hOZcelYGVjY6e8p/68q2KSrHnpFpdApuPRlmRjfgGETKA4AKhwJDwHAFdqjLxa7CxJVzOEWYkT/FXJDwaSnfB0sZap/Frd8G3fxegc7e/7kx/3W3Xu+0qZso7MQ7uRJ7/qKwKIwuUzXotR9QaYOkPBPSrED4XjMvnU/ZPa1+U21ZHDo+PW/VOP+wTEpAcq39GcaPm9Chyek1ZyDFqCYTvmuJqswi6fJz8oktA82jgIhT878QZvQ9MZUye4quI6t8qRRvzRnJyCnOA5c6yoqFqnaeEiPqHr59oNjzn0uZsre76C/UIwN+Ur1hYyPyp5KkBf4lrguXAAL5Fwqf+S+Chu6JJRNghKU7fTuQZtcIahTL/khBt3FZml7T/j73vjorqart/nnOnz8DQho4g0sGuYNfEFntL7GJLNJpmejE9Mcb0nhhbwMREjT2W2LsCdhEQRUE6M7SZYfo957fOGHgRjcn7fStrfVk/z1+Jczn3tHvKPvvZW8XB4mOADDJT/fu5N1nphpNI6VIAdOtLLcne1TfY0RDhJGB/vt2wX6uJ4q7akncsK3GzRPMzUv0Xc6d3RNYTKHAnZXeaUXLmQX+rubMURPkxv6j3Jxad6ammLs/Gtvs79UeCbSmw+Ty07tKC784JjOmC7aZSKaXeAJTbbREJoNIiSK9yVtmwivz5l5hw8enu074nIHqJRBgGiGGMsiQE3IJc99Wd6HyGxIqUueUaEFmUyFgCEjKTUufTp2YEb2BzlqouqolRRZ17M71DfuSHw75yZQ9Pp310TEN1V1yxMJs7+BLGNbjuDEIzpJwV1Etk4kICZAtSHN98jPA2+E7GYlOqi+fplapMCuCslnm6D6V+DnN4qNU4ZkNw3NOfRPa+ozEZNxxApJ9zk62cp5fW+Nottb4Oi+8x7zAWbG8wSpioXhTb1/eCR+ByBDzEgD1LGVsuADaFVO49vmrlzqDoTzvWlneJaqidn+kdbPwuoit8fnFn8bSUiQ+XC4pdDLHCXn51qTKgzW0yFozApwKS90TGXneHdxF4kQE8hBTfFRB3uJB91NxZ/uZ41HOQggGj+S5jrULm6ZNJEWcDoZ9mTg34Ww7Sje2YkqbPRWBvMoZXOZPnqofP1r12R1VLkIi7ifNQ3rHJk+9ovNO8XxiBZQjwXUaqzq3JmJxWdZYystx0fndBc7B0zen1swMc5l5KlzOyTKXZ6GO3d6TInNVy9bnxXSe0oZS9f2q6v1v6IjlNvwYBrvLw7pZjgOf5VMHx+IfKL31UrvT4PcRiHL0tIObZxc3MyxjCcEDgrKlugPgsisyte+cezUDjCCExDGACEvySMVLjqi1NknoHtmIMzUjZ8pZzEyPsWwRiZpTVI4EqxkgWIp2ORHhPpK5oDry2DKH9O9/s3ebWmzrUrD0//CWnVZ0ABnxcNrH/+N8yAfbJiLR1cw1V/u/t0ivUShTmvZ534K0gq7Ewz1O32A2AyzVHquTKwkSTYbxBoj51TBe274GKqw/fUHkdnsCUx7UdBz4GFNZkztD97M5nWXWoXEavIYHPkLI8Pm8igzhukkTBtY1Qifuy7uuL24ckmSpmbvzDxIiHKn8e2eOF9MoSkffXvuMr0/I9fDfkeeiujCzPe2F+++FH8zT+UwGY3a31yvA28LF1Q738pzNrD64NS5rF36EQnbIR5fkf9er1iDtM9HRDyZJM37AVFXJVTct29Oeu8rXFb/ftNVsOgAcBmA8B5EYiDiTCTpHS+QTxfGd9SfoXOdu3rQtLerQR0GrMK9ZsiEo0GSbbAUwKxvw2BMcvvL+yYKKaOoMHdJ91W+QEI/gwAvUfWZEnjCy/POSMV9CcQVUFQzV2c7dcr8DlIVZjkpfLGbMl6M+ZX/zdA6sKJh31jfBYHN2bj18zIH6GIrvl8ofXf0JIBHv98sGf14UkNrHk7jaexhdnf/dMu2EjMrQhTax0RnA+j4VHBm7NQVv55a7ykJjHANCOjAVRwOu/nF4f/3Xr5IYEU9WbKup0X0b8N6mxXXsbioZyfdRnkh74ZtWZTd8YJbJrJSqPc+3qK+fWyJQnvJ2Ojuc9A1Zc03g3fat3e4+jsjhsgss8q0EivaYRna2PeYV+4xKEqe1MVcGBNmNPXP7a9YnfXH5ldEXuhH7VhQVedkuPjaGJbpbZnyVe1kkgdvN2NHQSGXOUqbz2hVvqxoooNFgkkht7/Nv8NKTiyuzvI7rGbQhOetUhGjfIiOYG8nBpADh6dNnOI7rW77Yck00sWEPRcAroHJc8kV9K7kcg2YD0HcawVaDT+sjIstx3YsxVxx0CObIwdlCTqzdF9hifDzOn+7/30DomFNkMdqSQwsfBBXPRipPeIZ+UqrTucGJuQPVDaIdnVoZ3cV86v5J/pH0biyFWTqn6p9B2v+30j9YjFSVUIhxrCS4m/6CfJDotD284v61ITkXNgT+0NNvXlbcPs5p6D/zDSIvnu/TC1lEql9OrUqEpei5h8O363ghDEWEEZXAQEcYzynRAkJvm8AtQD6TQ5BofbaxSpV/YvOevwOyW/SarLIoe4Wp4uE/Ph0e6zRYVQujp8T5ulnVjWrTkqGFm8ZmCg37hXypdLvmo8rxvuvee0+Pbi1tGRptrh1/UhvxSqFKX8+f5nshBhNpe8sAv7yr7RGAuY1CWOV33Jpv5zjynRDL1xaTB7UaXXXirj6FkCQWwNUhkOQ0S+TUvpyVZBEn9BkG+7puUSU3SQPx9x499v3+/b5uF/DKI//+QiiuPFKh89z7WbviO5nXg7NfX8g+s2hCa4NbFHlJxZZ6UiZ45Hn7rqhvqPaJlMs8Qq6VvmVJ9KMM79I7O7M3zSzBVxwZa69v7Oiw9e/WZuxSQdciYphuanK4/z1nYjWvXvhMrVxSofX+75KlzXzb6OSzaWGNVNw/REYYMpA90m/Gncw8T8EmgtD0AhCLiK1+c3+FHTIY2Nq+AnMVt+h6tlitc+46vXHHaJ2R1krFysI/dNuCSp+6DX4MScVrJ+bmRNnNn/P6FJpmDln2fnG64H4C9V392j1uzFAFCKMJXmdN1rfizN03QYD0y2D+uLDvo6WsnVq4PTXymd3XRICKCbGzypKb9d/O8GYHxDJg6K9X/va5p+jUEQWQAbRHIV4zSZwBZLhPIk4QCZ4aLdzOCZQhLEYQFGdN97ton98DS/2ZFufXZ/3MH+btU5d9UVl6Nf6K8/0Se98r6z/TVvXb9d7Xr/zf9lbxav5e7HSP7D6OQV77p0E3geUbwmCgj6c/mHKsaUZ6bY0dBLyAKDoCo9Fad4PmX+4V3Tat6igB2B/YHGIdMyRD3NHeb5vm2//Tca3K/kHgU4ZawHe68ioxszpjue8cb49s3LVUrOLCCDL+kTtsH3Rr0da9cORJVI1O21rgcZT42i90mlV4fnjzVzaT8s8QIvIsAaRmpul/cm52bZjm/czbo/xR4QELDKZAPM1NvGvvw1HV15RRkwntMdLmACIHIWbAoeSRzmrf7wJ6cbriIwBYBhStbM9csVIm2SAbEwnWXGBC6Myjq608jejZpFrasz53KygjORoDqjFS/15JXG14ESuN5e/G/5a7kWpcj2oFglDLRSyXSSAeSKqcgVKHI1BaJtLCPIuDbv9RsJRDNABdmpvq17bGq8s3vzm+ZnmTSh4gE6gUKqmq58vB1lfZ4gskwnmtbcT2w7US+6ZNuk291kxZgIlA2GJA4GI+bZ6yGCMIbzCU2sTzddUZ8jAG74T4wzHr7mTPeoR+c0QbOH16RP6BGtOPBsE6HutSVfpRcU/oVrlz4HDfCQIBlf2qcRLAbAzYWAbmJTDf4I3yqsX15ux6yVz7qJBLTEb9Wtxw6+DOckVWo8tr/aLuRt7lj8985MICMFWZM170z6dvLN768uN3o7bBGGaRKUUFFyU9hHY6lhXXkLNITjAABSp+nRHhTECk3s3GnXSfTPtJLVbk6pyX+kmeAV5KxMjHTO6RIZ2/wfbzdyAwnN1dh4OGyNdRJ5ZrbWDiM4CJEXEaBzgaGuwiw2Yyxw9wgRmBwRhSwQ+Y0v7GN70tOrxzMgLxMKDzLEI5Rh/WkIFXy/34UkMkyU/3/lq5oY34pafpSxmAOl+/grJYLXkGrjlgbTC3B0ihzTet29RWz+/Z8eNzdvln+GzdyQMC9mak6N+CSkq43UcqGGc/vVbUcs7tOrl7i6bT2dAhCiVwUWxvkyl0jkqe94dYTRViTOe0mSJe82rAeGbsIFNzGWc3HAM/zp1Pr5gY6LJ22Bsd8Nqos9+Vz2uC0ZxKH8IP4zYSMh4hzPb5eyISp3K29ZT0YwHgg+DAwlk0dDZTI1fGc4UUcztlMIms21ul9jJCJyPAzxlg/fhEEjL3NCD4JwJwANB8AE1tq8f5P56z/lJO1A4KPZqTqUpLTDdnI4Bt+0XArsxS/RgmZkzHZp8k4pOsafV/iZIsYon1yyYW+/fTXbSvCO538KHtXfKHae2O9VFbV1qifdkXjszHbMyCbh9jaBVnNYInXBm3HgXORkG0ZU2/O/Td13+ALfoC+2zhYcX7zg0FWY9ffA6N+4M+NK8n58JvwrvO+q6my8f46fGz51pPeYZ+UqjwqB1cWLH203YiyIrVXFDCoB4RKBvB9S9mTR4pORU4rOffJhpCEptDV8SXZny+K6jt1V1WhcNxYuOnn0LYz71SuHQGxD/1weuOIHr0fdgAhO4HRHlxehHHXYoYOJHAVRbbo0cKM6EmlF5dsDElY2BIsHVRZME1OXX65Hr6bO9ZXLMjShnxUqPEuHl5++anrKu/dc9qP3tj83fwiBAE6xliqy17OOxT5RWT3/KeuHdN7N9TJb2j9d8SaDKOtgrRiv38b9xj/s4QAb6qcDp9FMf1UDEEGQE6gy/kVEqHJcZmPgUUeioCh5fmvbg6Jv4Wt9mf5cj3Erf4x73wS/Z/LJIo8DJ8pkKG735x28ytSpcafAV4DYNOQwa5dx39IfDVhoKtWrjgxvOJyk4b0X80Ljb83tmtKTWlPrdMWWS1TXwyyG/v8FhjzRZea0uRgu+k+DvokGKvHWgRJ+d6/YN425tulNG9CMELrHE+/tYlG/aQSpXbfivBOHrOLzvaPMevTAIRTpQrN1w2C1BlurZUIwORGqeLs7/432ZJ3SrysjzoaZtcoFGe8bdaON1Se+8Ms9X1vaLR725jrxh3yC/+sS03ZmLWhSW3SwzrNQuq6TgXJUaQwiud34sjS45uD4+bZBOktoHJjG3Ssq+wYbK3vOaDH9EJA8CGMpDNkT3WuLWv/5uX9RZVyTVCAw3xZ7XQSk0R+dXTyZLdmKCUwBxmU87W287oarWATbyCF+/k4uGS8/us+v9YvVyvVbtPAEeWXnz6lDV79UsLgI7+e+vlZL4c13kUk1YAg4c7y2Rrdz1zPm4OLSEgIN6ppbAsuBUXtDQN2nN0kNUvkJSd9Q90X15yp3bG+albfHrMmzC/KihpZnvOkQJmcITgEytRmibRoVMrUW8YhA9YBkT0FIHzA87CVX/FWBEXXcm12BHIGqOg2q+LpicKTsQ+WXVq0MTj+jmy/P+svg77Y7wlb3ccPdJ/evVam2Agg9uamW82f/2jxwfpJpRcuHvILd69PY8ryXv8ootuC+cWnnzYJiuJijeaSxmb3rlZqqqrkqpqRZZef/VrmuWxjl3F/GlnEEEYwgm2ypvlNY7Pf3pynDaj4NLJ7v/ezfy8XAGUSRj0VorONgwhlClGMzNH4fTKWeOxtvh5GWasV6ac37FkbmtQUxs3nnEq55sKsDmPce+DG9Pblfck9q4se2/qHhiz/dz4PSSj1dDIqyJCwapny1GFdxC3r5d2+UYGKwvjSnJXdez3yDhXIsMxUXVceFcIvcRvXmMPHlm074Rv+YZlCo2+eVytLXVDX2rIFHKS+0zsY0mf5BSIgeoVZjR7PXj3qjLDWl0tslmq1gNIGIit7OmHEok9zfnuJCWiXiU5vpehqXStVZh32C69pV1cxNc7oiMRVT97y3ubvSknXL2DAxtWf3bvIDZYiJlFkK7kufdQXV+Q+Xl5WgWE3ypj4VOHx+DFluW9uCo5/k89Dnk5bxPCUaU1g/S11IGQYRRqdNU33YvLqWh2A8wdgEMYoFiGBWET6Sca0gNeT06uOISM/3S0CjUcbINIlGdMCbomQadlm98DSu43Uu/92D3z7dwE69/rrn+mve+16r135TPlPjIN/Is//VVmT0/Vnnrty9Fg/w/U2ThRMNQp1waOJQzcasg/68c0AQ3iEs5pOHlp6OtsjYF2ZQrugWi438ZcGNhhHBzotI+Kd1cEpKY+sQq5X1SwslCH7HQWxT8bUoCanzA6fX3xX5hUQ2gjaNS5JNwXOSWZGqu+dHYD/eDA5Tc/ZW9yIqRMilggCvuG02n9Ynr3dqXE565bE9PIOsJl3xzfoT48uy32VAogmiSKvWKE990SLm3OeJQ+dZwhnGkPNUn7Qd2YE0pFCauPm7fsLW8b42SzRAojKGyrvE08kDbvFybLlskoZEiKwbS6rM7J5qGpKuv57l82kFRQeAYzCb1kzdE3C+xxQAgZv/XxqfWdvlyVuZ2D0ssZ876+89pAUmGJoyrRX/mwJbyzr1xe3DQuxmdoBgLhLF+X1bWSXS5mpAc90TdO/jQD+3J126flto1tbawbs1EV+SwWBjqzIf1IqukKciLVbg+PdByUeulcs0vJHesz45G7bBiZgGDD2MQeGU9INe4Jt9d6/ZvwSl6/RfR9qrR3gIIK+xEN7UuKi8nij4XERoaECpRfsCvXlbO+gjMWRvZsAFwGpzAUYg0goUHZnd1XuqEtgYuY0/+4Ncz5ceEnr9woy+mFSfRUPrwzO1+jSipUecwdVFSzGFa+9mpyu1yOlUwDIbcAVSIR45nKNB0J6cLN6BFbRyLxNLT4XPshwtb/CYowPYa5uxSrtT8d8brp5N0+cDUkBxQe7TnKHlLZMDNmjQLAvUDiFBHu8eWnPkZ51N+IvyLWsleho+2Dy5HVMhP0oQAgAG8MArrRkC6ad+XVaqK1+oIzSoK/bdDv+SFHWYBcjxt8CYxu+aNOjGEW2Cwh0Fu0NLkGmXvxa/qHOHevK7pcwJjFKZZXPJwyOKlNq1iARWlFKhyNiRybCHOAuzgilDGBt4/jn5e+6uuoBrpmFFJ9nBE4xl1hGiDASCXuAIcZlTNNx59i/nVJW601UZMMIYMPhY8u3nfAJ/ehUg8l5J61GrmVplMgvOJEYi1Xac08k3cp2aZoviNtAoSYz1e/VhK+rNBoPqEKKTSHYzQu38uzGSaEOY/JVpd++tsbyJ7YExj3/UVTvCwzZSwzIgazpfu4QwpQ0/RZAPOl2sW+WGr+tH0+vn60V7aF7/SPXPVB+5ZFipdexOR1GNR1IGEAfRBjICAShi74ASG5jHzKCryLQAUCxnzv8uMOgrYjsLADmAGVNWnSc8QyA4xHI5wxoEiIO4HrRlOA4ziRExCJGoVUjO6+xuP9bsJQCawOIb2VN18Unp+tzxpdkp4+pyAuTWU0J/Ju9oA3KeD+m95sCsv4npvlfbXxv8mq3iVcFoeKP4bb6A59d3JF30TPAb4D+WkCexvuLMIu5n4sQY+O81q2muLen0x7eUxH0mVfHgTMY4tHMaX7u+ienV88GoCOQwl0vujZmrXmOIlDuWs//bnRp7mu7AmLef7nBVs7XruNHvz+yIzD2qV+DE5LfzD0w+dfQpA/WB3JGJFMjsrWUYRzXcG7e10tyd/XtVFs2+bfguKZ1aExp7hvbg2Le3Vlf71zaUP7lutBEt9FU83TSKyzxgjZw3K7jaSGjUqaW10nkixhhMxmQREJhMQK7wQDdjKUll3b36VRfMoW/oyVYOrDy2mQJc6muaHz2ta2vnG6SKnP4eOOGQoVK7/3NxxsIZA4AjWMUUoDB1vdy93QIs9b7eFCH3GS37/WWCjJPlzPmqsZn4900MzcEJY5Lri1pO7nkgnVs10kJfF1FZJe4kVlzAzE+ttIFR+dYk35YY3j4X00CnLV2Xe11cF7bUVu711Z4zC88OsZMpF1FQVDXSZTLuHSJ0258TqLQegNAKTdM4WTJvcd+aPNywkBjtUx1emRl7n9tetjYru3qK5NaWer6lyq0RwLtxpSdgTHf9q0qGq6h9tDLGp/fY0zVQ+wSmX6frvX6v6oL/71L2eXxQchCcz38NnGmtAuwYUlU7zPjKnJHdjJWfA8i7b05OD7uiE/4iSU5e3rXyJUn1C5HdJVcnXHSJ/R2JiQA8LLOcxofLdR4bw2ymFLULkdcvVR+tlDldTKpXj/1kG/E552NZcN2BMTEfROe8iSTSkpRdK1BCtPijVWqFec3714blnQb67ixDXoaigeE2eonnvEIOHXCN7zNT2Ht9lMkXh9n7xpolkjqdwTGnO5eU+KO6BlSkT/HINecn9rxwR8aQ4OzUv1e4fsiQOQXJ/PlZ3eFHDTfWP9LWJLbxIanQRVXZ5QpPbMsgtSYYKwcd8gv6jtu5ub+nmtLegXaLMmzksY8cV2r/YQw9mzGdP8m1ltyuiFNtJl9DpxeF1io9Nqf7XVT3zXGXNO6Y13Zy1xaY8vJ1W8LBAhn2Ta+k+9R6iXyggktXNGZwBYiw2CRwQZ72TWXKjiyE0OIIyh8xkQx7/n8Q+27Gsv7BDgaeksY8zjs22pxRQtg7m5jgbfrAlvdO68mDnxwv28E1+lPzZihO938b75ctNcypuzS8cO6CPeFwOiy3IVrQtq/Pq4857ECldfhCGt9dw/RESMVXYEFap9lgXZz92+knivuBpYigU6UsZmZ0/17sNnv7Py8dQq76uHr88XFnR1zPHSfWASJpV29YfYNtXZziKV+wEnvsKXzHXClOVh686Ime/HGkP8AxPfrr49tINKqyZ3Hu/ecH1zc2S/JahigEh2tGQPYFhjDDaHExvpFGmta1zXUeTl9W+U29vHf+XYan3moJOfDpxIH/XjKN3x8ZqpfeHK6fj/S/xgxcZ3P34LjH2sQOB/j1jShJPv7pxJHDs3yDnSfQZoS4kAG7EECuJcCW/DqlcNCqKW28LvIZLH1lYxlIwjTBVlNXTgYb1AoC2NN+ocUlPo1EEmBwEQfmyCHw74R/mPfHetzt7qkrK6eyRgdVX92z3c3wVIWRQkuBQo7ENDGCPRCkU3iebybu6diyLDGAAAgAElEQVRH97rimVuD4j7pWF/RIdhq6t5ct7bFe+5jBPpkpuoe5VNC13T9UgJUxhgeJIRMo5RFAIG9wGA2iORFRHrbXrQxP4awhCF+k5Xqd8vFWst63QNL/5tRe+uz/+cO8nepyr+prLwa/0R5/4k875X1n+mre+3672rX/2/66+fXt9YP1l8pthNJroMIZm+XNd4BQn1PReCn7k0WwQcZMK+Mw987twbETItqqF4ZZDN3MktlN34ObZufUlP2Zl9D4byUfnPuRwZ5zVlZXJCeIXsza5p/EzOk4xeXPpJ5+XsABXf4bFO6GWJUmjld96eMla6r9c8RgNFA4brbRR1oFGNgiDVV+X6R/bvx8zbdt5YqNSPfyj1QprObYxEJo8DEKplmr9Zli22QyAtHd53sZhw0Ju7+jAAsM1X3DP+3P1hNH3LHYn44PGKreFIuij41CuUlBRVVaocjul4qz/szcKwpYwG2uqij++npITca/y0lTb/HVlN8WO4bxg+GzsxUnTu8iadGw4bdGaveLVVpjjcQeV2g3RTvIBJjpk/osZHll1/cFhD3wWeR3e8IIvKyHrDrZ6ups1W9TJFLKaMMsV+5XGPv8dGM+JR0/UcUQCAUftyWufptG5Hpj/qF7R1YdW2ir908TATkerRqk0SeyQ0W4o36uFCjYdjwXrPvqrf2R3jxExmpum7J6fpPRpfnhT1VcCyB6zRFWOtC4+sNQxTUGQiUKWXA/HhA8jWJdI+OER13lt3vF/HtezH33XLQuNsWhghEJzL6m1nhp3r//K8Px5oNiynAilhz9ZNmxJJqhcehWpl6Wqy5ao46+KWVyW0MLhTduqq3DjcBu7so5WxHEZCEAbqhgRrC6HvPXj3OBumvzkMGxEydzkAqdrULkhvX1d7bzmlvdZZuX1feMdRm7jGo2/TbnG4ZsiRAfBmARBImLqWIj7yUf8QYaDflXG4w7prsani9d6/ZpzgrFAg4QQRuQHFbODYv+K+nflkQaq2fWiNVlDAUAmwE88YlT20ay1yD1mXUZywtPG6IN9WMtgukykKkBq3TFl2q1IZ8EZGy7NsFHd7omm74HIHNBkDOXFUzYF81B0rdYzHN6Ato3wkM+OF+OGOiP6L0JYZ0JDCWkzXd/6W/u83sd4BJLCXVVhRZN/43x49+f2yvrs3TF001kpZgKQ/N1rjsCdwQrEamOsW/WZMgKxqbPOW2sHzOsgHEyMxUv9TOP1S2EQg5gBTG3Aks3J6x+j1O+9wdEPnjsPLLT1zR+G97rO2wne4wU0KuZk7zc0uCcEMjYLCfh9A1r1+Tllrm6rfNgqzspG/YodFllxdeV2u3zWo/tskMChFnUK7hy6AjUsYB+FsTFUOZRODs8UsMoR1z2sqJVOlkSA8i4EMEcB6jzC23wRC4vuX7SMhyFCmhwF5EhkM5SxjQbU4kYQC+SNmKO5X17/bPbc8RFkAZLsuargt59MsLZe/m7KkmVDRXI1T5AfGTMqZcGHuf3wldmxGNrPiUtPL7GEreQgpPMxBjgAgfjynP+3pc6cV5razGQIZYYBKk+Uf9otfbBOrWueytLxzi7bQndVaHvqjtNGgiMMjJTPVzj+fkNAOvozdSuKVuLct66NjyzQVq73WN5kXDK/KfPKMN/GWuQ8gZFhrlfD9v35pfQxKeXR3aYe7nF3fEHPNulfZdZPJ4HgGOICxkQOcDss1ISRM7OO3Mhmm+Lktsc1BmZHn+M1VyddYRp6togqthLmeEtizL+uCkCU5C1D+d+jX22YQhlec9AjYhwQWI9AIgngIRmlhbHLwPsJvbcW3GlmBpT8ONAb6OhuQcT93P/g5L60BbQ7+tAbFvD6288vRvwTEfN48u4KYgAJhx08yEdUYGX3yZvT0i0Vg12oqgVwCW31B6HDrnFXTX+XVFqy4vD6y6kvfYtcxe/XvO0CKSi8Dgc36ZQJC9zcSbIC//DnaKdWPULod/o5P2X42z3obCIYSB5MvwlBUvFxx+i5tA3VB7VgdazSgXXUGFau/tqVE95VIP/74I+BkjLJ1rpe4/urLd/HYj6r2o/eeUmhtN+s1/9b7G3xvbNcZUHZlorJqx36/Nkr7V1x/lRjTcLMkkkV4rVnpeaGs0TCqXa442shn/Kv9WFVd7daKuftzoxtthD4iw1j20KLrv6oll2bNjTfqVACxhXvtRwePLs/P6GK4POKMN/Kx1Q32yhFKvnUHRd3QM52Wd47JMdRAwOVCorZRrLjsJsYfZzG21DmvbzcHxizigdcQ3ou2HUT1e4frFDHExUvbYKwVH2g+qyH950x2YvjzfqdQ+UCs6YuSiK6JcptnqIqRTmcJTuy60bd2MojOt08M7bHyg4vLh9vWVD9glkjqbIDH62q0JQ1JSeSTBs1w3NzNVl5qyqiqaCWQ3j7jpcmZLwudW/SfrQhKebmyv3oYbgyVUVPH/pwRth/widnarLunjIGA94x2aNaTi6sMFGp9989sNn9gSXExZXfW101gDx89tHn7WJ/jr60ptWWO+E4uzl6W16pr6UOmZN7cGxy/mrOBTPiGZOmuDt69o1UWZqocM7D6TA0y3JEZgHgDrwlwuCZFIKymw1YTixU+ydw3oYCyfbCdCrZI6Q6XA1DYQqrK9/H+5pvp7Ugy8XZ+w17+wqlWXp1a2av8cA/J61nS/W8zilr6zyzms8vKuw34R7vWB1/+KymdfK1t9JzmlXlLm1BaqvfdoXHZdmMU0xkqEos7qsJfuHobPAijAgqxU/0Fs9qLVWV5BHQvVXtXDKy6HZnv6/xBiNSd4O20dNwfHvetmi8rUF1sySz/L3jUg0Vw5+rfA6CZd8N76ogcIAhnbZdLH/EIwyGHqYRFkN7ROW0ceL2EXSMVO/+gvmwOmLeetv/pumv8+suzy82mtOhxPa9Vxumh1+glK6Tqk8AafX2ISutdtObnm8C9/yKC0zJcz1bcExr39aZtbo6woYfy7sCPgjlBr/Qfv5O0L3BYQ88Z1jffo+VeOqnxF14VCjffpdrUVkyZ3fWjeu5f2jWxnqnjJLkiKJNTln6MJ2PJwp9H3Zabqgu5Wl+Q0/fOA0Lb+7J412g6DAhBhPgMWQxj7kSGOAAAfJrKFiHj811NrnvGx2zpuCYl7j5v/xZgNo/v3mHXHqAQKmAyEjc9K1U3hYGlyuj6bUPY9ELxOwR39Fs0ANgHgcAB2HRhsRgZ/Es0EbwHiusxpfn/KZud1vAeW/jej9tZn74Fv/y5A515//TP9da9d77Urnxn/iXHwT+T5Py4re3hRu4seurMFSt8XrDJJJd9g7Q5os3p4Wf6CDBAOv9pj2k+M0KcBMPzo4ZWndgTGTGhfX7YzzFo30UUklUsjunzVvr7iw75V16an3DfvYUZxLTcDcW+YAfqhAPO56iEwcpoi3XcqVfd9p69zv5RofKExBK9xCXKDlgi0Q3zRS+dywt9lgB0RKEUQXIywemAsDBgmANLfUMQvAVl7BvghQ/CONOoL38s/4LE4pnf1q5cPe/jbTWYJoz6CSDVUEGrXhyS+oGRUMqAi/8mjPpFL34ztd6pp6SM4iAJ0zkr1c4vvJ6/Wc8Of57ib5evHfxzfl7j6bw2MaWIZeYp2Vb/Kwnk7g2M+/eguYfFwB5H1lHRDrqUk7zNVaFwCQ2bPnKZz63G635tucAkMeuw48cOHZUqPLJ2tIU4lOlrxU32Wd/DyLjUVqWtDExd/3yr5jnpK8zLWDhpHGx7a45/wWS/D5cl7A6J/POEVNvOxwizOBJqW0nfuEASsB8p+3ZL542tWibTymtIn+37D9U9dhFQXqTw3hliNQwlj0jqpMqNC4XEpwKh/YFSvh+e23FL8cPrX1BCHqYeI6GiQyGsXxvXvl/Z4oiY5Xf/tgoLjEUMqr0p3/hEa2/i3I8vznzYLpELrtCdeRUnmxeDYrb0MxfdrnLY2Q7pPdwPVf5amlJ0Ln1B2aYrM5QwUGMjWhiS2WRbR9RwAC3vxytGAvoZCm9ZpI04ACxLBfNwnLPK1hPtbORUagjbLRaT4AM/7mcLj8X2rrj2ootTvhkKTlOMZmPtJZK91TGDPMQYSwiCTIpNsy/jJwRiI+/1bb+xUljcuHFhcrUSe4yE62mwLimtiA/M8wxvqg7vU/8fxuXkd3OHvgC7GaFtkMJYhpqWf2aDN9vQXCmvLFz9ur3/h69a95q0LjnNrl90tzSg5HTGr6OwXG0ISXvRy2F4zCzKPj6J77gEGRoaYRLirwKWDH52qvf5WmdL7sJ2QhhztTYffxHrDWyappLzXB9N7paQbuKnYJBDhNUZgr9Plijk7K+i2sLPk9OqnAdxhbSJ1OR1EImlABmY7ZTPPzfR3m3r8ndQjvcLfBSQHKXJ3XThxdOnJTUGJj1yvLfdoDpZ2rC3rFG6tH1Kk8toRYzbM3xiUMJcRJEMrrjxx0KvV8nfi+2euPrtxaqCtvhcfdxUKLfssMkW59Mn2nbulVzxCQVjQnA3evGwHjq/8Kc/Ddy3Xruyvv/6QkchKp3Z+aAUT4BMEoBnTdG7tv+R0wz6g7DcEcIeBNqZGsPTg8RVr9XL1saO+rfb0NRQNF4HYHuoywS1r4U6I8QzpiwAYiBTcY655EoD6ugj5ACldzQgZwOw2TyJTfgvMFQaEjAWKtxz63cwuBj0IYj7XOnVrqSJ4CApMpTb2NDAmAYar71TWv9M3d3qGEtAgwLbMVJ3nkRdWW3V28/Yz3sGbGw/H3fVF/asUHmMeazt02KkZAW59w5QfK7oBFT4ADpbeBIufRMD3nryeMbOVpSZJr1C/ZCO3OmMPqLo2XmdvGKZHyZkc3zDttxHJJ9fOi05190Oafg13NEaKdw2/Pnx0+W+nvEM+LVLfBFc400wvU58fQTx/f9g3WLqg6MTy9SEJz/4U2n7WFxd2JlhQuDCr05j+iBw6x+k8NJcxupYwbGK5bcv88Q2LINUf9w070Ng+AyoLJtfIlFeyHM7KMaJtwtbg2Nt05zYGJo51EEHz3fktwcvCu+D2wNgEBNzIANSAcBpF1sTy2Xjq5+e5hiSX9WgJOigoCP0r8p/gK6hZKisIcFjvcwCp1svVGeO7TPzPWLtpTvgxMDiNBJMYY4MA4KeehhunF145tOQd/6iPU7gr9N9IK8M7Px9mrj294vzWaX16zZY4iMSFDGZy/WSg9C1E4tbz5N/BCVv5C9VSVW6WT/BtZnZ3etXAiqszfFzW7k4iVAsMJGc9/L+96unnDllua6xMiDDXDRmm9H/D1nk43yvIAKEPMJa///iq6AVJQ47eX33troD5n1WvsV397Waf+6oK3+vRe07fjVlrnlG7HK09nPbkKrlql5q5AgCIqzlw9FfNxfOd6bKOkjGXj0Uqv66zWQaXy1VFORr/kAHVhZOB0idndxrd/vkrRzLDrMaIHE+/X0MbTJ1UIGp3BETdUWKI5zlEIolo3VAz0olYb5Yr8z2cjjYyKnoXyT1/P+0bnMEjGM5qA7u+Hd//bUAwMeo2MXr5/dzdvbrWlXD22i3rEq+HurIwYaBoe/CaxntT64aa4cUKj70cuOT7uxqF8rwTyKgsn5AFo8pzX7ajpEpFXeESrjWO6LIQofCwb4Tl7dh+FzKn+z+RvLqyPaPkF8Jg6ris9d2edBif3RgS/3pjew2quprq7bB1p0BMLoJWEdEiMCbnv0uY6MsNEV0o1Gf4hGgYkpX3vT+l6cItOa1qo7OuMu/Uxa3PbAuKedwi/EeOZGxpzqI9uph37q8ueOyy2ndbW1PVXItACiWMaQoVXttDbaZeg7rPcJtHtkxcI7X24n7v5gDknhNpX+oV6nMZ3sHHx5VcWlKi1m71c1iTXEBsvwe0uc3g6E758v56zG58fEdg7OIlMb0mMGCrsqb5r2v+7IEXf2QdjJWHdgZEuS8/R1dcfl7qcgXZiKRSTZ3RwMBRrtBsV4qOVlqXvTNFob6aQTGRyqtOeQZveyu+v3sf3TIxAlzzVcFmL+p/Ve39a4DDLAqMlThRsMqpy6dU4bGfX6679b+R0Pulvqt5/d2SJTZzR41oS2IUaLHaa0uWd7A75J+z/D1cjtBloR2/faoo871zXkE/Fim1ZRNLLi7P8fD/rHVD7fAaufLMEd/wpoiL/w1Y+kDl1VkbguPUy8KTO3GzMUQIZMA+Np7dmz8zIFR49urRVVzn8071H16e//hZbdD6F/7Qq11xbtP4ELsppUymjm2QyCznPYLWbQpLGPl+9p74nf5RbyTXlcwPM1c7Al12wwVt0C+JdRUTBvWYMZd/Nz1qip/ZEBK/cEJx9rKnOgyfkKkN/jkzVae+2xyQvNrwPjBQ1Z/dvcOrw8AnGQETiOCLiHvdF7iM6bnUBb84/PHM+plal70VjwzoUFvWqZXVOKh/j1l3lDBiAiYCZU9mTtdxiYGy79/eWTe2LOeGQaH2KVVoYXmrjqRA7XsEORhL4AIw6IMUbrsk4GVnXJOe4cHGiJk/q889sPSvZvs///3/1EH+L6rxbyorr8o/Ud5/Is97Zf1n+upeu/672vX/i/4yzPl4Xr6n7+eFGu9ZA6quTtLZrUPLFB6/EGDSGpdTnNV9Bmf6dAZkqUvPbdukos6FGpdtv1J0Bnk6bV1KFJ7rG2TKh+LrqqJS+s3dh8BeAYbXeTgJAM5CQAsAlXCZSmDQDxjucFpqIyUqTxMycos7L+MhyAIJRsokAEyJRNjBgHUFRscjYC0D3AiMTUQErpFVDQz8ANlVBpjIqMvzq+zfhQhLrVPjctRZBVIuZ1THGS1yl7P1urC2bsBvYPnVGVVKj7PNtZkYQkfuK5o53b87fyYlXT8RGEsFhq8tO/7DMwESQb3Pv82v9+uvPSSjoscVtc++GHP1EINUc/bbqO4bjzUzrmi+ZlECHyGDjzOn65rcfLum609brp37WNO6QxsKkJg1XcflBKDfuiqNxYYVSKHvulNrFihF0Vcr2pPOe/ov61xX/opRojrJmY8PpKQ+f6d1sXdtoXdq3qEZIYiBlKDTz24dbJArd34Z2e3y4Mr8CT3qSr9I6T2Hu8hfQQa/rTy7cUKo3dzDjmDmzAqp6PImjMkJguSaSrcu1lT5qFEmz653uSy/hXf6ZnVoxxvc+KSDqcx7+o0zs1QuZ1iJ2vOgmSjqWllqUwrV3iO66W9Ep/R/9K2PL+6KiLLUlB/QRdxikjO6NOe1XA//n31dltAAS/2ITaFtn+V1GVGW9/zUbpPnVPxhYDWmIjdQBEK3Bsa63aaHV13RPX7txCtWQqorFV7ncj18+kQ31PTSyzX1b8b2ywRGw9PObGwTYjOKRHSZqERWMjJlSoSFSHsBkSiBudYihSnTi8+HTSk5+4JNIqs456HLKVD7zhhXlltfqvKsmNduRJwbFKT0YxRwyp7jac4cjW7rdY1X6ejiix/qldrfKxWqgiSjYUqmNmhpmVrbBC4qqCgdXZq7tHvvOe7x05jGVFwKvqANeveqh/9yFJ3DGXAQCm07TqRHLIrrJ9GUXPrulfqyOb+GJC78MqKbG9TkaUjVFZ2CuoRNgfG3OLJ+mLe7T4eam6G7HWsrOsmYOGZSlweLEdAEDDiYsTb1xM+dplH7pN+CYz7j4a8SRjXbgmI/lVPXI9GmmsB2nz4Sy9m/CMhdxdMpwR+IILyaMcX7lr5qLEvXtKqrBLCaiQ4fEKT11IVTTs2+CcD+3dQt3RBPgf7GjbOirPWK9NNr960NTXq45WGrr75whEp0hF7R+OxKNOknOlBSsTMwetXgioLpVXL1eU/REeThskUXKz0PmgR5rZ/Dcn+dTN6js7GsXUqfeb2Asoca2SnND8dql03YdyL95KaQ+NkcsOMOy0rR5TW66+TFfM4BgoGZqTo3ezolreooA/hldGX+NUIpNvZBI1jKWbE7AmOfMEmk1uSakp5eDlubYd1Sm7QtkUAwBbacMbQTBmPu2EYI7wCihbNCrOVXPG/q6bHxCMwBFBf/Z/zkBpqJzLk7KLJLpLluuEUi6Vgh99hIRNfCkzODCvnFBAAYuetu8/f8N2H4/FsTOGu5xVjj0guZqX7kwtPLHWd9Q57uV1HQRWMzd3HIFbkHdJFbutSWff14+6FTds8Kb5rbUtL124GxC4CClVFxACL5/o3L+xY5iFBvkUhvYfMPqSiYLWFOLdeLuyhItzs1ug5ql0OWYL3WFb9fUp+crj+CjKwCRm8zYOJ15fNdlLnGa07RqbRfQpOaLnPur7o2vkGivDFU8PztXY3Kf3hF3muccbcjIG7ApOJzwzQu1+/PJw6aAMj94vAriqy3lNkfF5ncHe45riwv6PHCY5/kefhxYL1pnPesLu6vdjmCr4nsRhSB6F2BNwGQ5umoX0SHPLXfiK/O/Vab6+Hv/CC6ZykiO0OBTAaRLEKkbuMbLu8xo/jsa4Uqr73nvQLO3wl08HY51O1rSwerRae/2uVINMjVB0Z1nbKo5TsZYU8iQ93N9ZDVAJKsYZV5s8eW53Tc5XS9dieZizuNyV9C2qU6kSjXnFofvjimX8hlje/JcrlHGUPQckCu8W9SzmxJ+NCqX3LWK/iLa2qvkr+aAwZWFUxRupzhHBwyE1kOASqVANM4QKiulqvOcEB6VHnec4dBvvvNHqlbgdBJjLG5AFh64tDSsC3BsQ+31OH8q3c2/t68XccXZ3+zrHXyzEtqv+pXrxx8Suew3meWSLMtRFqW4RWy2yJrrhV89zfwfEN8gup6VZc8oBXtkSqXo02dVGEYlzJJd3D7kyGgbbf7i9bdes+6cTrPKFWdL1WocxNMhnHVMuX5Y77he+6Ue2NZE436hCCbsb3S5Qq2SyRVVVL1pXPeNyMZOOO4QO3b66XEgR8hYw6GOHJoxZXvZt44M1FJHbq9d9CkjS2//EAMY0m5nn4bIhvq+zAA556ANmv66a+PdhJiYYx00bpstQrq0l1Ve22OstSNkLlckS6JpPSyynetRnSML1V4WHt/kJqUnFbdHZB+jRQeeTzj58FjqHV8I0Dbv+r6OE+XLVEuuiLLFZ4bAuymYQhMKFJ5pWud9nAvp60nMqa8oA16zyBTTO9UV+70djrewRWvuMHJ5DT9obCS7CNrr594fF1o4i0RGsPKrzxRoPb+vU1D7X0Co578Hj7H03djkrFqBgXBbBNkN34Kabd8TWjbEn+nWdqzuti3Tq60H/COcGupNp8Pue7p2LLsF/iaGM31UOvKnuXMX39HQytvu63T9qDYO0rptOwz3l9zneYZWdqwtJeT+vdlwPZkpga4tUl54vu5x7OPVXetLV57zDd8N7/EkYvOVnLKtNkeft8nmPUzgTKZVSK9LmXUT6BUTYDJtko0X/UgNEnjcobv9ov6cklM79vmP0ZgDTAY4aAuRzdzVcYXF3bIXYjlFkFWUqVQnz2nDXTLGrWvr2gXbjEOeEXu/emz1DLA12FtXy1TnfN3WjpTBkiAKUqU2p0cMOX7iWC7MTlH478twVQ1ZntQzFdcqsLP1dCD70FbW+p78P7c3Ux3938Dlurs1pcrZaqAL9t0J5Sy3wGxEyJz2PQ31rxVW1Q1uOrKc5xNfadvhYPylTKP83wP//OZtY/q7JZO5UrNsf1+bfyjTNX92xsrahbF9DMP0V9p5223Xgy21ydcB7Kpu9U4tFqhPsgvqfja/+XFbUPizNXDfwuK+Wp8cfbXaWEdHlkamfxT5jQ/GV8d+Ls7p5W2IhKJJGtKgHvudo/VdMMKBCirO7v7mFfHgW+BSH5mAuuIjA1gCDZk+AYD+iw3Jt146peHRUJs/HI1wGb16mMoeKtXrzn8UqspPVhxKdjLaZcvb9URGOJzmam6sa5H3n/9tDbwkVCbce36wLh2PWrLmEp0+rycOEirl6lXMYAMBnQBMOFbBHruTusCALnUGKnxZzPaPbD0764mtz93D3z7dwE69/rrn+mve+16r1357PhPjIN/Is//cVnLHvvslVKl1xtXNN6zh1dcfowDZnZBYgAmiHUuO5vcc9Zr3NUeAd9mDJ7/IGf3F92rb8i5G6MUmR9jxLw8vKP46GsPBCWn688BwkIUoYLr8nFCAWGwmwK8zTcSVBDikNLHXbb6QkGpvU4ou1V8nGsOIRvLGHMQhm5NOCbgewyYDUVoBQLkI4O2fMMPDOIJ4nrGYCfXKaJOq++3eft3daktedcqSK8ITNRIGGhsEqGoRqK4EGhrGLw+NHHBkMqCh6ulitwpnR5qOuy63SwJfp2Z6hd2czNUlcYAkwiFOauPr3rdRyIo5S6RH0jBIUgMWoclGZAwhmixEaHcKFVc5uFLty2nhL3CAHZkpvq7mTEpP1Z7MkrL6s/ueVDbcWAEIEzKnKbr6/5tWUkok8mzkMHwTjXlmveu7H7d02XvZiayi2qXI14kgvGwb8QSru/W8j2bsn56mbNQJKIrRIZMhcBkhSqvVWEW0/AlMb1/GFyZP6dLXfmylL5z4oGxk8hwr4a5yNrMn9/1dVgGGKXSswJlnkrRFeYiQo1VEEo1oisKARQmhjckguAUGFWIDJ0EqVxOWUCtRH6yUqk5l6vSXXRIBTHGVJ3e3lT+Ws+ej3Refm5zuKfLefr4HyYNvLwyKgpDK64svKHS7jBKpNWxdZWptUrtgQJP3wsp+qI5j3cY/tgTVzPvjzXrxzLgJlBATFL5Fb6p/eHcpskhltq++Z5+W2SiS/VN6+5DXQDy564ei/g+MqXsmFfYlheuHukjAzG4Q1VBvoZIYHCP6X6ZqbpEt6kVo1OR4owfz2yY6W8zJW8PjvmiTqryBmAv1UsUK6YWn3/09fj7dTka/52UQRYQGL7v2CparPI8UC8oarvUlbx4zivI3b/tjPppmZ5By0o0XrcwQSeUXPpqYeLAB/kB7aWCo217GwonKkRXYJnSI8qGQsGqiE4XjnmH1wJS7YGjq0bM6TDKGMz9ALkAACAASURBVFF0fvmLdUUjLngGrX828QE3i21L5hp+GRHF24D//w21385Z7Uf+yv+bh8f5OyydtwdFf+lts3oOMhR8xLXcmo+HOVlr7x/vtEwuV2iORDXUPCYSrLms0a0wyJU9dTZrZOJnc0K6phuOAaVnCeAqhuw9bn6VMd3f/Y7mqddPRd4Ol3KHIArPWmuv95X6hXfLmq5zG4r8NyklraYXQ/EzpDB3aMVl/1euHl7Nv8WWh60BlQUTFNQVmOfhuzXcam7n6bS23xQc//bQyoKHbUhqPERH9Jag2CWhlrqgEpVXeb5a125ExeVnOtWVvJbSZ64WATyA4cqWYOHCq4c7DKy6+uKm4Di38VVSfWVSmNXU44FuqU8zgv0BoHtmqp8b2ExO12etOLPZ0tpS6wXIRARCclW+G6eAIvNpH1/NzBunv9gQkuhmg/OwUz97Q/d+PWdP+GOueohRGArIEhHQCpTtQYB3W7YVl2ZAJPM43Z7abU4iV3Dn9Hoq0o8FxMrVZzZMD7Ibe95kjTKUAGhEJKYbKm1rf7s539dhfxdXvLI5OV3/EwO4Sihsbf6OvwOWfpq9fVCiqepBARCBMcEkkV0e3UzqgBE4EGc0tH6+4GhVhUz1RntjRW+z6ARvIqhPeQX/EtlQ9+6LbQc99uuc6Cb9wOTVlaMZJS8jMv+b5cHqFWc3hVsFyZqrGt+sxjJyhk2EpX5EtlaXnmA0PJiP5NzamD6uudezhra2Gt/EFa8s7ZpWVcUYvioA3BY+vilrzUseTnuUBKiXTBR1Brl6T2NIOA8nBQQyQOqX/p2UxnWuK53KLxdEIETG6FtSUVQuie4tUoRARMwDyrhr8bYXCo627Wu45v5mVaKzrUkiy8rx8N92XeNd5Gu3e/SsLpqjEB3RIjAnQcF2Ve3z01nvwNsOqWuD200dUpXfId6ot76QOPg6RaYDIIcIZatGVV0OmFWYOUfjckQrqRhtJZK8ayrvnbtdrpK7gZr36a+Ptgmy6omdHrpVtoa3sNPlQRWSFxkDfwKsmiHxWnj5QOtutaWW1Sj76O+CpVVyD88Aq+mlB/RXgixEKqmTqRxlco3x1bgBXG7g9AeXtt/XwVQ1TnQ5td7AYmskygNHfCJ+sfyhSXmn+SDWWNMm0Vw57YKnLi3RaJgkAFNwdqGUukKsEmk+YUwmoaKfwFBuRahmRKgtVvvumtFh1CPRluqR6ac37F7bDAj/b+Yc/mzj/MKjZXyctp52QipFEGqlzBVQrvDY3Zw5/N/k3XLe4vOAC4lmQvL4UZnTdOTG418/7SDwQWRDrcQkVZyUUpeXk0hqdgZGLaWA7nm9Zfo7wBPXBK2XKtpP6jJ+MQCLeC93z4Pda0r1CuYKczG0Vyo0vx/1a3VLKHj78vwR4YzG53j6rfezW8JCbKahG0ISXxpYWTCFs+JzVT5H+9QXv+m4qa3MZEzU2Yi0SCU6Y3f6Rz1+VBfR4dHrWWPCLMZJyffNBaT0HaT4xOsnfxzfi7l6c7meAIvJr2dtyWN5Hj4bos21I4uVmj0xDXVzGYDoRFIrodSDIbhEQsz1EsWZd2P7aWYUnRE61ZcacMXr42/Ou4bsYTn7d7xQfW1MczmBLrXlnVtbaidz/XUnolVJXa3sKFTZBaFU5XK2JgAaKxGuASIljCkYQyd/FwMUTVJ5wZiukxc3nw+fLDoZN6os7/mtQTEfda0p6R5sM/W95KlbG2Y3JnnYHQlbg+Nuk3v5s/6a7bI8WKD22/NY+6FtAEh+Rqpf00VXxxX64EUFB67Gmap+skuk9eEN1aOvqn3XJ5gMj24Jint6aGX+awzQUSeVZ/s47R3yNT4bo0w1o3OIcDI/KGYPv+g0S2VFD3ae9Hnz93OJE0aEjxFYNY+OV4jOpIPHVkp/CW17G1uxa21Z9yhz9fwaQnK8GAs3E1n+gYCIb4aXX3n/mtr7Jz9HQ1uBoWx7YNR3fQ1FQ/3sDX0uegZ8H2euGbY1KPpLftGBjMquqb0PRplqBgmIZHtgNL+gc6e/M2bv1HbVEqUGCHmrj76w8JEOo9SIYGeAeQxAx6wm23f5B05FW2oGbg+4s2QFd5WXiFS9KrT9qicLMxcf9gld6ueweXO2+nGfVg+nFp3tYFCoDeuDkkJfunKYRptrFLWEXPCiNMpBSOmn0b2f3uIfW7nu1C9PSBlVH9RFbBlTmvPOPl2bxW/H3f+e4LDGiHIZJ3vMA0A+piQI4gWzwv/5nPFoTk6v+g0BD9Sd3XPJq9NADuhuB4r5jLFxiMxFQNhJCVsAjL6063jaS3qFx5lTXkGnFKJTNqos79sevee65Xleyz/QuVtd8YMKl6hDBFmlXK1fGD8g8fFdH87rEBDzxlPthnh8e36rx2HfCOfWwLisJ65ldt0eEO27Jqw91wbfygFZAPwOGfwnSu6PBmcEHkYEfcY0XRPz+059cQ8s/W9m/luf/T91kP+Lavybysqr8k+U95/I815Z/5m+uteu/652/f+ivyZ8mtPpzcIjx7RO+6YAh2nUdbVXeqS5bppFIrn+i6BavSx54j5g1AcEsoEBbAXGVHuO/xAmMEQ5dQUVqrw2T+n8YA+GbB0CvIIU+/GGYwS/IEB3DCvPp4A4v5Wlduc3ESlLGYHPmN1qQ5nyWEu9nT8W+DEA7CqI+BQDeBUIjgRwa/jZgUEFILRCxArGmFMQ4Wseox9qr5/dv+jM5Uk1Rb4UBLtFIq1QO+0RHtQZVyVX73EzO4z6h0RBqBNE6vNVZPcXm7P2GHOqQJAe5G6W7o37av3zwKDtJ9k7LqrqDUntqH2EE0n1RU9delRDXX+tw9YLEM27dJEverus3u2NVRMdSMw5msCN60MSzsU26L3b11XEZPqEDVwT1n5vkx5imj4GEH+vP7t7nlenwWoGdHHmNF0Mf2fXH8oTkUg2I3UbVwE3GeleW7KgXlBkq6gzwCRIC0cnT3XrKjZPmzPXvOjhskef0gamy02V8SlO+2xK0FwnUZz0cNrbXVV5ZyuA9Yi0V3VN6fnYUsbwKGHMDYx9dWHr8CSTfmqdVHFBAKqokHpc8BZtoQqXI0jrsidJGQ1YL/N8oydhiQH2hoFOJDWVKo/9AVbTfRLR5S9wMFUqO7M9MPZrpdO5cqj+ysbevWZrN2SujTRKZVvO/8FwaCzv/ZVXH9KIrjbcRdjDWN0+goldHERSYZTI80s0XtlJtRVTSpUeB894B2dpnRZNr+qSWTxsz4XETIAJNkEwBluN47YFxDVc1vh9PtBQ8Orv/lGyTYEJL6w8++uwo35t4tsVZ29MRNphYI/pmMk1VFcbOEulL4rs/W0ZP77jlAimQ77h20aU5z2nEl1t57cffumd3P2SryO78cPhbgD0RaRZaVkbncF2U0+LRFqMDltIkVb3W4KpeqwDSd2uwOjbwkJ5qOBPIR2fv6jVGd7K3fe+TSYr3ufXetMpz+DRIyr+H3vvHR5Vsf+Pz8w523t2N8mmJ6QTOiT0DtKkKaAoRRBUFAvYRcGuqFiwUkRAkaL0Il0ghCTUQCqk92Q3yfZ2zpn5PrMaL3BFuPd5fJ7f/X2c/5I9O2f2PXPmzLzm9X69igcnO1vrpveY+pGbFeHvLvz01Zspg852zz++42HeOUMAyDGm96zn9+ZsfFOCeeMZXdS6FqnMTrVQoz2OYSWKoB0LOo/fSzVLaRxOGKL305hSd91GsTyzVqrN32ZKysvRx1rpxvC0t3Gxgvd38DJMrQCRh8FQ5GaZmO1haa6FrwzrlL7BXA8wmEed6QECz2FAss7ODP7s5rHV64fmgZCHn352ef+WSsxF7kweNGjzIwlp/+nyMn29ZRKEZAHA4MXfXcDf2x6euuTmzVaMyxrRzdow3yJTnG4Qy692tjfPcyK2TCEIkU5WUqwU/IlVUvX+GK91kg8xjftCk1bKeH5tZ1tD7n29pikQBpSpfrx9c9zZ3qCcWZfXI9VuHk3ZJIdD4gJM9miPLaxrW/2soX3nzsQMTEeETM2Z+Vsa/unn1lvj3G31l3Shn7axMlf3tvpeEV7b8GqCCjQimaASfHF7QxMCqdCUKTKopfyNfv3mjSAMGgewMBlC5jDdxCAA9hBAwgABzZShTq+/q/GaYWRbWSeG56SLOo49i1lmsOBxJDJSaYGApccYyDvW5e2aEuVqG1Wu0B7I1wQXjG+4+qyU52LtLJu3NHUEP7W+wNrfUmECjOi5jP5zKXslFwD4R2pktMMmvadg34gIlc79esqQE7OrLyTEONsiPazU8fLvBy1vFB3u26+t9uFGufpErtaUq/Lz0oEtZfN4yDjG9J75m4YyA3ZjFvVecC2nanJ94VmGENEpxBwZzPsm+RHbctoQrX89aegbOTMNN0gA9NnYHC8QSF3XBUDAgZOZax7O1ketuN7VeJClerTa7+5UpDZsS3G0TBQEXv1B8pBDExuL7+5prdsB1yx5Kn2D2UkwGUMNwa4fb9tzN72g5n0J54PCN6Q4mgfLOX8UC4i8lZVfPBEcvTejra6vxueJ7yczrdiCvH2iXW2DDvzOAqVuxD7E9p7dfTLNXEhABM0iBJdmtNSp37x66D0PK6krVWjPZLTWveAUiYtEAlbvNyV8PKqx9HEx5oNZQhRNCBVpIAiiAN8VpWF9ezr59W0U88KkQa3VQ7aFp+Svj+j5XTs79kD2ho8ggCTTELVpTEPx5y0S+WEV7084iKQ/uUNjb6nJ2b2toYfJ6+gzss/sx6+/zxdX9o32sIz7u7COeZe1kYMgBHEAwrbvz22LkvN+92YoyrpTsJSyFo1+d78qmZbYWFHcqaCYnXNrLiZyCJXnaKL2DG0pfapJpj5V63WBDMKN4gFyYwi9e01JN4A517cvo62uX5jXOfCKSr85xm3vFeRzD0UAiFwipgBgyFCYXsZzKfQw9BOZfslYERMd6bYO/yKudzgU0EPPlGeu3haR+qeZFHcyB9H5ZRb2jqLgNAaMyyoWF9bJVEU9W+uXWcTyA0dCOvyhNXwn9bVfc/O8RRl8ER774BF9Z8fIIw1hnsqmnlOai7c+XZqlbBErjlkZUeP5oPDsv7rHnQBP3a0NPTmAJs3pPnH1txd2TlEIvKFUrntnYGvFS3aRNE/F++MbJKoT12uvNltqjY/4HY85GHFFpUKT2dXa9HidVLU/xO/q3yxWnbRK5fVd2upeaZIodms5b3ceQl+h2riRMmEtYmXu6uju3IO1efckO1tfTx84rxYCQKVOnl+Ztf7xOAaFU8mmznZzWpzTMiFfbdwU7bV313vcI7wsWy4gaJdw/g4igCTlSu1mASBfvLPloWc73nU8zOe0PleaGQfXLAkcFs/5vKDmiaKjpcmcO7SdUZhqtyQmOcz3exCySAnWFmsMWzu1NS3EiHE4WUmJmvN2ZLAQnKuLeC3SY+sc7HPdJUDUuiekw9tGn0fby940w8qIS4dKjN9en2mwJ+f718WEKAjEmIfIWyHXZKfZzdPNIvnZ08Z/pZnfrr8e5Rxzbay0ZHLvBxUEC0TA6LnzDxmK6fd6rLMkryg6cC7M6/hOLvBaLe/pXKAybEtytY1ScL6ONrE0l8WCispOiAiW09hFepxpPr8nKCs8ZX2PtvoMo9/VcXTGrD/GP48hy7BgBSD0AAacpQZ/3ax1Dz13LVOzPyx5kd7ndLa3uT12EGJZFRGdiwJCRwEBDwAQywS+w3lt6HIV5rRRTttdu8KS30tyWuI72syzBvWbe+/hM+u+djKiWj3nyaiVa3bxBApRXvvISplm70VdWIDlTMudjNk/i+EFTVi8mvM9PLfqgmVi+v1OBEEXAMCPhDBmzLuG/ZS3O1/Cc7rjwbE7/uz7qQ5zUrLd8kCDVHk8xOscUq7Ub4lztdDDTkLHjtHruj/U50yZ021yw8Ly7DPT6vKnNABYZmCg3sIqzk7rOTUA+B7J+natkxWXHQ+O2zGpvuiVeonqxP09p9zFE+YFFgrPEAL2IQAPMNAn5qF4KQHAdXZm8D3p683Ug+AN26XDtdpuI8cRQDIggb/PgySWADKGZvpAAN8/lvXtxmJl8JYSdVBAOuu+mvy107tPG9LV0aRbUJ71uouVlB4P/i07Y5Clan6lVNs3rDLvZWKKe+LdpAHOVRd3J1XL1dVvJwz2PVN2urVJqop6IXXUiwSR2QQDgAj4w/Pg+lgRFDA0Be0+DLcay/+Apf/JzH/jtf+Ab/9bgM4//fX39Nc/cf0nrnRm/DvGwd9R53/d1t7fN/Ub2li+fsnVk7wE85EexJbKBD6xQaLYP0wSvFrdeZgcsuhFQAILGprWRLae3QIZQg5LMWfI0kXFv504KAhAbAUAUbbOfiCQ9wgDXl9adDy2d2uNtEmm1Cs4n1Ul8I1zuk9gaqHIyYjlh9odpyHLSAnmlxIAowEA1Fmdh5AxEyA0AgAZiEETgKBnwKUakHxCwP2AAhEIXnuk/GzoXeZSKPa5Gg1YSPUhtqpAHbrxqkpX3re1dnCw1zGAA8gtBlgpEbDprNb0zpOdxh28+RWJIdjNYLZf9kO6yge/yv9iaeHJu4P9TjPAvFyNSRIPgc2L2Cq5wMeSwEk4EioVmh0cYpxxrrZ7WCzonYy4WIH5GEx3fyxbYxXJaDo5iPU5h8BVz5f1+q55IETwI9vFw6+qO43wIBbszZlpVNG29NrY1BcS9DlNcaN/bz374zNa3pu0z5T0KV0chnns3e9On3HDKXF3e4Nyef4vKy4EhW2qk6qahtYVPa4DJJqmOkICWAKhzw8Q+rJDb/Lci4ND0tc3nwEErIEABhhR+7M3vGsTSStvNragKacGnyvDy7L1iPOZEGQ8DrGkXOf3pvEIORS8P01AqIUQxIsxH56lj1wiwvjNRHfbl6P6zOj2y+n1SSVKw8py5b+bJYxqvDZXhoVwP8ZETXCsVSQ7Par3jGd35f7wCgMIezg4LpBSLOYEhkeAjG26tsjGiq+pBD6cJVhRpVBn6nz+OV9Hd99wf33B1F2hqbbtYalLvj+/9Y2t4Z1I98rzPw8SvBMH959bkzvTOCxjo+ULgIkbELB5y4Wtj2k4T1KLSFIY4XGOERMhdGtYWlUne1PIdlNq025TshcBkA8wCOgR/nR206Iwr2OyH0IbZT3xiHGd0UWvbZFIbnRhBQCMryt++bgxfkWsq7VDpMc6Yl9Y4icdbc0pCADwTUyP9Ecrz/U5bIw3HzXGO348tzl5S3i3R63N1xT3ItxNynNBO8JSNs6ovvzacUOHlUmu5k5OVmSl+ppDzJUTWIIl49IffH1/9vrlrWKqFRieTTfoic6WWQIB2MewlQwB8hqp9shERnn4aX2Q4uHKC6sxBF4CkVOMhahcbeSRJzuPDmH83rsEsbQSYhAAB6kmJgLIkTPT8Eeqbfuz8eKHOSserr4wPdjrrPUSnrUodKkptpbX4bpX/jQ97lbLzowN5vmYkLsQge8sK/m158DW8id2mZLf/7PNVr+WmkFGr3OggKBLhLFRhIVgDjLNBEE/BawwgLxFpjim87oz9oWmVJu89vQ6mbr6g/j+oXT/hgh5pe3SEdvPwDUoxtU2iqaaqnl/Rz+A9ipl0M8XtKHnNT6PYril4tWB/R6eENAYBWRx7ixjNzJnac8itenkHlPqu5Getgqq46b1e1LUApfGESwwAAnUEaFEqd9w5feDgGm1+d881XH82Fx96GIAiAcStJtAshEQcBVB8CEm4AmE8evrL20fEu51DMYAuggg9FAGnzTGrXnW5a+5fiO/P+f7t10itjEzKOrI8KayqQbOM/I3ojUkO0NTLuboIwrfyz9iAIAUpw96tBsCZD/A4BSN/ZeXd9+d6LKMdwuEk7KMTy7wSQIBfj/DNNIUSh8SNz/WZdzrn1z55Ump4DdWKYNOcIDgMqW+in7/7vqSxb8Gx335VvygC4QBP2JMpiEIc3Znb9wbzHlHuTFskkNsahHLD43vM8PHA3Ds7AzDH0yj9v5P32DeDQg4FeJ3ntqVvSlzc2Ta7OvHRu/WmkEhXle/ArXhxxCvu4PW4xjwcdKgHVPq82en2pve6T308TUA4zqAQeDgrb2k2huUK/MPfnRJF7q5WqZunFxf+GazVHUccbxajf3RFLjrbDOnRXnahvaShb+W6657jR7o7DYlrqB1UEZxjMs2fHj/h/KowRMiMGBwsvriznujf39me7XW9zH5bAMKVcZtlA3pRWy9HHPhV9TGTd2tDS/yALjbJIpfKcjpYsQVR4PjbsiOoHNnsM85UIL5KBsryREBKD6vDt4i5bE01dk8eU9Y0sepjpaEZEfT7Mvq4DWpDsuUegCqzpmSbwncGfxuzbDm8g/aWeTLCw8O7mqrvw8D6EOQqhJiRYUi6MC8LhMDh2CHz6z/sk6mztzH85V3CpaObby2wM+glhaRrCzGbZ27PSz1sRDOo80wV89zimUlYt4X8ktowuqMuuL7gxhGeU2pO5JmNz9QIdPszdOF/RvDlraDAj5RHttwGjv6d4zblqHguUgJ5uIBQF6KlXIQNlNJkBqI8nPDkn8YZKkcX6wwDLeK5YvGNJW8sOMWqbh3ssVttNTqH/E75zbLlFlSntepOG+KTSQt0vOeLhxAnj2mpH/PBrmDim+et8K8TmNfS9UL/QfOaxEwHs8waMGcigv3TmkoKD4Y0uGGw4RbVX8nwFOarbmjGAvz3o3vf/6tkmNpa6N7ZKU6mndPqSvYcEFnWhbtauvPYCC93kSK1juWZaOi3K1jCEK8iBcMlM2LaQYJy9YgQVDKiBB9OihiWQdnWy8N70umLFRqSMUQrPw4od/lGdWXpic4Wxb1HvQIRwCZATF8bX3WuiVqsRj/aojd0dFuTk5wttxLDa/o74v0OLpgiPz0YMkPoFsq8KZaueagnRW3dLE1PfZDZNdLQX63ekJ9kRl+++ok4eE3PyxShSyOtZubxBCyXoatOm2IW929tXqcjHBh1TLtsVS7ZRHVVXcwbL4MCyY3I66RCly4mxFVKgR/HA+Rw8cwFiXn62QTSc8dC+7wU7TXEdK5rX76dGnwO83dxlIzw0ChDO/Hy84sUfL+LhyCbXSd5BDJCo8YY+8YPKdxHceisZfUoZ0+ju/vJyCgzVoLINqfO0O/LGNdY+8v8g8clAm+NTJBoBr6Awp/fw5oSruLFdUZfZ4MD0BNciJEtMeuu7XhlV+NHZ7v1lY/zotErZPT7/+XNjIDJhACKRCXBQCZCSA4M6vqojHN0dRhVUzPXWObr/7BKh7eVHYfjV2rSFpo8DiHI8TYKxS6nUkOy6NeRlRToNJvjvbYe8oELnhvaNIXUW67qXdr9cv9+s8f/lrJrz0HtZQvUAh8iosVldCsIisrvXg8OPaGDIY7GbN/Nt7z1KYYP2LnLSk+zo/pMysfAKIEAK4DAEwRvE7x4Ys/yZslisvnf9dTvbkOqnVt8LnG+hlRmQjz1IyJt4vE+VJBCG6SKDOVnC+SQ6LWiX0eOPjNxZ2xUW7rwG9Z2c8zBP9wBfbHDevzUOB9dDpz9dEThrglTVKZdXTj1UdLFcH7H+8yeupvUjJQCzF8nfoiAAIDUghU3xwAZjkAwscEgNftFw630Hc3geR5AGBHAImHHjMSACxQYN+EUHCfzlx96IrWtLJIGVRK65hSW/DZ24mDp0+pvTwi0mfvv9eUtLKvpXpwliHqVxsjUvW2Nn4eYy7f5FIZ+2brI+331BV2pgZrP4Z3OZfsaOp8WR3q/TI2g76vCQTkfSp59mcxJghOAoSE5M4yBvYTtyr/gKV3MOHf4pL/T23kb/Mz/pfaSn/K39Hev6POf9r69/TVP3H934rr/4n+Sv/ePA5gsGjD+Z/zIjy2EbUy9dEgnyfex4pah4v0P2i7jlhMKM8IkI4QQg8g8Niu7I0PrI5J357ibO4iIYLurcSB1OSjBwGQmkmEEEwuvVx2OizRYR64MbLL9lZW2jXVZQkaaKmUcozI/nji4HIokf2CcMBpm771n4cQRmMB74QIPQoQwQSDCEjQDgAEL4BwHIDEDiD7HoOxCBPyED1SfbTq3LXxdUWdC9Uha8W2ppQugm+0jxVVMZgo2g04VDwnS7BbOjIIs7GOthnLkwbdT1Nwbn63EAS+ggS8kDPLePzc4m+vKnkfuKALe6NPfcmMIASVYoyNHpatVXG+jpdVxq8MnC86wmO9n5qlt4rFF5Q816FBLD8R7vcMA5jwRaqgzetievZ8sCqvZy9bwyG49pX7e33XPBUiNMd28dAngUUWggflUhzz69RgZ8/1zaMRBC9BDAPusvtzKDCmKD6rCztDwdIEZ+vEob8v8trbPshSGbT06vEPd4UlfUCZAV3bGl64pDO9Jyd+VZyj7T4bK83DGOnG952ekDsz2Ji+wXIFAkKduAPmPJmZqw+cMUS/WytV3mDuM6KpbJqEcKZipWFXrLXpXj0gKT7IVogJF8UjxswQrPEC1CiCQMZBpsUPgLdZqulWLlHdtyxt5IuZp1Z1OhbcYXGrSPoH0+H6eCfbmxOByxqdCABlvu59pMuEnb+cWf9JtUx7So796g6u1kd9iKmtUqp3dXDYpzpZcYmM98eJCR9+The2LMXR8nK1TMsLEDrmdZm4gm5Ufjq3ZckhY/zlsMbCkwMFbvzQ/nNdhLIvABmOIFpLBHLw6fIzqeMbi56jvGcKdKh4L5U38DSLlWB6xrTNwA9qCSL57W0d0lapezv/4J48VrJVLldaL2jC/kglvnn83N1Q8sypoKg1HR3mDBXvj2mSKs7Hu9qoWY2/RKX/Xuf3ji5UBTed0EddXFJyYsr28NRX6WZjmFgUkuBsHb8jPO3dSXUFz1On5kn1Ra9JBSG+XKlZ1SZS1MU7LKPv6jN74bHTazc2SFWZF4LCssY1lLzsh4xFKfhTt0akPZHqtCSmWJtnN0PmGidVlEW7rA/Wy9U/+xnGEeNsnfNCwJCn8AAAIABJREFUp9HPngqKfhYi9B7BmOqlLfjt2SOzCYDGP7Rzlx1nXXGdHoSIpHx2ad8CFe+rAxDsvejn7Jc7pD/2fsHBUoDYr+Hql/5Iv77dcrPXevOrEIJoiMFXnxbsH5HiME/YF5rwxa02WwofJ0tymtNC/Y4MNe/vcUVtXF6gCS2aUF/0MgUA7WJx7mV1KIp3tnW2syIhT2N67MMO/b4GABYBCJzTc37aPo+zzy+Ta/dVy3VlY5uufmkWKw5RBvaxkJgPEWDAiMarH/brP38wgDCCQPBJ7kxDLJmztH++OvzILyGJr49pLtEl281PQwiBA4kKBCywKojDPIyoVISxdl9oyjt+BIQpdYUf5alDvljQZfwoyqQnBFX+BpZCAQIwmyCy+OnS7EPjG4pGFamDt15T6gLA5LDm8ntlPB/RSxG+5Abzkez1X17QmjZbWZl1fEPR15QpVaVQ74x22++1smLmjZRhlz7L230WQBiTMfAxerC0nqbhzak6F/dgXd6yGqn28F6My+7H3AAD5+6HIfSc0Ud/1iiRt45vKH4BYcgiiMV2VlwswYJOKnAxFpHi1IngmD10DJ/RRn/7asrQbILAagzxC4ig7RCDwZmnVx0uA+yJRMyN7TPw0TkEkpcIINUIgJU5M4MDTOf2krHBfB5g9PnU+ryWp8qz122N6BiQVLm+jG8oflaA0FMp1x7vaG9eVKgKzRRjvleSrbFLrwGPS+K4tiPL8w8dFhDyNYnl1X7A+GJ8to5hHtv4C9rwAPjZs632xQs604dywsvjHG2TdoalvNWrta63yesY2EMR+fwxv/khHkEf1Qyk11PmcrTL1pUCENRMEGHwPf3/tvNbnlBxvljKQB3ZVPqgQuDirqiNG1PslnsxQD4WYCUFdtNs5gd5LIjNSs1Bjc8bLwJAdn1aaryjJa6To5nq62aGe+wTThrjXuvgbO6p93m7Vss0RyO8jj5UH6+fpWqEmvdHXVPqjiW42kZ6OY45HpH65V89RxPri15tFSkuQICB3u/u3yJWZJ0wRgeckDtbmzrFuK3j9obEv/9xhwEFp0+tOnbKEPPaeZcN3ylYOqG++MVqhfqQgxG3dbM1PnleE75CQBCnt9YvwhB4XAxb8Uto4tpxtQWv2+SKrAax8ip1ka+SqQ/TTIBbtZ26zhNAYJHKEGCJRXhs3XScr4eLkVxV8b6OeZrgrxQ8p01yWBbsDUlaGOJzhCqw8IyDES9PczRPoGnet5tfbvX5b6xK5+NX1Ib1UswrO9nMzwoQ2Jskyl+COG/PHWEpr/83df/ZvDW+vuil6T2nWRskqqV0aH5WsH+uyW07lWWIOnYn97gT4CnR2Rob7rY98W7SoEOLrp0e/lVsr/1zqs57orz2UVfUxvV6zmcK8Tr67zYl/6EPfH29fVprBqh5Llbncw2+pI56o1ijqbyruXS2kvOneBFTW6gJ2d7V2jjXKZKU2Fm2LtzjGF0r1VidrCS064q5IRnrm+dQnVSIwZs7M9d+aVNostv7nhpGIUgkpeqg7X4C+XCvq2OQ39O9TKnbEep29FBgPqJcod4b6XH2rZGp1WJBMMW7WpYDgPxexEx9vOvd8e9d2l2BxbJaJe+P5SCyIkJkFACtlGty6MGFXOCSaxWqH4K83h4ChC4q1VOk0u9McraMU3FcD/o3hsCFMFHUylU/njLEHBjfUPz8I1Lj26Xd7g6AVe1F4/OyB3M3nCmXa1e1ShQ17fPynfQVvYbGVR8c/Uy42y55NWXENgJIN4HnlzFidhnEZL0AQMOGizt+5BD8skAdUkgzWehcXKLU7xcTyEa423orBC4qRxe+ultb/XQWQsk1ddD2qDbzZCASmcVYCMrRRa9pzwYIvKsRmAsA6QIx3EEQmUxNBN8oOt7sYtio76O6nJ9Sn/8H2Du24eoT7bFLtDXOUBAYzGCsxoi4mqTqvX7EuEO9zv6NYkX2GUPUYSrrM8pc+kXvAY/0pPf6LH/fqM72pofqZOp9NVJ1eYNM2XJzbO5kzN4qntm6qBdevHoyflKvaU8ByLohhN2HWMom9KsvrB5tretZJtetOxcU/m8GV/Qwyuhz9iYAeS1i6WWt39NRzXPdnSyb3yqRXQ7xufrzkLGe0UWvoZJV+7I3vE8Qcq9HksMpqiD/6ObSleUy7ToJEZShPueobRFpgXdTQAdVorz0ULfJ6YFIE5gNAVEQAGcDCC9BTKiR00eQkM8JhGshYO63XvwFt7+7qbQOYlAEwcTVfnhJ680+9U3u1vDUOQJiBPr35LrC98/oIj9IdLemS7FgaGElxbGetgd4yDQXqI2bCEFLTHVF7ztNHR6UcRyr5d11DCFKHiAXj5Du/eQhB09oIxohgTcQPt4uOdQv2mlLlGJefVIbefjTxAGREJLOOTN/80S4VfkHLL3TJ/7fr/sHfPvfAnT+6a+/p7/+ies/caWz498xDv6OOv/rtmZsaPqGANRt/5kNrTaRrCInKPx075a6QWFe24heCcO/lIXG3AcJXAEAfo9AGA4BfPf0ydXPT8yYVjTYUm0c31hUN6PbvecwBA9DAHMZBu8SBDDt0JkN3sygKG5XWGrI9JpLpk72JuWbSYP3fHLlF/3DaWO0V/QRJyEGa6m+HYHwPUjQSgIEujihGmlSCGETBtgECSwFgMh/E1wnXgCoxB6oRAS88UvOxvd8iHEcM8Zs791Q9KAGiWGZQpNJU6qqZZpDN2/ixjeUPHVJE7J1ceqYf9vAUI1VCOHu7ONfXSlTBv2yPrrbjymO5pyhtYULPDJVkRTzGhXnT6DmSW7E1lbL1ec7uK2DNH5PBgIQ+SFwAMg6eUB4GRFMAoGe9xP6ramT6e7+Km+3HRD2pYwhc/pBAgdaLx5e+RtYCnYCIBqYO1NbQU2lCAAzIAYB9uiJzDU7LgWZviqX62o0nFc5qqn0o7795w+8+ZVNWUQ1UtWpMJ+9j0MQ/I0a47EYl7WflGB1sUK/P9nZcu/wfrOTcmcaZekbzFUIgCcIBvXUROjZ0lPLd4f9a2PVXndGW21/k8c5mLIdWlw21WDeT01wBAYLumaaViiRVcc5Wu+REMHEI9TGYCJ9NXmI75A+dpSecD/+nP2jYU9Y0rN/tQyhC+0pEHfXcZ5OI3rPfoS6Q8t5X5iS83Wpk2t/MvhcXeSYT6HanTZWfFHF+1MQASofw1SLiRBSJ9Vwi9JG26tlKurQzh3L+i4lSx/57AXOo3i+teG9PoPmmTGB1RACamplIQC/gwjKofIG/S3VS3mGMbNYCPVDpuGtpGELjhpiqGbbDWVV3s7JSU7LA59LNB/dDnQY23jtsXylcbeECJJkZ8tEajBGtdqoTp+XugwLQsRlbfAPwR5nh1CfY8DusJR3aQxSVUF8T1v9uGdSxr/zzZWfv7KxkkId5+1mlijO6P2unm4krhIYxkO1WzNPr9mfqYt8N87d1jXI7+5RpDZspQBOs1R1IojzJssEXxqHsQ8yrFOM+bCrSsPXF7WmixPril7dHZq8bkVCvyUEgGcgAGMg/l1LE5HehMB7cmcZh/ZbW6ziRLqvAUQRYxuL2fENV/t8EZte81rJcSfjc1lf6To+7bO8vVtVgt8A17765+ZFf9LpvTY0fw5JwNBoy7d526eF+pxdDwbHb7jdZmt8fdErPoat13K+3m0i6SkN58mgKZisIBirFFoh1mWTr0joc3FrWKdNAUM2gD7AAC9aeWG7N97ndB8KTfguvbV6gMnrpizGLTS1tE0kKzxliN5/X03+dxN6T+/fLFbKCITbc2cadGTGB8GFelVdvibkgyHN5T00vL8jhsQrwTisDTDlSgTleWrjulS7ZWqLRHHutD7y6OiGa4+UK3RHF3Sd0IkALIEEbSaQbAAE8ACQZRCA+3Zn/1APIRHaDVgo47hAE1w0rv7qk9lIdPLV3g/QtPVA2ZOzcZnAMD4/gK7gwNyC5W0i8UWN398FAmJYHj+g6dVrJ64BQLIzBj5yDwRoOcCkcOvZLU+osS/6QEj8t9qm8rSRvHcuB6FTRIiSg9DSIlWcM3icA6jTNU91BAk2IARQiTzo62RnyzOXdBFL4h1N962K7vXK1rBOdQCBLzGAxyAA8wwez9i9ueuzVsiCnn4Q+5Yu7jjKVqoyYEKIM+DKTcCVs7OC/0gRT99griYCfPrJ6hzJvXVX3toRlkIBpBtKtNsanuowj5PxQjhlp7eKJFXvJQ9iP3y6V9zRF39YFuO2Pqvze/IwAJQZ3A0BAFtF0twgzpNOJRUIgj56iFIm156i852ECBoqB6L3eVTDLWXvpSpjp2V7Gl5ukiouXNCaAppugc/MZcv79p8/GCMwvl3rdeXlvWNSXJZJe0yJK+hBhVUsvVIjVV1Ks1tmtLGSS0G8tzsFo+h8n0vgBb1C40i1W6bZxLL8E4Z/GVyNbCp/UIQ5XYlKv5e+g2rk2v3ntaaLYxuvPupCbJOG5xJ3hSW9T1lMVPu6SqY+n0oBRwAL88KSdt5qvqQgbw9r/eNUbsAPkE2EBb2HFZU2iWTnrFJ57VWloeKuprJZHsRYDhs77Jped+WDn8NTX7rd83X9/eg4xgj4yxS6X+NcbYPlAh8pIkQBCVH4IbLQw0Ify1Qjnjdd0YUGUk472c2z8rSha+k76lZtN3jcml62hnulmAsngGAqC1Ir0x4rUAUVjG0sfalarjlkE4kb6aEcL5aVUg3FYpU+Jdjv2hvkcyceCelwgwnkf7K1pb//Ub9zjl0kKq2VqS9Huu1dxSDwPHjlHB9OTfD+k/rar/2zuE6qL1r2curIytP6yG2AgF47cn4c7WOYA9lBEYED4duVO+mrcI89tLO16ZXJGfdvX3dx54QThpgjgywVDr3P3bNIrd+e4LSOoCw0Ogfcqq13N1xdBLEglgAcbBHJTgX73aNK5bp1UT7H8KsK/U8iKIjDXfahIiyopAKfWKwKznkzaaDw42PJ/dI3Nj8BMBwACVh+NHP19gKd6ZsyRRBNSQZSAaFBlmuzZAJHdd8DuqyNMuXRbF1EQGN9VNO1OTKaHUITSiBU7TElmu95Y3Isefitw/mq0ILP4nqNXpG3V2qWaQ5ZJLLqTnbLDBdiK6mGNWW6RnodXfVe94BL2pCVdNy1iqUXdH5f53ZGJgXu/QC4JQAb7YzkShDn6WcRy0/IsWDqJQtbev2BFG3Pk+XZyXc3FT39VzISf9VnJxhZz1ixdMr91ZcapqXfdxADOAYS8DAmcApkSEcCwead2Zu+9jKi9TlB4dmRTmt4Z6dlrETgIqjmPscwtkq55li+OiQfCQIabqmYrRD4CIwFjQQQ8VmV6aOnu9x94Po2EAYMBQQ8AAn8kP6fANh5/fltPVslih5rYrr/OMJcmtl+/eDmislq3hdPY0fXcJ0gitJz3m4SIkT5IWrGEHlsImnecWNM4MCFlqm1BZ8O6/fQKC9k8S856z9xM+K66+e3m+NxJ2P2VjE0+l26Ppbaj4YNeKgQE4CXFh+P6mJvdAG/uywC8wO8kK2xSOVZp/TRv1xfx/j64ueolr0fMs4Qr2OEwCArg7FOhLGOQ0yTWBCizmnCXlv4e+zoIXyTTHl+L4/LHsC+wSF+9xgbK7mAIXJrOU/fFpHsGJXjGNJcMcnDiFru6zXVBAjmAIIKiIEdAnQSQzwfYZiJEegGIH4EEJQFBWGY9fIx7c3j6vq2Tqu9EvF4Vc5XP4enBjTOaZlQX/TSMX38J5Fea1QHd8sYByuqUPJ8NDU6rFRotwoAza5pqXt+bb8Z93ycfyDa6HMaCIBeHgFvpi7mgyUpI7JujunOs5ueV/G+eBcrqqU60HKejzppiLq2NGUYmzvDOO6vxvF/BZbOnz8/AwBA0VpNYCASsnT16tUBQfhHH300HGNMGxlFCDktlUrHrFy50n67CfD3z+8BANxoZHGHX7zNZX/HpvvvqJP+jL+j3r+jzr+rrX9Xvf9LMfinrf88B/9LY+D/xDP7uwFO6onMdX0uakK/rVRoa+nmrHdb7bJyseJamSY0xCJWbfy0Q8aTgJCq4c3l37x67fgbEzOmX+7VVh/2REW2fUL6g+9SNhU1DkIA/igA4YmD2RvtFTL1SQnB8iSHeeFVpVEEARqabG9cNrvLhGDIst+8VnIsVYyF2AapKt0sUW95PWmQGhMwFUKYjTDeQk/SIYavEgDqaGdQIyZIkB9DHGBC7sr9YYmfYa2Z+sijE2uvfNQmVR2pkyqLO9pb7quTaw6d04beYA5yV2PpbAUWIjyIaXYybE2p0pD7YsrI3xaYCMzHADTmnlq146o86MjmiLQ102vzFeE0vUxn+tLoc8Xofb4ubWJpfojfOcDJisroIk/L+XoABDEGyElT8QWAXJRBwAJBd1Fj2v9NTM+hay7uKQEEvpI++OG7EQEa66Uje+giC0OyjgD08LlZhtz09eZHIIQjASbvsAIHM7PW5f4UnjKXQwxHm3dPXeF730d2W7QqqkdA+6i9fH9h20MRXsdgKeZScpBkfTyLohQ8H1MnVRwt0oScHdNw9fM+A+e3CR5DFCOzNL1bdOSLrm11fRksaBRYCD9hjH23WSK/ASikQvTDzFXzMMBCJQEV0QhEqv3+ngJC9nKFjrrZJyl9/iQnKy4tk2tP97Q3PdVvwLxGSMCSYM6xcnPutqBdYUmP/tX6hS60h0vEwR1tzY87WMllhhCpUvB15ABylik1m+Jd1vtFWAhpk8iPHjLEbZxaX/ilHzG1DkZUxUPkoqNhUp8ZX0MBywQAXbmnvj6yObzjzE2GhFmbCvYPfLDrvQca5EoJhJCK6e+nBiiQgID+V2bm6oOnDdFvJzlbMkQCpx2bMZMC9P9Wtp/dFFjk/ghFmbcDSykzoVGiubAsfvDur6/sXKbh/d1tEsk5RoAiJe/tZBXJcqf1uPeNz/IP3GPyOnocDI3/jsYgQ6kW97VUvdnCyn5VES5OIvAxbsRW1ijUe2Nd1nswgN5z2qhvnksdcSr71KqzWyI7zu7ZUtc/1O9ML1QZAuvK7m2NL3hY9qofMW0OgSchhCRwkDXT1Os9YUkfjWwsW7ArLMXzTUxP6oZcBQmshIQEtK4wQB0AxK+fnWVMSd9gpuYWERCDFffV5y0cYa6YfFEdUvpA7ZWuHMCOx7tNtL9WcnxnpNuugmuXzM7Y0DwGADiCANgBEKEYQEYKANFTvUoCcF6b1f556ZMJvvQN5h3txmKbz29ZIMWC+rgxZtftNluUrVWp0u3V+H2mRqmqONpl7V0pV59NszfPWZYy3PpU6ZnIr2N75R4MToiGABcBgnYSSJ569/wuRyfO4TwSHLeVsikpi5KCJanO1glmkeTKGX300Sm1hR9/FN9v9vawFMoyz82daaSKCeDbNw54JjYUlqo5n8nHsE2MIGhZgpUYAt4sVVH94wIKupql6uwzurDM8Y3XFrKCP7xcoW8oVehjZQJnIxDG2lkxuaANrzhijDu0I/vHIAAJsYqldal28yIAAVes0H8R7nX2PYnYX9/MeHBb++D7NH/fyDRH83SJwIVZpPJftX5fZxEWwr0MW8xDJK2RaRLSbM2nAMSLMwY+tuupiuzvBpsrE4I4Vy9AAPIhaFbwXBoA0O8USS4rBX+8QJBXDAWTlZGcpQZGZXLVno6utsfpQUSbSJZJQQwRwcZ6sWrvtF7TAkw+gsAygslhxMAX7q0rePTp0qy1rxnjP3/c0fDK8viBa3J0EToCAGV3f8EATFNFV+bODA78jvQNZj8U0MB3ig/2SrfWzqbO07eaC2LcbZEpLfUPnghN3P1O0qD7c2caYxof//hyZlCMzM+g16kUQrDP1U8gwEfTwQEETKjHORYSIi5Tar/Rcb5kBc/FNkpVR88EhQfkCKbVXFl7lzpy6h5Xw3sFquAfr6r0fzgZU9mEuZ0nUpavu71NkS6b5Jv8XUupSYzW702vkam36zh3ZwrKHglNWDW0qWK6VPBFWiTy3GbOj2MhiJUKguGSNnRjtfxfRm/DzJWTRYLfUKoMOhzvbBvqZxj7MWPctjFNZXMrxarsEM4dLxf84TLCdWiRyE+IOV4vxjhoLyvbToKj/jSdkrZxdFPpw4QQqOF93c1i2XElz8VKCU/1cMUQEFFLgDXt7UilGjBAbipZsTs08ZPbPV/X90mvtvqMCI9ttAux1BCxIN5jXUC1r5tEikP1cm1eJ1vjbAnmYx0QlVllquwgnyvdw0rKDgfHbf6reb79syiv3cQDxF+vXTvYXDlBR+dGVpJv4TkhlfdRI6ur38T2qLi/5grHIdaRaYi8wbDoTu7Vfg39/dMA19vg92Q4WPE1s0RWEOFx9RFjPrRZojxJDzv+k/qur/fm90HfltpF200pQZsjOnEsJvLMU6vCtoenzvb/zii73X3upK/0nEc90Fz5weD+c3c/U5rVY5ClglHzfic1HRMYxiEV+MhqmW73eV3oLXUlxzZee9zGsuUyjIMUnD+uVSy7UC9TFlLQ/qo66KdiZfBV2lYqLdDHUv38W4mD1xw0xQ+kRpS9Npi/mVt1ftCUuoLaIM4zpEGq2nE2KHK/i2H87b8vzOcKpuDJ9f3c/pmR82iNHldwqsP8ZP8BD9fkzjR0InPf2rfTlHrtcEhs+od5+zqUqYPXehDj6WRvmV6p0OyLcttG+xDT1CyRX470OgdCLMhcrKTslCH652HN5fPpK8wsluYHcd5Etd/Xi4fQQdco4T5HfyXn7+ZnmNomDMuwXFm2KjZjGzVgpO35uGD/iI6/Zzjcrm/+7PNTSNItgwgPjGu8ah+bMeMAXY4AQiZhSPoDwPQFQMjam/3Dm6VK/VtVCk19ex1xHmuEFyB/vUzdfHO9NHZCW3PEIME9m+pg3/w5gjwjIPY1ajoEMAnMdV/n7Vlw3Bhn1XDu9+WY+6MfYp0t0Z0dluk0dtcIKQsVScQGn7uXh2Ea8jWmvX/WP5PripZ+FdXzuc2RXWp+Pb12W4EmZN1VZdAt56U7GbO3ii01/JxcV7Q2Y9D8Sa8Wn+w3tKV85OHQ+M+MTeXpPTA3vEGi+DXU6xqSExT5+fWs1nGNxU+3iGR5ZomisqPDMlUgyFesDtqVZm+eXaXUb491tEz52ZT2ymdxvQPasb+eXrs5XxP6ncXVoh0scOO9SGTmILSyAFMjVJGEF4LLlPqf1Jw3wiJRJDzWeVwEQNABCIgC1NleAO8DSIZiANIRYNYxLPqc47mjiMBptzNSfLfwSL90W/Xs3abkQCYELWMbri7IVwXv+j6qW/ZbhUdeU3Oenjax5JwU80aRgI2Z+mi0wA9nabuNWPFT7maxmvO1OBlRlVLwRY/s81AgG+j6sqLgwLAu9qb7aOw8EFFvB5Bgt8RHe2wzFnYdZ97ySGLvvxrf/zFYunDhQrXP56OT/uurVq3K+R04pS/+KRKJpMjr9dI0k0MUPJ0/f37g5bBq1aq/pLde18B/wNJ/QKLA+4ey9/+bifkvvvN31PlPW/+evvonrv9bcf0/0V/pGyyfSQW/8GvmugWbI9Pm0kVWV4d5hkjgQ10Ami/oI3UdXFbv5ohOwT+FpZ4d33h13+yqC68s7DLueP+2qtQZlReD7u498wmAwAwiEDeBwIkACN+R+0Mri6n7LYYigFUqnutfrDSu7uhojh3R+4H47y/tsEswtraKpcVFCuPdHe3NyCxVZD3R+e5ESMhpQkgQQFAFMVhyq/lv04WfHwryO7sVKo2709tqXr6oM31IU9HC3PYRJw1xK67XluxmbeoW626dLMZCRKlMt9rIu1PEWNCfV5u+f67j6KOEAeMAAQm5M40P5j2z2m6WKE9mtNaYmgBpalUbziQ5W+/iIOM5FNJhPdVC1fjdKTKBjxABrG1jpWfKFdrTCc7WUSJC1FRbkwfI5mOQ7/uILj2eLM89Bde+MjR9o+U7iEm19dLhrN+ZpR8BCD7InWHcFzAiwqQvJOCjubWXYmZVnvvs54jUP8TbqdZnvUyTPfd3XbrrY7Iv+/u3tby3hwsQK2DEjRaprCBHFxEAgafUFnwyu/s9oh8WJGm+fPsg/2D1pXyHSFZMmYlUE9KHUN0ZQ/SXzWK57fo6qcFSRlvDJJbzRYlgAAz2Ywa5RYKg5xBqtbPSslOGqEAq0LTa/FWTej9Q0CBVvphkM//wxZV9cF9owuK/etcFzDcE78ggv3ukRar4xcqKa+Od1jkEAD/HMAEmkxexFVLCxfggU+9DjNnFiupVHBdjFUuuynneOC5jRmBsDGku07919eiWrRFpC781dXp+86VdERvCO1/cHNmpN4CoEhLwLtWlBBC981DFWfxIzbnNmyM6PZTeWjMg3OMcOrjf3BvWcmFel7heqvCfPL1md5465KuTPq/tdmAp3fj7IeOY1nPaF5S1cl/95W+8jKgCEiISYyH4sc6jJl1WRzp/OvvjMwgCRE2aJI2ViaMFzzQREYLbxLIsDKAQ4nONpRIEVINNioXQJrHyCE0bnlp/JfzJ8uxvqYt8B5c1qpOtYXapSvezF7LurramJ1iBqKj+mhsCqwghgWouptktD1zRBm+2sIpHLWKZ+8u4vloMBAFC5CMYHEKEfEEIjIQMeSlnpjEjY715F4bwKMLktEzgvll/cXt4iM8pydZHMF3b6tzbwrv4JzYV1hg8rmO9Bi7IQyxZDATQSCCVO8DzAYCUaHAAAKYQEiEdQNiaM9PwUPoGczbAZDXVyqXmGm6RqCErKPLE7TZbYxuvLvAh6KyU6wIbQ1poGq+K5+Jm97i34qnSrAHVMs3ZlXF9A5IAEIEUDMiYV7J+PDZE8A0qVQbt7+RofPyiJvQTMRHESY62KYVqw+YSpaF0Yn3RawdCkt5Z3qH/FcKANRxiJ158QFeVvsHs/Tpvz8au1vo5HGIaGIxVDQrl7nIfb5OptE1SzCkSnNbJF9Wh6+JdLYPUAteBMl3NEtVRHefIQCn/AAAgAElEQVQa5WNEzKaoTuI4ZxtJtTfXm0Xyb+mBUYTXNggAIngYUTMkAMt5Lopu1l6T6Fac7jHpyvXPyuq8HVPSHM2LPYi9SkEQgAGDAJGygqBxiiXBxQr9rP4fzNqy9IMs11PXTldhFtVTZ2WDzzMcQ+ArYdhDUQQkCBC6JUQI8TLiCqngj5dgHMID6OBhQKePZwhWMQRIqUu4VBCi+w6YHzBboYVKowCEaqlp1apLu79PcrVMezihf87S2svjjxriV34X1S0MQKwGGL6LAbgfIijkzjS80O1bh1HE+oohJiMpMzvSa+/zy3VMtz+bE/rVl8yq1ppaF6eNGpvz65d3X1UFb/4ovl/r4JaKt6fU5q+kWsYehq1mCJAhjOXU7RoRIMcQut0MW9kilhXkBkX+MUbuqStYvkxifHUhcY0uUoX+SjXp2u87ub7ozc2hnV7+Ki49AAq1l15tjarXSg69qOc8g7yMqMzBiCrOBMf+3L4BHWSuHKvlvF18WICQFTdTzc5SpeEGIIHqnYZ57UNoyn6wzxNl8tpHHzAmLRtmKX38cHDCZ+/HD7i8J2fTUr3fMcLDiK75EdNSqAnZl+1y+G41v8ixILqr4erLRRrjhgi3tbeS86WIMQj2MqCKJVDZJpHlhHic9xIA3VaJNEvr8/XmEbTVSbUHthNy5Xbz1g0xaK3rbfC7u1F5CBHBOgIJ1UOu8UHGouW8AzBCdgETxDGiGptYcvmEIeYG5ttfzfe3+owaS2l5TyrmeY0SAmOzWHFwUvr0C0ezvnugSqE5eFkdcsOz8Z/co31++e0evgQR5o30PWITS4uygqLuiPH5Z/e7ed7K1kWmzqq6uNDPsOTJtNHNkxpLdPfVXVa8nTBo7bCWsgCz8nbldnMh/b5EwOzEhqI1fQbO30sPpd4oOl493FI6mgfQ7mNEDQ0SRe7N2TQ31zu8uex+CeYNJUp9wFSGFpPXmWjwe3vsCEu+wUCSpnIfCEm8sCKhX7fcGYY+p5/bkGX0uSI1gj9b73OM9bKSQoEAfp8p8fPb/b7rP7+3rvCzab2mkR3z4/Rkzpvf5uoi088ERYgfrswRFWpCv430Ojqp/P4kKqXU0d6cHOOyDWIJVhNIadX/GndqwSfvbamZLMOBgwNEIOR4AD1UGgoSoBQDrHcg0YUKACqiIIxChIhe6njXSxfUJid1QhcTrDxujLklo/uvfhONa3HywKfeLzioH5sxYymG8BVIwBhqmEggqAMEeo6d/nbRGV3U8+br5p/bxYnW+5TPtuTzqF6PUNDy364ngggw6BHym0amsCN7c0qRyvBls1RRePO17bEjAqcXMYxgvS52f9aOsQ0lC89qwn84YuhQ/FbJ0e1bI9Nue+D9n8wvN9/z3tqCFe/GD5w1u+bSNIQwS1mkg+qL58kRIteUQUeT7K13t8oU58/owqnMV6CMbCqbJSKCrEQZFFh7ajm/QcX7Q1Wcp+PusJT3RjeVzqmWqLLnd50UOEg+dmbdurPq0HUGW2O/cIhC/CzTEux1TQAQ+Otk6i1yPxfhYVnzZbUpKcJj7TCv24RKDFArQKA7JISyd0sggAIhJJwB5G7MMEaC8csQg8V/BZZKCY9W5+16QOfzJLYbS9L23NVcOrNBorkwt8uEbWMaS4NfKT22iYdsCwMEpR8wrUMGzCnz1BbtlkWkfLj/zMYii0R+hgCEw7z23iN7z3ry5hhuO7v1CQQBiyHhDT5nb5tYWnjcELujX0vNwi1hHYOff2lI7F+Nuf8YLL25MgqetgOkDMOsxRhTKvDDFEidN2/ePRDCFQihvl9//XWA8XKb8g9Y+veAJP9LQCEdIn9He/+OOv9p69/TV//E9X8rrv+/7q/0deZFkEV9CcFD4p2W1q/z9pr2mhIfpQw5sYDVdlZcofK7e7yXPOTXCI99zICWKtP8LpMKhraUSqbW5Zv2mpKWiTCOnV9x9tGRfWblQARsgACaNt2GCPpiYWmW925zyUIF70tziqTnpYK/nxOJzXq/6+lv4tLXTKktLD8Y2iGQTlQsM3R1S8STH6k4a1iaMsxSptA1EQxYCMBX7eLqf/aOzbDVqd8sOvIWZWFhQsQ+kbhcyvPBFrH87Cnjjek74xqvPukFyKrAfIhFJL1y2hjzy9jG4qcVPJ/kYURXryn0+q/jegmrnujc4fXlma0LKs62GXyu2HqGydRAqKeso3xVyKabTYuo2LyS9yW4WbaWLti1nC8dQijYGfFFDefrW6AyMsFex8KQrxd/lb7RchBivN966UhJIH0HgtcwhDvOzjR8l77evBRCEA4w+IYaePSwNty/+7o0QbqQVWI+wQPZCj9iHJdVobte6DjyJI3LntyNb7gZceNPBF26efE6qb7o1cVpo7WLS8/05yHIb5DJX6yXasxTavM/rZTrfqT6fnaR5Oqvxtg/3TTQxXt4kMlKECK3WufQ1KJlSUM9JwzRb/e21n/3SvGvrUdD4gIO4Lcq+qbKLgMEzwQfYuoAgOLjhrg1dzeVvOeHsMXNSCoVAhebr9ZvCvc6kylbmNZDjSPkvD/6otb0Y7+Wmuf79583lv7/k4KDwzrZamfR1Pa1ps4vfVOwX50dFL1lZVwGNTFKBAQ+RgB+AQL0/kdXDph6W2te2RrR8QkZz0smNBR/1WfA/D60ngFtlbqnSrMf0vHujtQwSUT4kJOGuFcvONrI7TYFVLpA6/MkUFf75QW/DOlhr59OGQUQYzihseTl40Gxn76RPPRse1oYTQ3uW1c0S49QkBexTWLAB7mhqE7F+xMZQGRHQ+KW9zHXTCUQCmMzZrz8VvHRPr1bq+btCUsOGD5cN+7qVByXyhIsIwBAG0TVtSr9Xh9iPBQsXRvbs1zrdfVIc5hzH+k6IQ4CEiUg9CrCeHYgnY+QIoLAEYHlEliO3bCoLKu1b2tNaptI2iXJ2eJiiSDPDIpyp9oa7AAxejcjro3y8wMz+j/4AwDwKMTkFwzhDAjJ/QCgZkCwDxLwCG0jgWQFZJiVBOOPEAYLKUP80Jl1X9bKtCfztCF5twMIkqkbstN8DwFQcDHUaIcPZQhQlkk1Ow6GJVdHua1LAIDcBx36HkcI6BeU53bt21LtDnJbvWoIjAhglReKSjwM0yTDXKQHiWoOhcQHdCrHNV57/IrSuHNR2pgjAMGfEcTDz8wILk3fYMaLSrOeGd9Y/NjOsOS3xjWWLESYyMyANKhZEUOBJIdIXNIoVuYnuKipifH77tbGxW5GXExBPBbjoE2RnRMuq0NOLCg/eznCax18T/epj2278NOnat7f0yyRHWSxoNRyvv5lSv0345Bm982pfB8H2KXmCVTf8vrnJ8xjD051WN67u9+DfXIeMJ4/v/hbIhWEr/K0wVlDm8vv0fvdgyEE2E+g18uKqjS8vzNB0OsBbJ2M8NECAG4fYutcInE1TTOPcdn6MABLDoYkrJtUX/T6EX38e28lDQqw0ggkdKOMAIRdlhf8sqm7rfG+R+IHlL5Rc3GcB4ky53WdUE0AiYUEvgwQmUn7iDrvpm9s6gII2gIxeGDbuS0L6cb2+lTPP5sPOtWXjFOLZdop6fcNyzm1alylVPP153EZ516+ekqt5H2dvAyql2BsZAiW10s1e5sksvIUR8vEZqkqO0cXdgMYRQ+yItzWaXYIq7UYpzRJVduvB0Qosy6/vd9vasw3l3dPiHZbBx8OTljNI/Kn893txiyV42CwoLKzovJgv3cwPfzBCHr9gGnjGaZFwnORZoki67Qh6nD77f+qTj3vUw1sKl9cojX8QLUgE5ytd8kFPoZAILAYq3mI7CKCDdTMrURpXB3vsMwwS9TH9Zyz55di9Re3m7f+rD+6Wht6RrptQ4rUhp+o9qQIc6oWsaJY53MnAt5nPBae+h+BY7fbINPPaQymEn9fk88z2MpKrAbeHW9l5SdPBEX/6Baz3jup4+ZrbtdX/02d7W29Pq4bw7s++mT5magh5gpjqVLPKASOlWCu7cEeU5ofrj53R2Z4d9pWKh8yuP+cX72MSEYzJk6dXP1Enibkq9Lr2NPX/66b6w13O0J62OpnA0KgmxVViwU+SEKwrkGiOnGz0ePw5vL7rioNrsVpo+Kzj3+1qFah+/7T+IzMGZWXKmKd5unF2tC1VEu0Sao4lX3dYcXt4np3Q/GipcnDutaE9xBtPbS8V5lMtSWId6sUnJf4WVEVPfirUmj2XdCGBeQz7qTQ92z7GoWaFfVoq3vExYpKlYI/5XOx5kPaX1T2pF6uzJrV9d6NR898u7ZKpjmcpzUFzHv+00LjWhnfp9uHhQdnDeg/5ygAaBAkOJuaf0ICnwAQPJ91avWs3aGJj3gZ0R+Mz9vdh9Y73++YdUEXtumFlFEn6PXfX9w21+Bzp1D5DQr2N8i0Z+d0m/ATxICcObUqZ2dY0vy/usedjC16oBDmdd6FAypXUGAAkWwLT130V+29k3r/6vvj64tfPG6I/6SrrXYIgpChKf9UE7lNpsxskihKkx2tYy0S+f9j773jorq2vvG9T50+w8AMvXcEFRXsDXtviT0aY2Jy03u/6Tc33dSbRE2sSTTG3ntDEayA0quUAYbp/bT9fg65+BKjgub6vL/7/Dz8x5yzztprr13O2mt9v5c6QllEOS3hPezNc8S1yU0QdbTA+4sY4o0Szf5cbfBpMQufB5h3Qt/5rw00VWs+Kj6w9dew1L/1aiydEYxjAaVyv/2JTtN4FuL2KrkmO85lHmEm5O6VUb17Plyd55yRMSsbIugHIOgHAKqGEBYCASxDEP0CIBAJnFQAQRxAtMZ24WD29crwfzn368N6xpUh4dlIFuLWS0rd6nJVQFtFWHu5/5zeM78fbGlUf3xpx4HfwlMXxdlbE3SM+4HpmXMYJPA0wPCA3TnrHJVyv48xJOBpDuOCYQMeENv9h2vzmV+eARAQKtaThCFEiEfGb6YMz5/eUDT6WECsYmtw8k6xGj5voe5qdmtHAX85WNpedo8QehZCWA8AWIFh2FgxONox61QMnnbm/GIF3d0y/P/fBwpFN7kTgc07IfOurnemr+7a9b/Lrv9r+ytjjfE5iMBsALBdAAozxxgrzXPq8nu9mThs5w8Xd0RaKKq0mZaXd7canqxU6lZvCk5hJzWVPrc2Ij0nzdaExrRUkEd1Ud/iAo/PbCz+MXPwkh8wCKMAEAiIsNUI/U6S83Jldtrkxsvf20lpLoG49DPqEGPWR/fFbH59E9PLbtheI1Od7GFtFtdHeEgfl9/D1jRle2CSeUNYSjaA2HHIgz9k/1xvre1uNii+LNmz3CcICBFEaxOtyr3QoQyt/ZnJjcWvVsn9tsl4Rhvlss9zEfQlHPBy8cM2VxX2hRQKU0mB71egDrn/X9F91n5RuPO33hZDlgliVRglbSxWaLOvVzolys8wG/rpGUcvDsPcDE5YMIQwkuO0ataX8WVMf/OG8J6PnV6g3dF3dUs2AHCf9eKBM//OLP0WQNAi4gplrG35BiLoe634WPEwU/VDIhv43qD4H0T5o1oq50k5JlbGc7F7A+IeT3U2D/JnmdQKmd+uCqV/2fim0jcLVfqVx31ey7Ufx+Oayv72dUz/yNfLjjx9ThX8S5lKt2hoa804vdeddUGj/1eUy5YpEpjsDfz9XddeXdkQi/AGW0KTdcuiMj/Naqn84cmq0+VHdVF/yFK5Vm6aoWxSNBCSK2WaHQlO83wCIbmNpC7gAJIchC6xXJjDCXO5TN0WEBavZHvrNDspKT+mi9oxu+7Sj7N7zhheq/T3vlt8sN8A65WHtgcnfbJBGzP/ycbCXgjA3a8ljzoIIBghJiAICCkwBF5+veJYr+HNlc9sD/09i0Ys087RhC/7MaL3ha8Ld76BIBAKVfo9fWwtswmeCWJx3LgBl22U68INN9vrJTmMiSmOloWbdMmvTTZWPOcjsJb9+rg14jNioBsASO4MiFs6vaX0/QapameeNvTkyIaiJ3lSWmMjaUOc07wYQCA0SxQ7NIynZ7UiYIeVoE19zXUvrA/p9kyWuXaChOd0+wJjV7fr0e53tMDrIEB0oTpwhdFpVYiYitFOyzBaQOoFfaa3jGkqjx7bUmGflTGrN4AAgwguABh4DCDhCBDgJoShVQLCFi+pzXt5TEvl8BqZpmZTUIrkvdKDGgHD/FwYzUt9riqelEQ92W3cOyUy9SoSJzZDBJ4WBMEPEvguAFELQFDEr+sDAVr17w+MlxEE+RBgbwDED32hIid+sqHonxc0IV+Lhw5d8a14tyUy1GVNl3NcmBfHmxqkyvwSpa6NoCzeYRqs5nzjvozuWzm/oSA20m1jWmjpr6e9vGke61ggF9gkF06UiR8sJlp2SbR5u+1GNVfNtVDS0vvSZ6xDGPhBJJbLne9/OnON0fWvgp1fxTpNGXuC4leSAGGZpisjCa87Wo5jhJFSnDujDT092Fg71o/zditS+m9OdFnGyllfd/FdCo5JdRFS8qfwtFw15/1mclPZ05uCu30c5TSFD7DUv2SjqHySFxQSgQsrUQSsPuBlm1pie5UcC4i9CoUhZj2RSJAf1UVtu9bn7m24vPqZbqOfeK4i57CVlF4qVuvuF7E4R7dUflOkCvgsyOtIV7C+dDdB53sx3IwgRHKWjZALbIyNpPJFTEpRJoZ4Ktlpnt5Eq4/makNyRrVUzjETssoFvWb87l8YmAOAkAkgJv/+wvZdkW7L4M+UwQcGEsSLFlJ6dmls33yx3BRH3Os8hr8JEfw0d2HAtoy1prEQ8a9BAT699/SapUaJ/OJZTfCfiDo6tkv8kA0DQkLWwMVReQt18pInv6uz0nRLpqUxrZWW71My3m4IId5FUWXVMs3pEI+jhz/rTd0fGPeRq0MgItNUPyTM5xgBBEG2mvL75EHG/HexDNVF0OXt5eIisRYCUDjmF7Hts/jBV8ncRH125q5714WTTacCwm9IytOZz4pBmwGmhiwF7w1XcUx3DAnqOoXf6ovyoLxeDkP/MLf1fjMlP7A/MKYtaC9enckU51dxrSpT+F8l0kqzGxdAAclEsi4PRpdIEBvJAczpoKjSKxLV+VS7ae5hnNpmD4z+QxtvNod1/G2KoeRlB0FWiZnb7f9PcZjurQLYpUvB8X8g9OqqzJvdB421UZM53z0Sjkk6r9J/mW5vfsRN0iVisHmvPnZ5O0HKrbyrM7veiqyO914r10zK359dX0D7Mx7dUz3Ge56uPCnRe9zmA/oYrFgd+I8ol/lPJde3s86Kz0xvKP7X0MEP5CMIQzIsDf/4omD3Z+LB343acj0b6H1ubYqteagU8X4ivEijRHm2UBX4p8xEkUzHQsqSlvSciHKPLvu1TBXw1IrI9OOvlp0IwzgmrFQduE6spvHhRKsIN9FVe45qqZq9KThl6OqI3kk5CwMaHvj60sG3So6GB3itGhclz22Qqi8UKf3b5vjbuTLNDQODvY7BIk61eKjCC5xid2i3d4cYayZIBTbghF/0hsnNJd/tDE562EkQvtt5R7td720oWjY5c85eEy0fABE8IFDw1TNz/OuGrmzcd/jkyqwNYamLbkW+KPd+3juxmZIXPpA+/ZcN5zY8ovO5M+slimPFisCCdJthYADryjDRsnPNuKIq1dW8cEtochvO/a34QMd7B7ReyQpknENFCCmEES6M59QU4gPMpDTnUOCN+/Wvjq+xzRUP1EnVp2y41JRua1hwThu+Zoix8pNzfsHvBDHOuACvp/+JgMilrddUPYmHhslO8yCK5/xZDDoNEuWFyyp924G6iAce47JMHDlg0QNP1ZxKnt5Y/PbmkOQ3lc01KSN57z11UvlBKylt28upOMY/0m0fvy68+4USZUDGKyXHhQn97tuFMDgXIlAgViVlWK/ESgXedUwbmYkAMAMk1EMAZQCDqv41Bef7sa79n8f0LxpsrPFLt9YHjzFVLyABpypVBm5Jt9Q/6ySoMgrxfgUK/S/VSv8acUxRPKeamjnv/ZcqTnQf31z+2ubQpLfOq8OmPVl5cuKMjNlnEM/KMJyMWHt+k+yL2P4HJzcV7xvZUvXewEFLRl7bxx9e3j+kt61hgZRnYqsU/iuDvfaHjujjXD2sBvBoj4nQRMq/FiAYjwDYcGaB7tNrn//LwdKOpfbXZpLeDZbeytC/eu+dCOrdCZmiwv9Ncu/qemf6665d79r1Ts0F/899K3NN61YMCGeRAPcgiHa/UH7yUKKrte9zaePsv+Wu93E4ZqmUqU9F2owTEUkbDutjfutvqv/4gjr41ZEtlY9BiGA7Dp1Y1vh9RMazP4d1bwP673g9XnU6aa6h4F8bQlMfS7O3zCqXBwyZ/u409dbXf0ODTLX7GYjZ1TyTBBAQnARVJeWY8BKlbusTaX8Etu9sxcnOXrFzMyX7jtdH/QHPs+NzkxtLXmyl5WdaaGlNosMyXsV5+3kxrEHM4jsYEPv6sYDoPtMMxYvKFNqar6P7h/297Gh9qqOlYJMAD91Odo747rFN5Q/9FN4jaG1Yz+fyFup2Zq5pNUGen20tOIS3nUhjcAGCyJd3n+7Fpz4/e/jh6nOBER4bJzJUcxhhqpZptpopuqmXrWnJJYX/2hSn6d5mieIkAgQb6TbPFQBgeEiYaYGJPeEf8eoZt5O5Vlcx0LotMCllce35ZwvVgT9dUusfHNNcvghAjKuUqbPjneZRItbdnqD45dezc1c2xOJpeROt7PtwrykfTGssWjqnvuDiKf/wNhKQG11phtKJMUhIu6zSracFXqphfCEOim6OcFpGMDhpaaSUZ+M8phkIAhYhjMEgknpwon6fPm6VKHN6Q9F7F1Uh3z2VNv7ANwU7x8e7zaN2BcUtE/WN1gY9jRBQfBQ/qAIA6A8QciABfINBWPhN4Y4JsS7LyD1BcctEOWImWLnMfy+DY2yarWnWjpCkTzU+p3JsS/U3l9S6j+OclsmlkDxbHBz3B/bRa9s1sbHkaSXP9XIR1EUpxyRbSOrU/qCElW3vMJQ9ruCZVA9GVMh5toeToC+IZDIj64ufwmnCXin1OxrhtvfCEaKr5eocEa+tXKHZTgmISnC2PurBiHJKEAJ5CLyXVMHLy5R+VzEY2/UQ+1TG86FeJHAUBiGGAFEh9//ttZRRmckOY+jLZcelY/vfZ0cApkIAF4rYngCh/RDBzQiHL0MEKk4f+84/TxM29NvoPmH9LA3eMS3lsp/C04yPVp2BRyC1aoTAPDNqwP3vYQy/ElFwK46w1xEEWQIE8yECNgEJZyGEmeIeCoPwLQSFsQKCpcE+130rL2zOpTguRM6zaT4cr2iglUe3Inj5dseW2O6hxtqxIR77XBdJXpLyfIwHw0uO+UcuDzXXDUrlmYkugiznEe7cG/x/CU/a7TXQVDua5JF0WubcDwQMfCLCX7SN0dVG087TP50CUIAH9bFX8RivHQeDjTXj/FhPzyKVbr2G8+linNb7eAidAoZ8zZTS34/1UMe10U8NN1U/tjk47cNu9qbEaLd5+N6guBVt/ttY/C4uCGoHggYax1ALLc+d3ft3vNC9uWs+NVKy/LPXYRkf3lL99dLYARsHW+t/jHG0Hi1Wav+WYWkcKgYPi5T+W8O9zhTK60rdF9ZNxJ+9emWYGgaE+WxjGIhZAYAchZDahZO1+wNj14o3jTJW36tgvUnDBiyeKwBhGIZjDyEAgwFC/JNVOaZ0q6FpD8f/2k+mWFQl9Qv7OjajFiE8DmJYIRKE3DMLdW14wBlrjEshAN2hAF48dnLF1ovq4H9dm41/7dhBLTXRsxjn0wOGLPHJqi5FDJeSJ56qyklQ8CzuxYhKCeKiRcxON06XQYhwUuA19bRq/xn/0D+QXbSRFEEostfLigR4uQfihjTIFIfCPO7hRwJiliY6jL3CvJaJYnayB8NrvDjZ+F10vy936uPbMLBPnlx+IMcv4h91MqWIY3vdqyvzYfuDIkO4DLFhjRLFvpN+4QcnNZe9IPITin97ghM/YwFsI8LpTGawx+nf29o4n0C8UoDQ2wadAHFbjl/Y6gGWK4s8BNmAAOQARLBOorooyhSJ3w4Tki23GyxNtzRmRLlt48VDOx5gLIV4pZsg61di0m1/ZczeyK7dGssnxkIujRAAJQbwxEOry0rd+u6O1vmVUvXOfE3whZutJ7e7dt2qzOv1V4TL9gUtcJY4l4n+JjqTerk8W18u155GCPY8Fhj/npp11nb2ns584KpPGUo/ndt7pqFFIg95qSx76ZiWsjnXI2lsv7+rcq+nXw+rIT3A5x0+qd9cVe6xZV9XKLQvrYzqtf3pipNhPo5VGFS6gymO1mkejGw+EBjbBoXSlWuAqW74Fal6xAspY2fk3q87l7nGmLf27EbW53PX/icC8RmWhgEhbvuwy2rdLxRCRKyt+X6OoOtFkkixUoNDwEMgJNsfFPu6jZQ4u6Lztfe023VGfdGHudqQz19IGz8cIJSfu0D/injvpOXVlzbmrY/YHJryJ5zJm71PlHsv4HtLBU77ePK4D1dc2vFptdzv8GWVri2YneIwJSY6mheQgqASydIgAni5Urs6Xx1UcLtz1gRD6WMMhltdOGUI9jnGChBzWAlJvoiDfFgf/9mNAsp/xbdEXQe31ozDBEROz5z34a/nfnkq0OsaLh4ueXGyWMyWb5Yoj5zqIkFae9uj3dbQVGvTvJEDHlj087lfHwryOYdsC0l6X9R1DuD7aRl3BgPxZgETScm4QCspKXgreXgdEsCUTy7tp0cOXHgRQDhmUc2F7CxzVTcEACYgQLMYUfNm0nCiUapWza4vODiitTpLynnlIV5nLQGQGv1eiMBRSAixE/TFPL+wdSPFwK8m6INkR+u9TkJSLFZY9DPVD9Fw3rhxfRe8IMLURHjt/UVCtlXh6U9tzlvf7ZEeU1eVylT3hntc1WsubEqZ2ndO5X31+Z/NrSv4+P7e06dVSP3/lBQBkmMAACAASURBVGV/6NSqH2SCL9FOSC56MSJdyrPsUf+ore8nDZ8CBDRcAGgcxGCfvAW6qdf6yF8KloqBUoRQWDuJ07+Do3/KLPV4PHPXrl37p03rdRxWLPHqEm7JLQ7aQADADRf1W5TVfvudkCnKvhNy74TMO6XrnZL732SDu7reHQf/TT7wv3bM9vmhbrvt8um3MMRy6rRhn72bv7s6kPf6P9VzUuBn5zZlx7Ge/mUkddzt9Sn64NhAB8IaPSTBjZWGvL3fWfeiGYONh0hFW1XF37zWF7+ktP9cRav+tBb+3WfqPdlnf2iZ1O/TqYxjjEOhHbM4ZuDXg1jP46+UHK7T8kxACUbtaMKJxizG9agPYMZzBL2zBpfUZwOybqbg7C1AyO8ilQX7cFnbB+2112jOpf/M0/zN2yz8QKP0uyHp4kTGMTJY4FPO0LJt0ZwvOZDju+NQoDAE8VZK4n4jKYud3FIe3LOlKueeAQvDVl7cFrIhtJsJXT6+/GZyb7bOjmdcwxrUQenPB6f9WL3ujfVJT60otF08OM3bUq2V6KPNsugeozCJNMLyUu/ndix4v9CHUNVhAfz4rMf8ST0kTmuQEFFNkqeieabvSUK6OZpjE8MFvg8Pkc8LoBUHkHJjsEUnoG5egKyfsGjNtbpO9TnH5gXF9/lIE/75jw35bwU5jGflghBUixG5CIcommP7FRD0gdOE9PL12mJ1WFSdtb8f5+nmR0mnzI8dsmqJve6pcVfyT/5Gq7bfzDai3BcpuMgFYOtFgm7LHo1BXFwwz6WfJqSbC3C6RgN46RDGMxBCgBkB1niKlF3NklrktT54mFBufl3qn7vGZZgRhNiYjbRqqyh3Kk3HSyhJ34UpY3MR4ry+2tLdHOtqK4Xb6mp4SI34oJ9pVVsgbCLjzNIIQhgCgiABUPODRP31DMY5UYu4qFOEZFs/1juuiRPMuxTa327Unnk++1wpErQkBJJSgjyazDEjGAC9NRA/Q0FIhwpcOoEQvYOSLZvocz3CAcxhx/CGMo5vzCBAZgVBnmwGeNteri/rHSeSVx0lJNtG8p55UiSoTIAoU0A+nBOAG2IYWE6rv7qeLgNYd6qC9cZICNJ9gpZnWxDmLdfHxNTrY6dvObsxdGD/+/MhSaYKXvdxSJBB9sKjbQEuZVL/RwGOE9vObYzPpjT798Vlzn+36CB3VqVvAE7ToeFe59TtPNqh14WNfDuiz7GTT3R7N/3b8rdxik6e1FKlC3NZHIV+IeHZAREY8nhOAoFzYVJlP4AEu6eh7Ou1pvIvg12mwp2UfMv9XvtbFQS5N4TnehzjwZFSuV9bcOdWr/6sNzWV844kAZQ0ENj5QIFP5RDySABsy4q5REh+5SDg4zh24AqJ5str5Q9gvSnxvK/vIGXkq8rkgc8wNsOeml/e3Jn05OrsX0+uKrJieMNBUn41I/LacSAXOGoe43jMgeENBTiVk8gx3UMFvg+HBOGn8LSGTFtTYILDhDEQN+fj5OEEge1thXjjLkp+dJbXfo8GCGEKhKK/5IQPQuQaJotxzCjFqVOLZCFb8py1X57B6d0XCcmfDn/GYOjFff7RDcusxteXSuiNGcbqaglAygacKGzCsMZ0lhlTIQglR2Xa/de2OYzn/PrwnkwfgF4jRjScJSQV7fckCkzIaJ/zkQNy/a79kemDT6kD6yDEFAgh84+Fu7ozOCnZamr552yK6MlTpPaBtKlmTCqd6Co6Obvow+lXsw97flX0PEbSOrosZ0O2rWbLVzL/57h/f0neqI9F275FgtfG9p3XWLb/h1n6sQ9/s/HMr1o5zzgsAKsz4ngjByAbiPgQEgnSs7g0rx4n2ohaOl4Pea1PF5PUwRCOSwgXuGFGDDt/jpAcGsx57y3D6ONxnHewGcMrQxDf+0uJ35vzvPb5ciAEXsDpnXIgKON5dsDy6/hKx3d0ZT5sv/8Rr/WZWkidiUbMIAkQAkwYfvk8LjnUn/Hcs1aq/tIjBjgBAF2VOYx191KLcsR1kpQWis+PZlz9IgU28zImOWzDQRvudH/WM9ELMOfXrLCts7n7ZuMuCLCqvqyvHwcg0wIwwxlSWtpVXW91PE91W+aocShrgmRxN943qwEnTlzCqdz+rG9iE4aX7qQUN8z2vZlf/ZX2d1XuLIF548fwdHZi4yVDutvS66wmRFgbmlL3bPVZ7TmOW1qDU62d2aOrdp3Ne195LSnLWawJCV+a89P6CN4XtYFWbe6qrp3p0fH3bjwT3pfzzho7cBGte2PwgC+mPHnWhBE1cU4zXYeEK3KCYgN5tvtxSr6+BKe6AknYJj6D9ST6SxULhl48mmk6+os9Y2Xjkd05P9HHWd++arn2tjKhrzMXPCkexp8lqEM9Wdf4IACTvQhZ8gj5ht6cRyQmJEQyqBUS9be3YpP2e9v7a5HX9vBeUr7+44TBBKn0zzrzYEQb/vnMb0ou/3BhC/u9RP3urcgX5Q6Ryv0Gse555wjJ5t68Z8ZqQvPxSN45LBaxo3kEWTsGqygE5FDEcoaYhUZIuYNSrjJg+FVs5luZs5Z4rc/kk9RuJ8Dcoxn3ExiA9F5K+slAxjNzK6X+vgXHrhtQ7qrP3qj9GZw3IZPz3pOH05uKoKR6Lmf7m0UQbBxONF8gpWdrMfK6e/7O7Pm0x/J+Hin7KY7z9Xbh0LKJVO5o1zWRZ4PjeW8yDzGuBuDVxaSkDRf2YuLgp768vC98eNTA5wdT5HsvVmQ79wbG4cUEfciuDBj4WvFRh0mmSXkzOQv74cyGqmqJyrg8qk/wC8WHzsYK7DAfgI5ajMqJQGwfMflApIgX5Yp7yO480xcXkHydRL16AOtNTeF9Q/sqI5/OcdZ+5AKYdQOt3Lij58RnNpz9lTiiCs5fmjp64oCWyrKXy09IZ2XM5EcX7v/6BVfL3x+WBv/tFCH507q3w1n/NzkQtBacbDYpA8bGOIz1k6IHfUfqwvtjGPURJ0ACJ4SleQv0ItnpH67bCpa245SKZfcdyZv+XZJ/F7O0Mw+9+e93IpvqTsgUW/HfJPeurnemv+7a9a5d79Rc8P/ctzLXGLcDBI5CAStEmLBxxcWtOQ0Spf9n8YOoBVcufJZlrJqgZTy9GICQQuAj3ThZ/G5C1gvHAqLMh079uLJC6b+tSKkrFQ00yVD6zFlN6JqrrPId1oEvL+0am+xombozOPGLJlqZsaD24hPjB95XAQQQ+XDtGdP9tReCPBhRgmGAknJcFIMR9V4Mb5LwbDgOkcRKUOchwADFM4FXZJp9D/Sc8SfmXRHLsb+59pHvKOX3nWW8ZLVUzlFzTBIUEEkBIcCNEeVFqoDftIzvmRq5xu7vc2lMpPz0aymjqOPZKzIe7THRiNladg5nnTctI73R0tfd1pwqZdn5czJn/ooBuFwAaCcUwMyrwPAYGIwAHJt77Ns9haqg97cFJSydbCgDSW7Tffkq3YoUe+ssFsONtMCFXlLp2jLA0m1NT0IEMA9G1vAY9ClZX+9itf7zaKdlUjHEc8uC4//A8CsA+Lof44t6J3Ho2RiXpefbZUe4GEer1IcTFRgApJGSn8oOiLgh43BXsgfE0/x4h+nlCf0XfPfDhS1PR3hsBTuD4q8b0Gu3lSh3JE3p45ymCTiAtIAQBACBZonyVEeMqhvZVgT6b5Iozi3uMW3jgZxV33AQ+vYGxS9vlxvvaJ2eNWDxgmuf35O75mMTKS0SS6l1rFMz0Fj3JC3woSyGN5KCEOwiqMsy1pdUqdD+YCMpS4rdOKcSkBcuh8Rdl8wkzOcK6GOqe7Rcrt0Y5rX1U/JcHAOhxY7TVQqBC4UCT9kk0kI/n6cnJXChTpwuaZTKc6Jdtkk/k4ofxwC+u87n6Sfqj4lgtwB4z6mD1iS5zYOVHBNvI4hSShD8NKyvd7lc+2OUxzGmhZacO+kf+adgmNjW6/XXXl388H8WHZj3SuoYV6lcKwZoSgECq9rwgDEwAUHwkEijvfTyHsZMSkISna0o1OsqKlJqt7QRGjmsM3YQkp9HI+6p51LH7/nh8ZQ5aMk/gi8ognMhQGEYAE6KZ+lquZZ9M3H4ZYiJyJkoDULw1PMVJ2PSbIYl5/1CnoxzmKJ62Jr+lq8J/C7BYZ7gEHjPidDk68I/dLbdHNNUuQgDHO0m6FqtT8TqhG4PhjWrObZXLSSyjeqAE/Eu8wixnnxP4O/ZnB2vCI89KMNc/8yQgQ9OBjh8WkDoIkYI6xCHnTx0cqWtWua3/5Jaf/UA4Xp2TbU3p8Y4rWMAECgcAkAIKEBkgjZIlEAmcBJ/r0vlIskCHkKPgmV620k675R/xLosY+3TVVLlzjCfY6CFE1ynwpJX9bQ09Qr2OXuP7bfg2ZPZy44c18W83kTLrpbmt+s+wFz3QiOtDHum+9jZhADe2H16LVD5vAM9BCHOx6SdoC+tw+hbyoaPclnDutub58l4Nv6KRGVlMEJeK9M0vZYyUg8BOvDz2Y3BO4ISo05J/HK+qTgml3JcyIgBix5AGDjMS/CIczO1V8nhMlcbf4YQK3mx/PiV8c2lr24JSX6ns74Ubfu4z/7Md9EZ/LrQHvMwgNZmn1gedSAw9qlbyfya0FTxCAuB04sRlhqesyRgWFgrRVdGexzjPBA34AhJS5XaXb1tTc/nKwI/j3ebJsk4Lo7BcQPJ88EsRtRv+Tc8x4107sp82P7sBEPJsw5SUmqiZG1Bbx+G+fSMOzrA6+m9JyTh065mlnZmv2HG6ql+jLcHDwAnziECgL6jgVHflFha6c7WxM5kX/v7rbT/VmSnNZZOjgZCNzFTu4/F8LqNpHNEkpc0R+u8Wolq37XERV2Rfad0vVau6HcFKl3w+vDuZLDXoSR5HkcQNj9eeRqdDoj6ooWS/IE88Xq6d1XXkc2Vz36YMCT6hH+k8vDJVQVeDDe2Z4f/FbnXe1bncfkNNde+PWjwgyBvgU77yqe5eQ/XnJFHeGwxbjFRC8NdzVLV8dwOBDxd6Rdx7o23t749acC8sSzLl5AEUZFzfBm5klK9JdNH/EdIkMW1JtnZOg1HSE4IXBCJgIyB0Fgj99sc5bFOzlfpV6TZjXMr5f5bCzrM813Rv+M6O66pfHG1VJP9SI8pRQADz+Qt0GX2/h6R02zZnhfKs5s3hf5fks6uyBb9YL7gG6VnXOOcBJ0v59lYAQEIIGTdBFkiZ5lkCATagxO1EoEPPq8O+jzNbpplIcjio/qYP8G23GhP0FGXiYayx90Y0XxFrjorYtDyELqaJbIzIR730EP62DuSWRrnMkWl2Yz3SXgu3kHSZwie09CID18q8Xvpr8xZWS1VMwMY9wgWYi0YQKSIL1op1/yym0fVN5PbTMtiH6k6//chgxYVvFBxKiXYa/NuD0nZ9nh1rlbJ+EYvjR34r7l1FxbWKPzU6bamkn8mDqlVuuyhb1adCuQgZgII0DzERIx3NYcTLXLG16dBrlrXSMvLk+2t9zgJquKIPmZLot0c28NueGLgoIfGiLi51XL/3YUqXdHq8PRn/lF0SG0mJSdeTxm54O+lx+rina38Yz0muhbUXfx0Vl3huz9FpD+/LKL3nw5Qj59csS1fFfhdqVJ3pVipf2NmQ6H34R5TP0CCUCvuixDEhgIoDMtboJt8rQ/eVrD0Riz3Hcmeli9f/s6N7rvJQLiLWXo38CK6x50IktwJmXd1vTN9ddeu/112/V/bX33Xmv4OkDABAP4IANjsZRe3Ow/oYnU5/uGnZzRebsugC2Dcapm5sVt3QchslCmzF/ac0RasO5m9fP8RfdRbRkredsI5rqni/nqJOu/BnlPa2Cc7Xt8Wbpsc7bIN3RMUt2JlWO/ntpz5Je3x7uPOXpYFhL9VcWJfkqN11pGAyOzZ9ZeCRFZ5kak5XxOyupe14RHxdNZG0fmHAqK3pDhbE+LtxhmbQ9Pe+zryjyzGywq2TYvw2Ab8gEu3dGWTFeG2BvuxXl2UyzZWAAhUyzW79uvjpj9beTrOTEq95zXBuJJl6tJtjfrx/Rc0xBhKD2exjtNd2ehee0+Y16lLtTa9N3bAgjokoAsAAyNxAU215B9StmGWQpQKIHwi99j3689oQv551D/y74vrLoyS8WxUoUq/SsRCZABmIxBSUAIXUCNV7Q73OobKeC4OR4JGZH9tlsh2iKWX3ezG2WK5eElw3FXikC1ByVN62Qx9phpKFPenz/gJQDT4hwtbowiBhzwGV1RJA8ocnZBndOUjTsmx6jhH64cLe0/98Z9FR5YACHY107ItN7NZR7nplqZePIb5Lin8iwUcbytN7ewaaqyZhAEApmbM/Wj36dUfmSl5yRltSI4ot4dcA7JMNf8YMOghkeDpD9fRkyt+u6gJWl4t114Z01S+iEa8v5RnY3cHJT07vKXqERnPpPpwvLFQpf8x3mUdQfK8ej1B/yLTR133Iy7cY9f3sTYuKVQG/OTH+ALjXObHrCR9qlmqOBPmtmdBBIhKpWZbpMs2TMUy/a7INKtEgppUu/G+9bhipSQwvE7NuhVRbnuMiC/Zzv4swidQAq/0YIQx0OeaaqEkRyrkfke6OUwzzSRdcOIGTNQ36q/JjcWv1cq12hZKxrCA/ODvyVmnBRzTQYQ+mdR02ZziNPfNMlad5QDW30aSbKlSty3e2WoI9zjHeDGi6QdCuukeiF75LrqP8YNn+/ZAi9/9zkzKkp9PHZ0U6bWu0vgY88K685Muq/T2Z9PGb4MI3IMA0k9uLpNMaSwK2auPfW+qoTQ82OcYWqQM+DXaZcvkOJ/uyG2SxUxoKnvUTZJX6mjlZQ7gXD9LwxsAApzHMGMZRmT74zipZpg0g1Rx+HrkI93tzWndbC3PN0jVP+8Oig/8IaLXOQyCH3iEbTlxYrnmjF/Il1dkmqs4tTcbB70sht4+nPCIpZIiHmCDVDVqZHN5P73PhRVogr6CCMEUu/EBHoN2My7L9+fcfcTDDxXrDVC77Bl2ueocIWBkpMc6xUhLT+q9rlEbwlMfu94YSLa1TmmQKce+kzj8GIQw9anK7L1TG4uHV8u124y0wtAoURi7MmY7yp5gKHsUQABwxKv36+K5A7oY55NVuTH7A+MDfw7tXro17yd2WVQfVSEpP/9q3bnCRIdpRtaABxZ2xHptl/fIl/kFD9Wca4x3mgJIICj2B8Z/5MLxmxKciPou5j3Tfg3ppvsxKuOtbjbDsi8Ldrm3hyS1lbR29RpkqhsR4HUOtlDScwUCXxtD0vIIr3OEGyfrMCRQLI7Za6TqvBRH671iKTuDYVZC4OV2gi7Sse4sLyTrHQRVekQffcOs+Fux7XBjzRQN60lvoWWnRAxwvc8TFeh1DrUT9OWOWIC3IvNGthD9LthrD+MBxrcH+f8Tcq99352Q2faOliuRU3j3LC+GN9OI11co/bdGO8xjAYBwV1DCnzLDu+ITd0rXa+W2+12t3K9kZ2CC4Md6QubWFyhFQrl9Qb/DxnR2dUVXHmBYssP46gF9XMKW4GTm4MlVlmKV/qtKueZPEEjt7+uK3BvpJuLvzm64vKbf0Ic9uQt0ssw1RhHveH3O8WUf5WCSn6+ExGV31q7r/a7kGcmopsrvhg558ATiBWOs25y5+vxm2ZcSzbtd2cPdyjvTbU09g52tk320rFDNeHtRPB/RIFP9ZKDl5Sm21jm1Cs3Om5Ww3+hd7XbNaqme4cSIlnl9Zi1DGPgWAiBWySj7m2vve778ZONxXdRbt6JvtKFiWA/EDuYwzObBKQMUBFLnc4/1YbDVRUgKRMIqAiElhpDCStFHyuV+RxOd5kliafmBwNgN13tXZz4w2FQ7Vudz9zXSkjMcIDwaxpsgQVygA6cqD94EXqEzuTdr90RD+RM8RKxE4PXVcr+tap8nKohxTSzDqD0XQhJuune8kdxeVkOfCLd1HIdhZhdGNgaw7iE+nKrFBCT/jpB+F6SPMN3oWUIQ4LTGko+GDl78/orzm+fSAFV7IWxIdJoeslAy7NXkEYY3So8RFkKKYYAXPo/rL7xYcoyO8dqVAsRsOOJ1IgQMj6ATB0ghAOQrV+pXB/pcSXLOl1ysCPy5VKWtTLM0dU91GZ9popXbgnzOiSf9Il6/Ilc1bQ3qNmlsS1lWvKO19vm0sYmvlGVb7SQl3RqUcvIeQ+HGKY0lLx/1j/zqncQRbaRnz1SdThpgrh0l4RidlvMM2Rmc8Iwbp7ybQ7rdsz53w5SRgxZ/4AbYbohj3REA90GEduUu1P0py/mWg6XthE4AgIiOxkQIvSkGSDv+LjJLtZfod3EQ3A2W3pkgyX9ToFB0lTuh752QeVfXO9NXd+3632XX/9X91XeV8W2AoYkIwLiNeeuJyypdnZWSvtdxTRM3QwsE3ygZx0aKmUTib6eyl53cEJb6YPt94gehD8Pts/6Nt9fx+Z/O//qgkmOC30weUVUu8x+76sIm+eexAzTHNaHGtRe2XclXBwbtC0rkvsnfLr+k8F/TzWkS2R4hApAV8dckPB9+SaH7+rImsGh0c8V8NyEx3Nt75h+YeLee+fllDkDfBkjk3spGm+JZarjpyr0ylolrphW6YJ9DyUDcWyvzyw/zWsNogQ9YHtXHYbQZv0iWym74MXKzPcAx/+jB3+TvWDJg8BIXQGA9wMB0seLHVX5uhSK2t5gJ1hthcGHusW/fLVQF7crWhj+56Mr5Z4wS1Ymm3wNqc1slypPZ2rCjIjOtivPF4wLvL8ItmSjpMSMtL3bhhA0KAtbNaVpwGJds7IhR90NEn1fHNZWXL75ybuSY/gvEMrnm3afXBn0aN1BOCtwXSa7WTkvnOtsQWwmZbGtw4pL1ZzemL+o5reCdkoOpa8N7Nhslqj1jWkrb2FxvZwPf2d5KZJ9XM75okSn+cM7KVaVy/y0lqoCydn1n1l/64p244XP3BcX/oQTy9Invz+4Mjl+iYFh5P2v9E6LfxbltowWIuQWIOA3jy8QQkjEYXu/BiMYSlW7PKY/LdTPfmtZY/EYLJc1tlijKCB5RIYyjO83zGgwIFBQgKQZlOBxzWQhJpYOkLGEeZ3cN60n9F6X6143k9m+9khXEuPsVqgJ+SXGYpotEQqJN0uzG+ZUK7db2oOq1drpef41rLn9YxrKxHpwgfQR5SsEyMQaJIntu73u4lypOTBrSWsvk+YUGKDm2uo+1oSeGEGqiFU4d42p0E2TNAX3sz6LcGRj623l1qGR64yUxCP3rJ3EDD9TININfKzti5CHuMUgUZckO87TR/Ra8I2D4OwCCyBiX2fhWyeGw76N71z9Zedoj45krNTLN6RR760wjBA05wUlXiW466/OOv49qrpwnRXxgkULb9mGl83midKyrp5Tjk70AGAGGO1po6Zkc/8g/ZFqL9w5rqZqmZX3dSYEPslCSUy6c7tYskbsfTZswC4Pw+8PZK+mT/lHfmWja0f7OzsZBR90kHDttjLEiyYXTlWrGkyFg0O0gJJcBQoSU5wJxgOQWQlLQIFMURtiM4/0BnwgAxotZxV6cMCg4NsFK0XntBGHtsn0YQTTRyleHttbEPp06rgBA6Pda6VGFROBrTLTk89vRVcx0SXE2zy9U6dZEeBzpHoxIfz9hiGdUa4Unymnr9UT3iYf35KyJeTtpOOZ0WXfNsRtKh5pqXh80aMlYhIHXIQB7chfo2vB/0YPvzC9W6H/0Zz0XNIwnVGTm9eFEQ64mfLVRIr1uiaj4nGjbmVDoVSdVDXo2bdz3kw3FHzxSfSZnX2Dc97fiE+K9g1urx/sxvlQB8Uocw10ejKjfHxi3LstYda+SY6MvK/03hrntPYN9rukWSrFHwnsSMQQwGyXJd2O4Re/z9BUx7v5T89aIluppcl6ct5GUxzCPiyCrD11DhnMrvnUr9rgTcu+EzHYfGEbL/OKdraNIxAdChDA3QVVf9Ava3vzvg9lbaXu7zFvZE3RV/vVs0O53GEAyB0HjOBJKRb/7KzI7PmujaOkWfcrD99ddjGAg5r8uoqdv5+l19JIek1aNNVYc+U/567Vy7q2//OWUfvM0ux+MxERs0QyLYf3nhTtf/UKieft2bftrSLe5v5z5bezQwYurAIK1E1pK+0wxlLgPMr73b1fmzew8sKHkAX8M+olrKC0ItJjhrWS9AVFux/hsXcSX7Qf/Xe2rjr4l4q/KeFY3KXP+2wgHuwBCOBRg9oSW0qyhpmr4VXTfA9Obirsc/MuqL36CIAlXKyUtTHBaHrNRkmNSlukmZsYigBCEELdQkhwHTl0x0tKaf+8J5jZJVUdzbpDh25UxO9RUO0nt8yZhAq9AOO524cSVg/rYX25mk67Ivd7zIglTgst0T6FKty7GZR2IIUHix/oGOQjJOYFnlbvDUm5KDnojnUTMah4DrHiIrmF9g3iIWWpkmt+CvfaBVQAv6gwPd1b9pe8f7Tlt3EtlRxYE+NypDpy8ouSZaDnHJn8b27dgXFN52uGAGMcgc7X8cEBM9pLqvGEMTtSwEHOLJJtmSpbTRCtKk53GOTTPRTAYcYXDMGeNXLtPzB7tZWnMiHTbJpCID7Hh9Bk/ztffiVMF+f5BP9fRqpZAr+u1EK8jdGHPqfavLu32P+sXWujHetoOiiY3lr5QJffb/VCPqb+JFXup9uZZHMRtOBK0EoENceNkxRn/sDXiXDmiperr11JG1hYqg7wIQgtA6HTeQt11g/a3HCy9lUFyG/feDZbemSDJf1OgUHSbO6HvnZB5V9c701d37frfZdf/9f2VubL5EQSx8UdyVsaWKv03lioCrmLYtW8IY/z0rmmNpStMlPSQSECj5Lw9L6mDl7azlfYzNwxWct6IiZn3vX7t2rgjd+1bHoJq/TRusOGyMmDqurO/4h6cSmikFZ5MWyN3ShvR8EN4T9v3+Tv8Lql166RIkCTYjYsIhFRunCiXClwMBzDL5tCU10c2V88yU2TVwvSZbQzj7deRUz+sK1cEbDrAgOUAvQAAIABJREFUMM23s9HWsl5FmMs2SyZw/ZSsF/s0buC6FypOzLqgDuHiXBbfbwi+dztyRf1+jOzz4racdUlT+87lbKTstVhX69T59QWRoS4zHu2xN9TKNTkP9pz2aF6Vv3QH+5tlSGvtZTnvSzBIFPtUHBOFAMIO6uO+YzCcF+UpOVbq5/Op0+318zmAua20pIzmWZWKZZKdBF2+BqMPdNR1ZUSf5xdXnzHONFwedk4TwkABOdJtjf4jB9xfNdpU8V2k29YpJlRnG+ItISlTIp3W1DdLjsQ0SlVMtNsiK1AGVr2YNoZ5sPbsP+/UR1w3uzEp1mWZOKL//Yuzs1fszfaPeM8gVZhEfUeTZEiSw/gQg+FNHpKs5gDupXjOjxJ4PwnPxF3QhHxqImWtQ001T4l+J+c5dazLMl0kzLLikksa3pt6xD92qY2mXF356P49sOka6MaJegshqdKxnm6UwOurZNptFOKpcI9tvAfDm6wS6SWNx5skQXxws0R2/DcBz7+Rb1ECj49qrvgbglBwkXQVhgRCxTKJXhw37tPH/WEMdLTxtf0lBpWDPY6h1Uq/Hcm21sfWh6U+PLS1ZoLe6xxtJaU8hQRVhdxv348RfTQZ9vrB4w1lTjtB8Sd1MWVyj+d7hvo9K1CUO4Yg77moDoqbf6WwJ8CEzU/2mMhOa7wc2tdSx0l5Lt6N0cUSgYkoVAW5WQwKBloVGO62uUJ9dgZHgtSf8SgbpYoNcpaJFLNj9pPSTV5d5G2xHkc7LZE97E0LWAwzWyhpsZzj9HKOibMS1OUdQHJKqQ+5Lp5/mNsanGFteqhWrtoT6rYPbZbIT68OS/fdV1cwr1ki/+6tpBFD959aldHxQKgrPtCxDxQcO2xkS8XAKoV2e4jHnlGp8D+IkICHeuypMo4PsdHSUr3XMdSHEY12nvdFIG44hwR3tVy3OsJjGWeh5efUjLtnpdxve2EH4o7tgYnjslprhkxvLAqc0O8+MauraUvuz8M+ixvAxXtM7yhZXxv5Q2djtqOusS5rRJqtacElVcBPYqZrnMv64NNp4wuTHM2RqQ5j0EvdxhZsyf05/tuojEvq2otrQ7XB1tkNRauHDXqgrxsjZkIMKPPu0z0iyuQe/MfBNeE9+0gQ9/i99Zc/r1Zofg7yuTLdEG85rI/99WZzQaZUOTHDZhhxUR3E+LEeWiKwV05pw/9+G99bbY84WhoDA/yDTD4ca8MFDfXYg/pYGu/nMMzuxqkGHeMcDQVAQIBoN0FeKlIGbArweSICGVfGtuCkT/6T8xbNCwTOCwSPY1y7Pjcbs7fb5mufuxU/6Oo774TMa31WxnASieCVmCWKGwbYu6Lv/4Su1+oh6l6s1ukiPZY2LMSuXp3puiW42+QIt7n7y2XZFAQgsolWsCE+p+eejFmGRdXnP8Bx4boVGZ3J7Uy/yQ3Fr36SODTuqH+Qyo0rzyysPbdpUd2FWTc76LuZzLPq0IQL6pCZv+X9EjKu/wJxX7P/ndLDvVpIufooJd00knWe7EynW/1d1VydOoL3TWUgZrbQkhI5z+rkLBdnpyUFh/0jd9yqvI7+OsBcNzzA6+o7YuADGxCEswDigyHEv3+kOveedJvB+WzqOMVwU/XyWJfpapXCzd43pKF4MUGS7isyzWkIMT7Z3jLbTMnPaX2uXiJ8j87nSSIBUNgIqpwHEKk5b7QAIL9XH/c9wrA2nMzbnQc6m6duV+61zyXaW2OTncbZl1S6n6Pc9gx/xj3chRGlTkpSSno9yQfCkj+7nT4REyoECHgWEk41603yEmRTlUydneJonXEZ4ucqg+JveKggvu/e+qKlH8QMXqgSPOT9dRdelSAuwk5Kzyh93p4iMV+dVHVwXvq0Vdvz1r+k4X3dPLzAYRTVpGCZdB5AZ71cuV3j9SZKkRBskshyzypCjrk7VG5Naix5zkNQdTKeDfVhIjErq+Mxwi7u5fcFxqwbZKodEeK2z2kh6BqdwKmaaOnREwHRu0XdxjRXLmyQKM+KwdJ9p1d/bSKl+bn+YdlTDMWvMBA3YghJxCqkw4GxG6Y0lr5ioiSFM3pPetold5mLZqbesLLjbrD0djzt92fuBt/u2uBO+cFd37ozvnXXrnfGrv/rx4FYjo+QEHnixIpxp/3CP2u4hgVY3GjPAVz/YI9zsovAy5wEXRXgcw/hIGYrUut+EoOrbUErp2nyiAEPLLp22TmQs/pfzbTizOmA0DxMQB9PbSxRWCiJ9LegpKYnq/MC62Qa78qIXtnPVGZrfBjRWiNTn9b5XFHBXtcIH4aZcDE1SUDyZqkiO8DnSc/RRPwglg+L7+ltalCpGC/5fsWhHRtDk5fUmZtUtxvUnGAof7hSofWoWU9fGc8RFkrC7guMO7Sk6mzyGZw42BgYd8uYpec0ofHnVcEzd55ep7uv9z0GJ05pPr68FyCIOU+rA8hRFsPeAI8zY29gfPdPE/tNBQL+xo5Ta1sDWHeWi6CK3RBvPq8J2W2lpVez29rtG+W2Byc4WkZQiNdiApKYKeXZ7IDQw9d+GDVTihenGYoig7wuWKzUH1Nx3n5BXrvq5/AeBjnP/Cm4fTsb7fOakGefKs8Jl3M+xWn/CGpscwW0kZRhZ2ASeUYbuqKfpa6NxfU/tdFulxPtMkekWwyPPNF94n3L8nccOeMX8maFQlsdaqjolyGwY3GAaA+G15EAKSQCF+2E1GUOA4yc5+IEiNkL1UFrEh3NU3yQMNXK1W0EnEqO1ei97u4E5OldgQlt2XLi1ZUPzr5WQz+t15kmstR6McLcLJWfay/v62k19NZ7XWkSxAeyEGs109LSXL+w7M7k6lmPqru5cRwtcEEYApSTpEtERtWbbe+ulSlmJIuB1iq55mR3u3GRC6fLZBwTBwGvtBOUBQNYNIF4s4WUVod57L2z/cN3sBg+Qsn4yqqV2qu4s6LcERQ1olaqGTb1H/do0OJ3ft0TmNhrsKlW2yBVroly2yaRAhfkgURtrjbcf5ClTmHFKWJlZC/HKGNVRU9bUw8nTpJeHC8iEDCUy7VHs71u5+2OWdEGCQ5TTLTbPFS0uZiZaZTIL+b6hdzUrpmW+kGBXldGsdJ/a6zbOhjjBdnXMZlHe9lbHoh2mXLeSszy/+ncbykbw7o929HOnfXVtX0ypbH4VTMtuWiglcXtvyU7TFOdJF15JCBqe19T/SAt60mUcL5kAmIQE3iNlZSeUAhMQr5KvzzeZR7lxsnGYwHRO9uf/ym0x+K+1jrweFXuoLH9FrYCCLbkHF/20OS+88ojPbbdg8w1bWRZt6rrJEPpc16CvFItVZ1NsxvvK1LqjvAQH1Ep08YsjevfeOr48qCdIUkPVZibFGJ/TWssfu2rqL4vbArtrkdQeDxvga4XeuD9/jyGPnyk56SYeXWFHw821bx9XhP0abDPkaxi2JhdwQl/qAjoaC+f133PMJdpbITHTn0aN8A8v+6iH44An+cXesFBUjfFPr7RWLieDWLctvA4u3E4gXg/Bc/FezH8Sp1MfcBBkG1BuRinJQuHmLAnMHblrci92Xjsym+32l9dkXk7ftAVuXd1vfXx9Z+w61l12DPPVJ0Kl/CsA0Mo8opU40tytnCbQ1K9uZrQH/tZ665L0PhX+2uyoeT515JHxZ3TxYQzPFvwStnxI1mm6ujluOzX25m7dwUmjTaRkrjlF7eHvZ8wBC9XBAQtv7C15afw7i3naWXtPZbaGx6qdMWON9prDCIlfvEeyxASCWqEADJK5BfytKEn/opMsf0qxicb31L+5ej+i35zEASBEEwDEDjeKT2sCvQ6617qNiog1Os6M8pY1iXIgrTGsgkxUEi7rAxoK6mXCrxUxjPaUI8r62RA5FfNlNQyzFg9Xcn5oiDEOReONx73i9zGEjj7Pzln/dX5ZbKh5EU7SZfXS5Rta1aw15mg5tg4E887ckKTbngYfLP+GmSuH6b1OfsV/dt24r3+rCdUtN0mQrYW6iOqb/b8jMai99eG9nxueWSfqr/VnIudX3duhZukSqQcF81ArDlr4AMLxec1nBffmbPmgAsDzThGOgQIGBbgLlrgAjkMbzVTspJcbegfgv4xIi64rel+8VAyymXrq2U9w7wEWWQkpEUBrCetRSI/E+JxjCZ4QZVLSDYOYN0P+XCiplmiOnLKP/RYVkvVPU6CNuQrAnPHtFY9vj0k4fNEpzm2p7XxpXOaoH+GMs4khY+JFdfZkS2Vc6yktGLJwBmvHZ2pvy45V7sd7gZLb3cGuBt0EC13N/h0Z2xw16537frf5AN3ai74/4wNMtcYv4UAWk8d//7J3UGJTzsI0tNx6fCY6oLnep1LvDhRTyBBJSCEfATRLOF5PQtxm4jHFej1aIYaK/8xcPCSrGuXneMnV+zI8w//1Adxtpu9+fUDAXH4/PqL2rcThphmNxZJfTjO6r3uPKNUdibBYZouQMgyEHPIOSYJA4B24PQFAvByGcclNElUO6ZnzG7L+Pnt7K9P+7HOnoSAFCQS/IoVAd/v5bj629m8i/ImGUqedeGEwYvTFhnv82uWKPM9GO4Rwe7zMeJ4TdCtY3Od1oR3u6QKmvZb3i/SdxOH5fewNcUObq1VfxWTcdaF4fHDrXX/zNOG37u46szEb2L6tZ7XhKJXyo7VjmitwncGJVwtqb2VpfzaD6OslqrnSpQB4V6cwAJ8Hp+TIEke4kSardl1MDDmpa7I7uxjS+v1fRrptaIWWu7hAdAlO43gskq3I9Jlm/JzePc18S7TdT8SOpPbmW4jWypn6nyeiS6cvCwT2HgjJd91SB+9RSxjkxIEZyElJUFexxgEoMdOSi+qOE8PMYushVYe1jLunh6MaGqUKM/Hu373OzGAigm8H4AYc1Ed+HNX8So70/Nmv/9VG9zow7DjOBAJKBBAsEKhPRTmcfQI8romWUkql0ZIjkRCLVoZDAFQR7ks0o1h3YqztRHy++oK6Bi3uWC/PrYNp7j9w2g4LenpIOj5wz6cR6P73xpWowzYG+m1Ax/EqimBjwAAYUZasb+ZVgyV8myLhOf0h3UxfE9bkyvObaYbaKXqp7C0t9rhH+5E+zv7iBtoqh2tZTypxcqALYE+V5yI1fZNdMbKHnbjKxFu6/mvovvinxTtC9sSkvxmR/veqq79zPXDgryOYRyAVh7DXZTA6UQCiCPayGUuWnJ1nu3XWDLPH2J+bpJoUDJMnIuka2qlyrNJDvM4N4abDwfGXiW1Wx2W/kSc08R8VbhrUL8hD7MpjpYTXxfs7D6137ymKLf1WFZrZdtB0q3q2sfSmBHuto3nIXRTAheIISCzE5KzD/aelikAuP233J8n/Bqe+li73KmNxa/tDkr44OPoAaUIx0/4BwQodm94f5CDpj57MW0092rp0RINwySWqLTbItz2XgqOjdkekvjxjcZChMO0lIQYCPVYfbuCk3QP1pwj81VBJXKOiT6nDXnodsZYZzboYTX0iHHbJvMA+lgM2CkeaREGPWc1wT81SlUt/5OBh850vZ32344fdOU9d3W99fH1n7Crn8/7abTHAqqkmgNjWyrmHdHFoER76yUvScT9FJa2Lt5lFrEy/3T91f4aZyh75NuYvqG7IpIHsgwo/PHC1h3BPnvQSly663b2W5uDuk33Y9yxSy/tDfbiuMxCSvlYl1mxJqJH7Sa/mKo55oouYbx2xaYd167b0bUra/eolqrZ/ox7ZINE4XNhFLs7KLl5fVi3lC8LdjX6cDznHwnDo3WM6/KE5pLrEjJe+w6xvx7kXHNoQdC4CaIREwQpLcLFkNK8Y7qoXbfS7jvZ/r86v2SYGgaEee2jOAy6WIhZaUHQcxC6dmKSbTAwsg1e4Hau8U1lj7bZDsMbCYAkpMAHi7b7BZKnOvOBqQ3Ff98bmPDBh3GDCwiehSdO/Zi7JaTb4nC3JSzN3vLAsIGL7xV1uq++IOLhmtzvv7gFjN04hykm1dGy4JJK93/YO+/4KI67/89s39u9fiedGgKBANE7tnEvuIBxAZfYju3HLdWJE+dx7Li3J075PUkeJ3GN424cYxyDK5DYxgZjegcJkARC0t3p+t3ubZ/fayWEhSyBBFqMlL1X/olZfe+77/l8Z2c+NzvzkhnDPMQuSbOfixgZ9Sn5ceb5A3mcCPOaPPwvlPuPP1LSd2QoZjOvKJXvFo984rTYvvMhMohNruJPz4jX/mBR8cjfnx7fO9Mp50dVuwLvlkvZCZwiVy4qHvnbGbF951GGwX7nzO/cZJulbSqyYtJtRUw7V7u9rNKAVXHtOrD7lwGvrWkvtyx2asrnS1e8+Nj8sjGte5J2/BRGaidP1+ULsjS7OSRmrzQgzNZzntcoTedcujyy/eCFK/dv++s6T+lvNjqDNS+UT6k1YxSoOfLdVa+tmF829obx6fC4wUJq9tuloz8fmw5fOzITZTd6ireXC8mdnKEXvx+qfMo8IXVILjHZYWiFAkE1aBAqnKYUIwSMgCqd98Dws+csLRgaX/zVKw8zSC9Y5S59aWq68RrCMHgSIHYVRn7YFBq65mgGWDNaGs7xq7lpu/jCf6hY2+tsw3Kp8yikc0+T/ItHGmR1950vlk786a+3Lx28m/O/PjYbGWWu8HuzbFzxNfXr+AzFSS8MnoJurl9btrRgmPF20ajVv9v28fhmxrnLwMCfjuY+Ok+M5jTv/OVWV+HK3Zy36pqGracKBJH/uGDE8xdFdl6w2l38dBPnPubX8Ccmw4+s9xY5hggJ+aREY1mDw73hr4OnwRv3ra/UceIvm13BrV3dy7FM4s4x9x9U5NEk0rwbPKW/H5dq/jHAoJgg2Y2MKo5MsK4VCZJpnJQK32Oecr/FFXxpXCZ6K44MboM79MdSMTOuK93lCHJ/rcO/rpHlDzkI4Fhy7cmE62jauru/6Zzr+HR0XEUuftlezvOeSBKZcanIjyFCDgggriOYIAAqEHAyLRIE9deKU9aOTzdJF4ZrKre7Aq/tdAbNfXVbP2bcSzF0KmGg2YP//GPO/G/PP/Kx+t19G2IIgjwEiGpmnUuK85mLVIi513pKsqOyUdKlyUSKZJp+O/x07Yd7Vpc0MPzD7br7Nriykuy4IFH7izRBb4uw/Pax6cidHxdUPlEupn+1PDjo2Z1cYPjjO/5d9G7RiN90ZHw0uY7IxIYNllKn6ACoEkZHVvhKPun8qiQdqRsxS5euiVDcFxHG0boNSkARBhXlxXPMQ8Z2O/0HJ47LCipn7GXcZyxe9WroV6POoYOysGlu4/bhP55wcdNN+9b9tmNb9bbPGiokBpWL6SmsppVwujLsjtEXz13tD71xcqJhxW+2L5m8sLjq/nYGs8K7b6t2+JbePm72BwYGnr2tduV/uQ394unJ5h9FaE4an2pim1nXB1Gara/KxK5KUMyGFYHBH3en2apM9K/7OO/aciGljs5GZ25zFqIozbxZKubmbPQW/Q0A1OuV/T1pryFCunhQPjnFoWuBHEHv3+H0fxWjHIc9ubwncXtbz1bEbK/Z3urgSLnbuX47ZumkZOSh9b4iXkNg0WnxvbcOFlNgcdHIvZXZmN/A4FPdHVJ0rO1lvv77Sun4KXfce4532sst8rurXvuXTBCNCwxs89Foq44PFM4M73q4TExJOgRNr5ZOeOuO2i9/tc1ZaCx0+P42ioC9rvVvQ7Mm15s0cR5raAU6APomV6ix3uGdeE5LXf7ZIVMc1zVsQguLq6rfKxwRunL/1t95DEk8Up4da/akRMNpvKoUEwBxDbRzlblvf0/+vq/HWlaOX4YJ8cGDcumTCAAIkSAi69zFy/ekIo6j0VXHPLti15M6mNO08+5mxvXZdZPmvXBz/eqh1zdu/t+FJaPuNmNf3rj9sdvHzrphs6so9+SmxbNG5OMznyO4N3uT64XhXT/AEILVTt+H7fmahw2mSccWryxMqfEE5g/Jpc4lVWmYTNDVu3jf0rGZ2HeXFA594tTYvu+Yr+2fc/JNN3/w1atP6ACpTl2tiNLM2gjNV5sHfyZJduPywKCPJ6aaJxbnsydfcs4NM22ztI20FYaOFTHtXO32skoDVsW168DuXwa8tqa9HF1+cnzf1t9vW3LlW6Wj7+g8MApEaieeaiiztjoDr1XmEueZZy/t4r3LKoXUWRAA7IPCYc9fGNl9i0uRpqg4HtEgFFMEs3Xu1Gt+f33DxvKb963908KSUfeMSUfGDBMSl251BV8zv4PMxEeyDmdLkZSbogIoLQlVHnY1wcXN1T/b6Cl6LQHp3NmJuh8uLm7bU+7qhi1/q3YX/F9pLnleC0KRVSVVB1fC9XZgeW7LnqucqjLCgFACAOEYgvgOl+8f/5bUlt4MiDp+7wZXUcXJiYafZkkq79BUbLCY5nhdyXnFZKPIOEdHKW6HU1eGv1M0iltcMPzPS7986eb7q87ZNz3VcFQb3HceEM4O1/wkh+EN+x3ujeYrxwgh2MQ41w7LJed95Sv5czPr6vZ00J4aL+aJ8vUO34hqp98j4VR6gzskmysMH9j5GWxiude2uboe5Pdk8NpVG+KGjs+K7v55jHSsLZRzp0Zo52deTRiXw+k6lyoNzxsGgiQdqXO4V43IxmY7VXUqwIC5ZxMeo9gl5uFCI3KJ81WASUv68KTi3urteJoZZ0VrL3Nrylgdgpy5tyjA8EySIDdnSKbeqcolXlWaDhGiBZzcRRqGJ0Ey65YXfP36d3uuMzieLRbTv756/KVBnaZHP7F12cIKIb6YBID1qPlx25z+1lWQE9LRH6UJ0k0bBlXLefMvDJrc4tFk9c7dK8j17sI/tuvuaDVwJNZHijs52TS9TExfoGMw69C1kQqGN7xSNqHy+cFT7ru4cfsZP6lb5Xu/aMQhP1gcKeaRcuru3824czFjYpGUO02BeNxcBWxurxGlHKu6Mhhxw/jl7PCuqv2sy2B0FTp0FfyjZMxLXi1vnlTd+jnWXM2DLn45euYln/kGP3lF07bdP6hfXby4aMQf2uOe1VJ3qQyJzFVTrvrL9/atWTQjsc+vA5gnkMEPElI4AZCYx7C9OAKUQFI1S49wUMjgbPxPEkGlzb2aU5Tje4ShI6eWf2FyOnrtGnfRMxgE63rL91gZHK69jvZ5cDxj9oUOusrX5nrs9XU0XM8P776xgfMOf37QRHTDvg2DJqabwc/GXrT3gZ2fwgjDv77ZXWDNa/hNO+/azfmG3XPeLd54LJb514oXt9U5PB8vUdWmo6mD6fHGUxhDvfyfxVXY9+rX+N8vHL4/KIm+EikjpFT539uKKlv3aOzLjxWadYfrRp+lS/NqPIHXi3OZSSTSnY+MODN+Wbja3H9Tm55qdN0x9qJmGunvndWy56ue3o8VuVoRcyD2LxeGa27bwwWX/GjsrA//sO2D80Znope2bx9jbj3zr0DFHx4dfta6BWve+CkGEP0GJL/oTQ2Ui6mSCenwtcAABIIItT4fCbJ2SeGwVy5p3vmLKMWto5DmjKqKrDr9NR5VChTns+ctKRj+u6FCfFiFkJh17ik33fyT2lUjLw9vv5/StVIJJ+sxgKgsTu5eVjj0dbNdzDdFyvOpy84/9+ZRtlnaVnlWGDpWxLRztdvLKg1YFdeuA7t/GfDamvZyS/WN+za8dNPe9TctLKn6xmmJ5iDrVjV3Iw4Q2Uw7lycpOlIo5YYXqNLUesb1sV/JV3C6OlTG8bCKEdl/+8sXXBre9UsVwpyEkS2coQxuX6E1p2nnXabZut3lXxAX0s4xGCz2K/LUOt67eJM71LpvUXefcyN7rgHm/qUAQU5TqhYVjXhgSrrp5OJ87owtruDrQ8TMdKDKJUtLqv5fTwelXV1nngwdUIXB5kBmpW/Qv/tiQHhqvOEsVlcvrnW494/LtpTTuka/z7qf+bJ88tWP7vx3IMw41fcKhzOjcrE3J6Sazr3kpOvSt+xd88jR3EfnQfEpsYazCxThlAaOX5rGmahTVwKDxPS5CiSiH4Yq/9aT7zjSQHt8qnlihZiavSQ0VKxxBBsgAuh7dV8NgRAYi/r4oBQzX0pXqVnh3fdscQdfHiHEZ/GKMjFOcx/v55wbqtLx71QDfNVwqE0LU9zyGO1oGJeO3EwiIyjhRN02Z/DNUD47MqBIU3qiu3Y+R2LQE45HM0E+mrjd5Wruc1sgpYeFJHEGjhC1k/MuUAk8z+masyKXvEzDYDZK8aubHK6ahi5eQzbjVrn96mmxvX8566SbRuOEEVzw1ZtLwjT3eNTBR8+O1P5MxImmWs776aB8akpAkU4TMcKYXzpugwLx7H81rB+hQCr6YWjoQd19m1zNvebGZ8OnBvPCmVGHc9ncyVefDwFquqJpm/uGfRuiywornu7I3+pcg1LOM1RIjjcP62hweHaYh5V1bv/2WsuQNNjt8OshOceW5DOEjmGpjithjzXXS5p23NNCcV9dOe3qyj9t+XBxVTZ82QehEX9pjzsjtve8Qlk4exfnj3G6NurlQeMzw4XYz8K08+Wf7lkFwjQnaRj+ZpJi9m13Bo94gBcuid8bn09P3skH1nwSHFKSJZiyn+1ZoYo4ld/De3/Wl3VwNLGs1sGxtld392RFXCti9sVz9nj1r99WrhNTkfGDxcScza5g7X7WM/P0+D7IaMoWCCA43BYXx9pep8Xqz1/vLrnwoaEzqkiC3PHF8me1lf6y364VsmpvjKL29jmzpf4SpyoNXxEs/6gyG7u6WMoF9rHuT0P5bHEKGbEVJVWtryn35edYGXSVi7mQ4DRdvniLK/iKuS9muZi+8h8lY34yPhWZVyylT3Wpiu+jwLAH0izTq1fKrcjVipjfVh0crS56wsA8IKqF4rfeOPHyN15f/49bfKo04sPCYS+Y32k+E3WIiRGGN/cWPb2FcqxeAPANR1MDJ8X2n4lDhKcIummbu6B1T/MzW2ov8ajK2DrOs2ifJIBixqkOFxJzswS1e1lBxfwyKVvYgPtRAAAgAElEQVQ4Ndbw8zNOvWWOef3/bvvwnEmpxh9GGecncZpu2MkX1LSz8WoKNzNc8/tzZt5aZJulbVSsMHSsiGnnareXVRqwKq5dB3b/MuC1Ne3llqZfb1/6+qRU40kfhoYfYg60D4YqvAXCOdG6W0hD95vHLUGA8CjFrNzkKf383Oiuu+ocrvd4TfcXyNlTYwy/MigJZ+EIsRoAIgEAk6DYlf8qqFjgVkX+5Nj+6xlD96vIwEgM18M09/kqf9lnhxsAMTqGXRjZfjdlaGUCRtaa5qyEE3sopBc1MZy5P2L1qExsXgSAxq+KR7b+stqXn54Msrr7vnHp6OihuZbv0AgVp3HqK6euTIAIwCyE4STrLCkTc2SY4cQIzcGqbFQVSQa/fdys2ovDO47K9O0q17Ni9XM8cn4iwKCODICpOBZ7PzT8rz1l1JP7PznecFZIzp2qA2BgAGAqRsQ+Dw56KYPT3b561pO4XeVoriy9KLzr50mS2coYukvHcLGB5beWS9mJrKqUPUvyL38HqCd55fw0CIEGESRwQ/OqGB5HEOpmfs090F3H7z7aXI/E2Iq4PYl5YWT3TYymDgIAIAARlsPpmqWFQ1tXfXf3aY87PhV+6uERZ89LUnTRRytffeHNstHXm39TZR70JqZmkobmMQ/QICHgDISggWFZZCBMxYn4+6HKv5xoXE9KNJ4WoxwX/XjcLB8AMHtr/Wrap0rGZ4HBz3Q8nKwnXI/U3l39e2/iXhjedau58jRPkPsLJXEmjpBvP8u/4VOkiQ0O95L1nqK17f320Uzi2vMzDQ0dg/nLp17Nvb727bBLl0r/Fax4y8x1HobGh6TMTEo3QkmS1gkAwGpvicHo2penJPadvd4d+ojX1DM3uYvnGxhq/cHpSB8z7ihX8IahudhoGSdwBCAhY1hyt9P/0yP97ZH0erR/fzzj9kYDvbkfK+JaEbMvNHustdUfuJ4UbzwjJGVOb2A9lYVKzjyg+8svAmUvpwlWsEqv05ONpzQyrivvHDd7GqGrn6z87Nmy+SWjbmhMNHuOpo+ZkmqeViamZ25xBVqfN15NLtQAJpeJqYt2Q3Lt9qJh3W7X0Zs2svo5g0UaKi7RczdUc563FJwUJqbDPxExepdDl6sM2LrK3q1gRDhM859+6S877CnsVudq12zPVoOf1VJ/iYwT6asmXfnU4q9efVgkyeaVvrLPhuSS5RPTzbcShuHNktRWt6pMFQmy+u+463l/QdER387qqW7Pi9Rew+vKcB3pGA4xPY+RjR+Fhj1v/j2j69SlTTueOvm0204x//+CtfPvwAyD/qxg8KKu4l+1f+uzrw8ZOfS7985tPtz32wc89bR1vnmdbRJZYxKZpK1ga0VMO1dr2srm2r+4Duj2Qjc9cvILg6d8enXDlmYEYX6307dge4c9CjtPYIaKyXKIDLiba9tDj9NV6rzI7ru3uoKtr75PTjbdp7YNDv9VIAszSGT4m1j+g6AknFzLBxa0vyY2LJcY0iIknenCoZt78pg6N1p7JWNoxQ5VGbnKX/pwVS52nkfOnwYgJm9xB54syQuTeU0d8jkkP4gVVWzoSczeXHMsA82Lm6p/JuNEwq1JozY6C5+dmA7/t4bh0TgEDRnWO4zV5UCc5sV/FI3a+uud/zplgyskqzhRX8t5+uQ1/Pb7dCoaU6imQxrAtXrOs9+q+zf3oMIAADUHNHK47zkWrqaZ41XyE1MkvSHCcjtDeXGMW5PGxShu5ZsAX21O4lhkECVishQZ0Njj9O0zdQcgQu36tYrBtx23p1wHSakiStfpDMFmorQjcaS82+OeH97914erznzGANi4/9614vQVgbJDDuAxDzJAENP38N697bozAK7VdqG7nuZ6pNw6/3tv4m7whL5z747Pz515yo3rAUDuP239ANSzbvzF8km5Gxo2/KE9dm9i9ibf3sQ1tzxRAczUc+41EGL6iEzLZU2Mc2WJmD6vkfP0mVk6Oh2tGpWL/dcaT0l8aqrRn8WI3R8VDX9Wj+wdNE8Xb4ox7JehvDhzL+umozRbNzYTHaVhBLHOXbQzQjuWT0hFrt/sKZ6PoNEjk6CdAUZizFY2eLMOcH1spukbP95ZxfXbjtsbDdi59pzAQOW6NDjsuUnp5j1+RXjiSDSOlYG537wGsVtumXzJ2RXZ1CevrF0gLygd/YujjWuaPue01N4KgAH2M66VCDNAmShMhQix/8CYBY7C8sYj3VNv//1ocz3S+OV6XbqQ15UhUcbxhU+RJvCaMkGFZGOaILc6DLU8SbEbgpJ48vJg+R+PtBeylc8ZK+6/8/ygt23S3fXfZq4z4g3nUIbmvHTqtb9etvKFv9Vzvve3uAt2zArv/j6J1ACj6xXzS8fcdEXj1j/JGNEQNVB0VUnVy31172acQiXvlZJNZW5nsGWfw3WI0Wluj/PfVRfOWeEvS3228oU3q3n/P7a5gl3uZXt547YnGnnfpUP/8P3WH1C7+9hm6dG3nm2+9S9Dx24va9rL5mpzNXtRK3RgRcxe5Ypu/J/TAG489qWv7PRJqaZ95h+be3XWsP6F271f7311pIGLuSF6jqRr9rHODaMzLVexhj4sh5NbSGS4ITIcm92Fz1SKqTNkiAn/Dla8dTQDwjlN1fdEaXaFW1fLaU0pSVPM5pAkzAYIkSpONCkYHt/r8C75WFEiR7PS4UiPyiMx6O7vR2daRlbmYnO3uoKvDxWSZ5omIq1ppSmK2ULL4kgO4sx7RcOSZ0frJ+51uJQcQQvbXQWbrt+3cdDSgsrf5AhCPlJux2IS9TT20d7/keIfa9wzYvtm8YpUSQHDpWJYKk0w1Z8HBn18rHG7ytuKmP11sjEx2fyndd6Sv7qV/PmTMuFBnwXKf3Gktj4RJ0btOb1YNumnb6x9a/g9o87duMlTPOzN1fONnbx/+W8rT588PtX81tRMY+shVyeCBs6K1V3mVGTz8K2DfSmvqr4h+dScFf7yP7Wb3sea66xwzQ+dmjL1K0/ZqqmphgkahsVzGLWzUUeJwZgxtNrpf29ENj4rRzDDSUNjvKpEigTe8l7hiHddqjJxuJAYt9ZT+EMIMa0n2uic75Jg5ekzW3Z1ebp3T+KdKO1l59pTAtbU17HWwfHst3qT6/ySsdfThoZd1rzjiCfH9yZuV/drHpYDEbh6yJM/dj/w+5V1d+76Imbu53wscd2qxE9LNs3hNHmYOfTM40TDZlfRe+uEtHEijeEOp972+z89VjfboyhVtKGVYchgFZysSxNUDYV0127O+8nIbGJWgua2rPSVHPYNqqMZG/e0uo6lrXrCoKd59OS6bzPXGS17Z/K6WnzRSdf/8pOVL7y2wxWYn8cIYXKq+XvmIaFjMtEbZYzcjwODipHsFl8+e8YHpaMf7cl99eaa7hhc1rjjkV+OueDmOoc7v2jV6ysXl4y8NYd1PU8wtw0AECzgnrn7wcN9t22W9qZlDr32W5/I9yL1/pSreVtW5GtFTDtXa9rK5tq/uA7Y9kI3P/ZPASPqfzzh4luf2riopcnh/IhT1WLeUEoXhUb+b08HbhOSTZMq8uk5KoBpCHDEIHkEZhgUBICI0Y4ldQ7PygoxdZqO4dl/BYa809O4HZ8BlzRV39VMs6sStKOhMpe8gEA6l6C4DQVS7pQ13kFP7XdwsRNxcmyehF2Va7nKNEvN/EZlE5eJGN6o43iOyAtVPAa5Le6Clw2IXVqVjQnVvG+pw9D5odnEpe+UVB3VAMyKgaYVMU/E9jrekwKrGFjZXiWBslHnRXfdkiUow6GpRJx2pDe6Qz/pxZjtkEutzLWnk+6XSife/tTmxaWUobsbaZdjUqYJ1Tj8X9w+YXbhlFTTGxPSTXusaqvexg1Kec8pifofGBDKWZyqo4HhdOjqoATObPysw4Fcx8J1arzxlGI5eyaCQNvmDO6ekmo+dzfneaksn50ZAXCPD2CBapdv8WAhPT2g5C+QcRwKOKkLBJluZFy6T5Fc1Zxvk0DRh2y5cLzr61gY2Ll2T8Dm+u0bu28Vj7kaAAiuaNrSeqCelXpd7yq5+Fc1n8674JQbNtyyd93IsZlwbR3n/W1f6IDRVUrCSfPwxdZPX8TsioUVcTvHPK+l7ioDGQSvqyWMpoxIUewXezjvpyMyiYtbaMf61f7SL47UVlYxsOL+B2Kuk1LNU0rz6TNvGnPJj+ZvfPuT+WVjbioWcsHpqYbvb3EHXx0ipKfVce7VASVfCjAM+HLp0z8oHfV4T9q1N9d01V4T0+EJw7LxG80303SIKbShht4qGd3lD9UzYg3nhuTseQQyNAygzwEAy+Hz9z3bVQ62Wdqbljn0Wtt861+Gjt1e1rSXzdXmavaMVujAipi9yhXd/Njnb4fGPv9RUcXDf920mNnFe18VcCo9NtPy3feDVY8rJNB7OhiamI5OCMjZKl7VKkigFcRJdnmGohuTBB2hdYOpFOLz6jn/uxvdBQdfu+/N4O38yO7vEsjgqnnfwb2shgnJs3BksO+HRhyckPcmZm8ej8cSd05z9Z05nGjc53C3nobq0eRgoSScFDOMqB8neAMZYDfv+1d7PsNzyXN1ANWPe3hKe+f7OJZcu2NiRcyeaqs37WTlhKs/MbAq15SQm3GqJlzn0BQyRvH5IfmUEwIDbHcGG5tY170nSlv1VltRkv/+DQ0bpioYrv5fxUncvTXLlQjN5dZ5SmQFx+6yUle9zdW8vkAWfWPT4bMppPvNH6aijHP1Gm/xIactH4sGzonWzaUNzYcAIjhdrZIxfN8OZ+Dtqmz80maAmkoNNDLKcJ9EaUeDT5WKw5TTNS4TuTzC8GqU4rNNrPMrFYMLe6OHY8l3IPRbVtz/0WirJ21m52qNqdcbrm8XjZ5rttXc5m1vH6nNehO3c6xFhVUXhhl++rIVL1bcPmHW365u2HrtendRbp236IMJ2z5Z19MfpI6U44nWx/Yk385cJ6cap5Xnc+dtdfn+USQKwxOMo5ZTlGCRlDlrlW/Qn7s6sK+r7zmW9rL7wu5bridcR2Viw8dkoz/4JDjkkdNb6u56u2TUPWbEi8K7fqRDIJrmd/s3VOYS5wuGoS0vHtm6p2hffjrn2nb2QXweQAaZJagaB9IDrK4Na6G5Zf8ODjnkWXtarP7CgJKfbh5GRRtqgkBoE0DgJADRy/D5+7/xA6Ztlh59y33rE/lepN6fcjVvy4p8rYhp52pNW9lc+xfXAdle6KGHCNCAf7rOU/rW/NIxd/122xLnWk/od6yquIeJ6Us+Kqx8In/gFfCeDDA69tdntNRf7FPzk/I4EQYIaCzSirIYVbuscOghBy/1Jq5by3OnxvffSOqaTwMwiyPgMPeerHb53+54AmRvYvbiGXNMqx3MlbdDxPQcHcPyOgASiQxexsiW+Rjz7kSOJ8dmIlchhGgdQJkEBqMBKKx3F73WxLlbepOjlZONE5Hr4dhYka8VMfubmcHns7+qUPJlzQxfMzwXmyRjRHYn7//nyGzsynW+kpcRAL1+bfpE4Hp2tO7GHEFOrRCSrhfLJ6ljMmHj/aKq+I93fwnXuosfSzJsxqq2sirusXA9P1J7HYlUr0CQ+83tTlIks2IX5/1kVC42d78B6jiKyQXk/AwZwyIIYgppaIUSTjQsKaw86lOsjyVf2yA4NoOgt88ZK9rqRKwD+xkDwN8HTb7zke3LnNNSTYP3se5MSMq5oowjfeuES+pmbnjvJdssLUl21MnMyK4bHLpWJmNEBEOIpAw9FGXYlSv8gz/qaZ1ZUV9WxBxoNcvJKntmsv4mlypPlyHcTwLk3+3w/22dr2j1yFx0+IhM3PyBAmoYFCkEeAXiyX9gxLtcwZBenQHQEx10bq/zo3uuJXTNlyXoer8iTIcAqnGSW+NXxamd98O9uKn6zixO7JFIKl4ups7EgHENAPglAOnj4N8euLTz99tmaU9apOtrbPOtfxk6dntZ0142V5vrgDRLzZtCNz/2aJpkLnxx0MTg9+tXG5tdBS+MzsauymJk/b8Lhx58tetoBlnm6+clUnqCDnE5STlq2w926vi46W1cxtDJCammk5yqUiziZHyns/CrOE1njyVmTx+Rvc21c9wiMRsYlYudAQCCGZxuWuMvWdkek5fz3DghNoVTlVCWIJtruIL1CYbJ9TS3ztcda65dfa8VMa0aaFsVtz8xsCrXIdn4nzSMEAWCXD4q1zKvVMxQb5SOeXp8KnL9LldwVR7H/95b3VqVa2/izmmqvjNOOjZKBHb5EDHNLgtW7DIw7MOzo7Wza5z+N7c7g7us0pVVcXtz/53bzDyga2w2ekML7fhCxMlkhqDig8X0dF5VRrxOOZ53BMsbzYPchgjpkxSIC2mK3dvxrYHeauBEZGAbZcfXgLU1YM1q1WPhKiOC8OjyH06P1WV0HHf/qupc+pkN79ICScY+CI4g9icbH7TN0kPNUpP3hHR0nFvJlVMIcHs596qeHHZp9Tj2WJ4H/yl94ZxwzR0QIZowNH+Ccqx0qtJoHEC8pu0QpZ1+WXZWZaPTWV3xZ3GqaaOveFVtIsz3dQ10VbNzmmt+nqKZzU2UY8/EdPgnhIECa7xFD4zJxK7d6fS/tfPAwbyUCvBZLTse2OIKvkggRI3NRCYSSH8QYIAAOv4n+Ld7T7LN0qMZodhmaXfUbKPMNspsDdgaGLBmqXljdT/96wcOVT7Tr+RlBcNaZIxs+jA07JBXSuxBljWTGJurNVyPZXJ4vCcF/S1Xr5h5qERVgltc/tfL8+krxqSj/vdDlU9PTIWv3+EOfSJj8Ij75x0Pc7+3XC9o3n0TxAChQSylYUBtYFwbCQBAVSZ23TZn8JUap7++tzF7Mxy3oi841pjmqcDmntA6xCQEkfk/cj/rXfKertcej8lhb/h1d+2xMjiece1crXke2FyPnitCkBiXDj+5y+lfPS3ZGFznKSqYntjvXOUp2zJYSlctU+T7+rovsNvr6NvLHr8c/qlxOG1NTEXGD84nZm9xBl8flY1fqkCYYQw9ZL7pJRNkZGnB0De6in689Hp+eM+NGEDMLt7z8chc/CJOU8et84SeGJVp+e5OZ8GrNU5/rZkfpiNsdrT6Fy0092ULxe4vlYWvivKpOEBgOgBwFvzb/bNss7QvRhdtMWyTyGZglQ5sbVmjLZurNVwHdB1Me7nlmic3Lf5/I3KJ+lret2Sn09+6gqrj53gNBvri8WXnag+0rTK1bG0BIAj5886Qk1fWcZ76GMV+GlCkawqlHNAxTK92+o/qkKcTgeuUROO0UilzQQ6ndtdz7i8ZpDmG5lIXmxOl94tGPNneN50Iufa0n+yLXJ2KxgwXYqMIoDNfeUtWWlVbVsXtCwbHa4Js52o/u040DRDIIE6O7//Db4efmrl6/5bGycnGKV95S8E7JVXNd9asdL4JCXtlaeCbK0t72kfbP8Z0TeDbqIMpqfDkMjF1/hZX4I3yfHZKgZSbk6AdSzQEJQbpBe+HKrs8rPB45Tol1TSlTMxclKCYdY0Mv71ESo/1KOooHeLCe0WVB8coJtFzo3u+49TUyn0Mt8SJjEVF+VQBQPj3ATA+hX+7/z7bLD3WCv36723jxTZeBrRJ1MNSsevAmjroT1wHdB1MfSnyw79sfv+eAlX6aKWv5LPjNTG0J8fWTAxtrm0KtmIAa0XM/phrub/kzGHZ2DnmKcYYArCF5hJ7ne4/QAOFe/hcPSF/jDkp1nBaSMmdBSE0AAKYiJMNHxcOPWRbAVsD1tRWf6wDe0WdbRL9J2hgTnPNLz4JlHNLgsOIUinN+hTJPySf2js90ZB+huRf/E9gcDxNTbsv/HaeMeViqmRSqvmWrbz/VYRhxrh09LYUxazjNaVCwKnafxVULPi250cnJxpnhKTMOcjczwsBXMSJvR+HKrvc+mhmZPd1Dl0tpwxDwA09BzCwFj5//y+6ugd7z9KjGbm2/U1/MjP6U65Wse1PDOxcrakvm6s1XAd0zU59ueXhN9a+9QMBJ5/b5i7Y8W0PBo7+kWWdSWYPXr+dweuxaMEKU8uKmP1ZW8jAhiJo0BgE20+0tjoWriFZ9BkAgCjtSHS+L1sD/asvsNvLmvayuf7ncD0ttu/8gCycnKbYfXscnj0QwXmTUk2JsIP7bIGBb7DNUvtHg4GigXPDe67iDWVYnGLXiySRCEriWFpHwa2ugtf38N69J8r8yByjmLmEuxijdMzRLSvckHxiTVWquRa++FCqu3GabZYe/QjWNl5s42VAm0Q9LA27Dqypg/7EdUDXwdSXo3/++MtXrt3uDPzPPoen+UQZDPSwPr9xmT2J+8+ZxB1OI1bowIqYx2LqHe/7t3O1prZsrtb90GXXrDWatbn+Z3E9Jd5wllvNj6ANvaCJccoYAl+u8pcut0IHVsS0+1hr9DoQuc6I753pl6XxECKkQCyzl/d9up0P1HQ33jrR9SojYtl/PTzrsG/92Gbp0c44rTFIBrTp0AvUVhhFVsS028uuA1sDbYVtRX1ZEbPXuU57ueWdlcufnf1JwZCft1Bc0jZLu+7JrRgQWRFzIA5ee/FsPXipFWytiGm3lz2JszVgm6VWacCquHZfaE2/1Z+42tqyRgM2V5trX2rANku/nkFYMem2ImavJ/I9nCT1p1xtBtYYTzZXm6tVGrAq7gnRb53+9+YvP1nxwpQ3S8f8V3/95bRj3v1psmHnag+K+3JQbNfBoT2YFfVlRUxbA7ZZapUGrIpr14E1z67+xNXWljUasLnaXPtSA7ZZapul7QROCNOhh8bugDZeesigP7WXnas1Jmx/4jqga3buM7vrX1m7wPnPkqqf2mZp9z2YFZMYK2L25SCrv5pvNgN7smFroH9pwG6v/tVe9rPLmvbqT1ztmrVGAzZXm2tfasA2S22z1DZLrdXAgDaJbGO3hwRss3RA18EP/m+T8OvtS5s+CFU+bJultlk6EDTQlwPN/moY96dJt52rNZPD/sTVrllrNGBztblapQGr4vanfsvO1Zr6srn2HVfbLLXWKOtPK7/6U64D2njpof3Wn9rLztU2SwdszZ759zrm3Ghj+ke1q1Z/WFT5zEAwyuxBVt8NsvqrUWhP4qzRgM3V5mqVBqyKaz8PrNGszdXmatesNRqwudpc+1IDtllqm6X2ylJrNTBgTaIemrpW3b9VcW1j1xpjd8C217SXWob/bM+K1WfE9y79NDj4XdsstVeWDgQN9OVAs78axraZYc2Ey+ZqDVe7Zm2utgb6lwbs9upf7WU/u6xprxOdq22WWmuU2caLbbwMWJPINkt7QcCaOuhP/cuArYPpr8ZnPrXh3fkOXXl5vado7UAwyk70gYttvh2qMru9/jMH8HYdWF8H/am2bOPFmn7A5mpztUoDVsXtT/2Wnas19WVz7Tuutllqm6X2ylJrNTBgTaJeWIX9ydSzc7XG2B2wdTD1pcgPP171yu+3uQrva2BdUdsstVeWDgQN2JO4vhtod9aDFZMYK2LaGuhfGrDbq3+1l12z1rRXf+Jq16w1GrC52lz7UgO2WWqtUWYbL7bxMmBNItss7QUBa+qgP/UvA7YOrn66+vkX1r9z7T+Lq249nCL60wDeztWagWZ/4tqXA017BaS9AtLWgPUasGvWmn7b5mpztUoDVsXtT2MNO1dr6svm2ndcvxWz9Pvf/36JYRgrAQCDEEIrGIa56Mknn8z00HqYCwB4u4fX9uYyK4wHK2IOWNOhN40FbPPJ1patgf6kgQHbbz3+2+Wbrt+3yfF5YNDDtll6+F7cisGbFTHtCUxbO1rB1oqYdq7WtJXNtX9xtdurf7WX3Rda0179iatds9ZowOZqc+1LDRx3s/T22293SZL0AQBgyXPPPffIbbfdNt+8oWefffbqI5llz97z/vBo44bHRg4aVTPvscvve+u+d+7BgMHmCHz5DQ9dumz+vf+8G8d07opH597/2sOLLmFUdbJKYImrH7rsjwsfWPiEjmAuxWDPMToWcijKXAMA44rH5j701v3v3JfNJX2kv2TBHo1aP1pL/YzADP9lj8z9xSv3v3+lA0ljVIyqvvqRi19beP/C36kAS0Js2P8JsHaMS1MvMgCmXvHYZY++fd87DwJg4FlIvwvZeL0a0//by7nh3Efn/nL+A4u+RxpqSU7HN9/w60sXmPkoOkhhj7/xO/mhm05zaOLZGsSlqx699H/evu/tR0wWaQc7X8dBxpfN34YQJOc9fvk9b97/zl1CLhliPMFPrnnw4sVv3f/2fQAS+hWPXPLrlx5YdCFvqCdrAApXPXb5b966f+HjGEJ6hvC9oMpJyo+j6xCAmMluwf3/vBsi3ZEj6OU3PDR72VM//fvjAd5lXPH43PtffXjxZayqTDyEHYBCFKrPuXC28FB2b9+HIUClcHJJA3Su7cjutXs/vEIWm09meP/6ax695NUF9y78HcLxBIJDn5TwvaM5RZrVFbscG68vEJ3fxyFydWQnEPTG6x+avdBkF0kn9cifGh4sf2jyqS5N6Zqdks/4NHAbRJC8/AA7Ahm8TFJrDrJDhH7FY5f8+pWH3r9ATUdmcpwn0pFdAvB/J4BCuIDy3e7YvX7fO/fQwGDnPjb3gVfuW3ypAyiTOrKL5VK46uT/H4OzhR5FmYsQQvMen/eg2XYmuwTElzbi7jWj1PQdJK4HTN29du97VzBQHqtg5K7vPDLnlTZ2MIFgZSs7LRm5ysl5k6bu3rrvnQexVt3x76IKao9zT/pHONRdlz0695dvPPjubZSulXZkp2owveN/Nv2u/L7Jp7qAcrYBcemKA7pLC2keBEPP692xw9g11zxy0eK373/nPghx9fJH5vzGZOfQpFMMAIUrOuiunR0SWn7g4Tzi5R10JxH08msfmr3szQcW/ZIwVO4QdhCmrn708v9trdlW3VHP8ZRWwOe1eR3ZZXNpn8773jHZjdYSPyMgClz26Lw7X949IpAAACAASURBVHv4vSsYtSO7Bb9DGJFE2LD/a9cdAJg6twM7CfLvgiK1VtjV8ssg74Id2eUJavN1D1284O373/mNaqDkzhWbf19x2rQZHMqf085u4f0LH0YIwdaa/Qa7t+8ScukQ4wx90s7OgFhrzXbHLk3QL0IN4abuIIBYV+ye+tnfHw/ybm3eo5c/+OoDiy9jDWWi2pGdAfNR3PMMD6UCXhMPYWfqLkPRS/caXCd2714hp+Ins87AhjbdLfidjhFJNUX9GRZiIxlJmI0gNL/zkXbdCTizSB/s2M3Xpn9IAN3dkZ1E0BuvfWj2wgX3LfxtNJfQohv3P1Bx2qQZHFK7ZIcLepqHyve+rtm37yIQ4EVAr/3uY7MXmbrryM6sWSfniXTUXVfsFj6w6JfIUDmJ5pZfe/8FyxY8+M+7gaGx8x6d9+BrD79/CaNKkzuyi2dThOIa8nsKSgU+kx1EyLy2vWaTBLFsP0isHqW67yhTcg+7NWnZRnfhG7ZZapulA0UDfTnQtFcVWr+qsD8ZBHau9kTW7l9sDdgasH+UtEoDVsW1n13W9FsnOtfjbpYeWFX6EQDglmefffarW2+9dS6E8H8xDDvl6aefbuxuovHBr958Z3guca6IEKAwaBTKAp8gWUnGCcWjShyODNhCcRkAICpQcm4Vw4wsQedZXaM4TaZjNJ8xIEB+RXRiCIAW0pHFgU6GZNHRQjtEBWK6T5E4CBCI0WwWAQwVyoIrDzFDJOm8Q1MYRteIFoZPAwNBvyo6AQQgQTmyhK6TIUVwhClO1CCuBlXRaUAA4jgjAAxDBbLgFHFSFTFSdiKFIXUdj1J8GgIEA6rgQgCiBMEKDNJJnyKyEZoTdAzTAnLeaSAE44wjgyOEBSWRz1KUIkJM8+gqTRg6FqW4tMksqIpuHWAoTdIireuUW5PoFsqRMwCm+zXRCRAAcfOeIcIKpJwzSbKSgpOKW81zGDJglHRkIcSMoJJza92wCyh5HiAEYySbxYHxNTsMV31y3tkVuxxBybyuUj1mp4lOAwCQIBxZAwBYqBxgR5CyU1cZUtda2SFk4AWayLexYwQGGZ3YiU4DAZhgHBnsALsMRSkyRiguTWZxw8BaKEcaAQAK2tkRVJ42DLIzO3hALyQ02+Cb7FpoLgPQN3Xn0GQ6TvMZDSBYoOYdEAHY0gt27bpjO+jOd0B3MZIVKMPAO+ouoIpOZGqyAzsBJ9V8B3YtFJ8GHXQXb9WdRgaUPBumOUGDmB5URL6NHZvBEGjVXffs8m4dQJQhaZHSdcqjSXS0g+5MdhGCFWgMgK7YRSkuA1trNutWMbytZjWNcuht7MyaPag7ms3ixgHdUQ5RwjDdr0gcBhCI046MASBorVkMM0SirWa7Ypeg2Cyp62ShIrbWrHqgZk12cZwVEITI1F1HdtQB3Zns/KrgMvsZs2bpA+wiNJfTMEwPyO2668COpJQ8hmseXaHbdWfWbEDNuw0AD9ZsR3aBAzXbQjpyBESwq5qNkI4sBjGjO3YIAuRTRGebftksARAZkgVHlGbzKkYoXiXvxNA32eXwr2s2dqC/M3UHD/Z3GlmgiI4I5RA1nFDNez5Ud6JTwIlW3fGaytBGW80aB2rWvOfkYdkdqFlZ5LMEpUiQUFzG1zXbkV2KoPKMgQiPlmeitCNnIExvZxejHVmz32xnJ3X5rOhGd63tnOc6s4vRbN7sQ3yKxENkwBjNZQcLaU8zzeXXeoveNzBsUXfPsBN9MGAbWrah1Vm7VmjWipj2xMiaCYzNtX9xtdurf7WX3Rda0179iatds9ZowOZqc+1LDRx3s/S2226bDgB4HsOwC0xz9MD/fwsAcIVpnnY10Vx4/8Jfj85Ef7id97+6dPtK7baKMfPKhWQoxnDCFmfwmWnJxp8QhoFt5/3raYSxw3PRUSJOqSs9xQ9NzzQ+6FFkeg8f2JsimZoxmfDZOgbRJlfx26Vi6txB+bQ/wjgzazH6vTOV9JUEQnAbH/zSoWsFlUK8MkdSypee0H+fnAz/zqkp1C6nf08Op5rGZCIzVAxH652hVyvziUuL8llPI+NM7nX4Phyfab4SQzq2nvV+GYSopDIXH5whWGmFu+i+Gamm/+ENhajmA9UyRqRHZ1umqhhEa13FT1flWm4skAV+n8MTbWJcK8dlmmdDA8Et7tDSgCqOHiIkylIkK/0LZ56aqYo/dhgavp0LbAUQGCOF2DgZw/XV7tLfT8w03+FV8mwd52uMko6N43PR8wEwwGZX0UchOTelK3ZbHZ7NNCTIkbmWVnarPMUPTW1n5wzsTRFUzZhMtI0dX/hOqZQ9u51dNeefPzndeFMrO65glcNQg+3sFkHssTmGcZ/Jrsbp3yPgZOOYTPTUVnau0KuVQuLSIukAO87/wfh001Umu23Owk9dulzRzm6lp/jeU5KNvzbZ1XCBmhxA4ngxNb4rds2Ma8XYTPPFECG4xXUou7XOot9MTzf+ymS3wxHYYuBAH5WNTZBwXF9K8M+crudv9it5tp7zNrWQ3IYxuej5sAO7QUIyFGc4YZur8Okpif0/IQwd38kH1+MIsd2xawawfqqYPPUQdlLaH6GdmWqHf/6kTONNFEJwayd2q9wFd01PRX/rMtnxvlqBoPa3s/ucdi6coMkz29nVcd4PJqbDh7AbdkB3X7lLf3VSquEJp6k7LlCj4ERqZLZlqtZBd+aPD/Wsu6UWp9dOl5LntbPzq+KYCiFRaupunav4iempxl+xhkocyo7Q17pLfj8203xHV+xWs95Pyw1tjKk7k90WV+HT07plV/rQ1PT+B72qRO9y+vclCLp6XCZ6toFBtNlV+E6JmD170AF2G3DHu6fKie+QyIBbucJW3Q0X4pWCWbPukrumpxq7ZLfRFXp1aLvuWGeyzvE1u3WMb1UBZhSb7LIEK63qzA7DUiNz8VZ26z3FT4/ItNzYzq6JdX0xPhM+qDufKo4ZeoDdMoz96wWa+GPWUIidXHCrjgGtTXeEvtZT8v/Gppt/2pHd2EzkAoAhtMkV+jgkC5O7YreF9W5hMBwfkWsZncdJ9Ut3ycPTMk0PtLNL4lTN2GzLWabuNjtD/yyVMmcOyqcDh+jOMOAWZ8FXDl0LtLNbBMjHZyP13s660zDC2OApfG1o9kDNss7kXs73/vhU89VmzW7lQ5+5jPyQylyiEzu1VXc5pIvj8unx3bEblwlfjJl14Cpa6lWFg+zWuIqfOLlVdwqxkw9u1aHJrmWChJP6v0nnMzM0oa1mHd7mCMWtH39Edga+0xlYjxuIaWf3lbvk4cmZpgd8B3QXQbB+cj4145vs+Gy1I/j6pMz+mymTnatw94zkvhGr3SVNIVnwr3WX3gkxPdvVc6w/DeDtXK0ZaPYnrn050LSNeNuItzVgvQbsmrWm37a52lyt0oBVcfvTWMPO1Zr6srn2HdfjbpZ2XknaE7N09Z0v1JmvqNfznsdBy/47zwbq6P2MM1ws5wqhAaCCYbpAUnmnJjsAAjBD0FmXJvMkQpgBEIgyXKxIygYViBt5nJJIpBOMplEQALSfdYaLpWzIXG0q4YSWx3GF01WGMBAWox0pnyK6cYSgDiFK0GwqKIleDWKGQJAyY+gkramkuRKymXU1l0jZkLlaNI+TigJxjTXMVVUGjDBcPKCIPqADqGMApXEm6zEkp4EwlCMpkVMVljQ0AkAMNTF8uFTKhswVjyJBKOZKP15XGMIAcD/Nx4oUwQ8Qwsz/niFpwa3KnHlthqREp6o4aPOeIUJhyhkrkbNBFUEgkpRkml9OTaHN1bBdseNVc1UtAGmCybq7YKdC3BBwSqaQjveEXZxm014l7+qKnZkPrWvU4dg5DI0mDQOLMo5vsPMaklNHGBJISnR0y45UdAh1rhM7c3WnCqHRFTsKGTiCwDg8O1e4WM4UQgNC9YDueFV2mCsOM4Qj69Ly39QdwJFAUBLdFTsAQB4SukTgcrvuTHYeVXSZbf617vJeDUKjAzvKAAC16878fumA7jqy8yuiD9MBNA2qNE5nO7OjDI1AHXRnmPolKLmdHW4A2HhQdwamQbyT7mjBqcpcd7rDAAC8JjPmgKCBcUZK5GwBRBCqsK1meVVxAGC0sdPzPGkcWrOm7syVjt2xkyCh5zuzU9rYmQZrvLVmD2XH6CppIACaDtTsoewUhjQAjNBsIqDmve3sUjib9RniIbqjkEaYK9APrVlTd5jO6XJrzZrsQq01+zU7lyrx5srULEELvC5z9IF7DtPOlo41a7LjdJk2NdvEOCOhDuyyZn+nyq0r4TMEk3Xp8iHsiqVcQIEYMmuWRDpurtY1V/DuZ/nW/g7voDvHgf6uVXcd2MVoNlVwBHZt/R2hKhihcq2r3RHWmV2aYDNeXXR1rNmu2JkreQ0M09pqFnXBjsq5VNnZkZ25uhoBgEx2xXI2qCEI8mZ/1wU7DEFovkFgsnMdrNk2dmbeqPVZwceKpExQATgSidZnRZfsBJxAIkbIBbLARRk+u8lV+Mb4TPS6vaynOk3Rf7TN0q7X11oxeLMipj2BsV8PtEoDVsW166DvJkb91di1tWWNBmyuNlerNGBVXPt5YI1mba7/mVyPu1na3crSZDJ541tvvWX6jt/4fHrHcy+nAEp9Ht67+JTQ4DMuEJOnxElS96kKjqC57g8CCcMNTlcxACAQCNJgNQ3DzPdzDQTTJKl7VQU3IDSNKYOABiQN3ZzngzhJaQFVJsw4KoDAfBXYYWgQQwCmCAI5dQ0CCFvjZAnS8GgKpkMIREggGhgAN8yo5ivuB+K0xsCQAiFwGAYwzcLEgb8zrzSvzeEEcmmq6YEAEScMGunQnPGbr7h3jCPjGDLvjdXNv0QgSZK6p/U+zBszzV3c4LQD90wSBqPpGGbelYGgeW0rHwBBnsCQ+c2MGcd87fYY2OHQgFQX7DQIkQJxZLIzbyx9kJ3ZBqDX7DjDfFkXweRRslNwDOnHwM5vcu5DdhIkDOwQdrQWUKVDdMce0N3h2OUhgUhgANIwN3roWnddsTMFIxA9012v2BGEwRpmRQDQrrsjs8OAWejfqFlda9Vv55rtnh0GVABaa7a/sMvjuMG31yxh5m32PKh7dlpb7X9ds23s8hhu8Af6uxxBGg6L2UmQNAigw+50p0IMOUwddKrZvtRdX7HrqLt2diZkU78dnxUddYfMbSla+3jzmWPqDgIFwwwH0uDdkfBTZi3eWFZ53SZV23HHi/d0aZZ2bR/a/9UmYBOwCdgEbAI2AZuATcAmYBOwCdgETjQCcl7eqwJ11eHyajVl+upzNHuWLrv79U8KZGH0VnfBz9ftXF31w2DxHXGGiYTyYvFu3rt2sJiemCUoc79SQOg6LZB4NijLgT2cd31lLjGl2eHc75NyRQmSjbh01cfoGtXgcG8ry6dHxyhHvFDJBaop57ZhilAl4pSoYpjs0BRXiqJjhZJQVMv51lUIyclRhm/yKPlghqRTjKZzDkNhaxn35mH51Pg4zbT4FDlQz7q3lOfTYySMkLMYnvNpii/OcOFQPlu62+FdO1RMTo7RXJjTFK+MEXnzYB6npvD1jHvDMDE1OcwwUb8iB5oYV01Iyg7TITSSBBsOqEJJkuHChflsyQ7atalSzo5LU2yc1DUWAczQMVxxa3lvW5zk5DDrbPYrQkGEcu4LKEIJBgFspvj6YilbEafZaCifO8guQ1AZw0A4jRAhkmQ2IOcDexze9cOExJQw49zvU0x2johLV3y0oVENjGv7ICkzKkax8UJFCNSx3g2D8unxgskOYgpnqHyKpOImu52Mc8tIKTc2wnBNPkUKplvZqZzD0L7Bbi/r3jwonx5rshMIKm2y7swuznDNDlXxSRCTcWiullUPsoswbMSvSMEGxlVTLGUqDQzXEjgT6chul8O3doiYnGyyo3SNNQBmaBimejTJs4vktlbJ2XHt7MKUc1+BIpSYHveh7LLFu3nf2vJ23SEAKYRIgSByrew47/phuTZ2fkUItRBMzGeoHrILdntY74ZyMT1BJChBxTBzVTOfIul4gSQU1fO+tYNziSlRmmvyqVIw1caO5wyNqSG5HSOU3KgEzbSYeqlj3ZvLu2G3h/WtqcgnpsQYrplTFZ+CEyJEOnGA3cZhYmpS5IDu6imutkwRhnTFrtZh3nNycqoLdnWMe0OlmJzcbOpOEgojjHNvO7sGnGkcpObL2nRnsvOvGSymJpm6M31CEiFSPMCujvOurzDvmeUbvbJYGCfZqEdXfF2x20Hy2ysVsUogKEHrxK6W960dmktMiXTBrp5xbx6ST43vzC7fVrOCX1O87bqr43xrBguHssMMneD1Vt0dwq6BdVUX5zPDzdWRCYKNmHXXXrM7KefmSiU3NkGxcUbXWB1ghoFhqluTPHWMa2OlmJpk6s53kF2uBEIIwyS3t0jODonTjm+wQwbCKQDwzuwiLN/ok8XCGOWIeDXZb7LbR7t3lMvpqhaKjYcUIdCuO5OdjmEKq6t8+oDuqhnn5pFSdlyE5hu9ar4wTdLJdt21s4tRTCyoyv46h2dTuZgaZ7ITcCrjVfOBzuxaGK6ZVxWfCDHZXO3vNFSuIzuz39zfiV1QEYsTjCNi9nd1nH/NICExJUE5YoyhOsx9mHWIaSa7tprNjQuzfCu7KOOsDyq50q7Z+VqfFSmCypi/IhEddFfPe9cNySamRhi+0aeIhVGCifkP1Ow+1rmjPJ+titNsLCgJBXWsb92gfGpiO7sdzsDdmEaQE7MNf9zkK7r7ygcvaTVPu/gUmweM99WztEMcK+JaEdNM2Yq4VsS0c20TmBVsrYhp52pNW9lc+xdXu736V3vZfaE17dWfuNo1a40GbK42V6s00OU0rk/N0ttvv90lSdIHAIAlzz333CO33XbbfPNbn3322au7m0T+/fH3J0yP7v+3imFqnYHCwyAoHSKmvDHaIe3mfKvHp5tPM1c8bXOFaiikscMzsbI8SehbnQUrR+RiJ/kUmdzNe1syOBMelw2PMVcMbvAUfVksZceUihlXmOby1Qy3eXouPo0w96HjC7c7kOodnosX5UhK2+IqWDkm03KKU5WJXbwvnMOZ2LhM8xhzHdUGT/Hng/LJKcV5wdHIOnMNrHPjpFR4Bg4Q2MAV7nQbir9SSBSkCVrb4QquHJ2JzuA0Ba92+hsVSORGZ6MjNAxDG91Fn1eIiWkFssDsYzypKMNXj083TzPNpK3u0Ga3KpQMFVL+GMWoW2n3+ilicipjaNhO3r8XYZg+MtNSoWC4scUT+mJoNn5SQM1T9Q5PPIYzDRNykfHmgT2bXKG1ATU/tCt2m/lgLQsRabKTSELf7CxYObIDuzTORMZnw6Pb2RVJ2TFlB9jV8541E1Lh00x2W/nC7WwHduscnnWTxPTkdnYCzraMzTSNNde4rj/ArigvOJo6sdvsLN7Ka/nCSiFekCaYb7ATEZTGC/GhXbEL03z1xEzzNHOF65ZO7Gq4wKpxmeiMdnYaBvXRmVgru7Wcf/VoKTvRr4r0kdl5V49Ph1t1t91ZuIsEOtMduzggEpPF2HCT3Xp3aFWxnBvdyo7h8vVc9+w6685kNybTNNY8gOhLLrB6mCaMNXXXzDpze1nnxskHdPc1u0RBkqC16iPoboiYmFYoCcw+1pNqIJjaaULLxM7s4hSjVndgV8P79yoQ6qOzbew2u0NfVOYS07tit4bzby42tDJTd/HWmvWuHneQXcEuEhjdsPO0ZHD2YM1udIdWFcm50a01y3D5atqxeXou0Vqzpu4YpHpH5OJFAklpmzvVbEd2pu7K8skpJXnBsZ/hhAaHe0M7u44128YucKBm1daalTEyOyYTGdle+x3ZddadUxVKKoWU32S3hXatnyKmWmu2p+wQgnCju2BdQJEqumK3hQ/UMgARw7PxQTJJ6Js61WwGd4THZZta+7s2dsKoUjHt7qy7Lc7CHayhetrZre1QszW8LyLibLRjzbaza3Lwub2M66DuNjmLtjk1qcDs7zqz2+UMNGYQkCaaNQsh2ugp/rwju2aaq56UCU9r3SvXXbLZqWYPsqvm/KvGZlpmsIewi1eYKzsP1qwi0nUOdyJOsPvM/u5I7LY5C3ZTSKdMdl31d3FAxSeL0RHtNVvSzo52SPW8d3V7f2ey0zAoBhVpSAvN1p/5m+umHMYM7U8DeDtXawaa/YmrVQPN/sTAztWug/6kAbtmrdGrzdXmapUGrIrbn/otO1dr6svmag1X681S8xsOrC5dCQAYhBBawTDMRU8++WTmcCtunn/kg4mDhdQfCTlXwWGEkaKYOtpALocuB3IE1QwRwmiku6GBSIkiYrqBK35VrEiSdIO54tSjymV5gsjIAMtAhCEGaV5zb88cQTfSuuInVN2tEmQM4JhOG5qb0HVWJImoGcen5YckKKYeRwbp1NVCBcPFPCLSAAMYq6leFcfzeUBEOUMrxoFBSJBMAAwAXJMCHEJMlmSaDAB0ryoNShBMHUQGxRlawFzRJUE8DRCEvKEEREimZAJPujS5HAGoyxiZMg95oQ3dTWmqM0WyezEDkbyaL83Q7B4cIYoxNC+C0MhjWAYgc3WpPChLkBEDw0W3Kg1WMCwvAyJl5kMbmgfXDTpDMXWEobs4XW1lZ+6BSuiKn4I4EEk8bhhQ8avSIewkHM+auUKIIcbQPOb+fiY7Slf8tI44CcNTCMMMxlDdhGEwIklFzThuVRiaph212AF2MoaLEmqNAxld8X3NTi3CASLb2CFAGZqH0TU+Q9DNCELtEHZID8jIMDScipv7ELKGEpBwMpXH8JR5/+b1EiTT0GSnax5K1/hWdggQbjVfkqSYuq/ZYYaEYWmEMJVX80NEkm7SISZ6NJMdflh2GYJqxkzdGboHN1f4kXhc16Ea0KQhpu4gwJBblQYJEIoaQccBQIDSNZ+5c0QWpxvp/8/el4DJUVVt33url8lGpicBAUVccV8+t89930EWIWGHkExXTxIREfFDQDaRRUHASDJdNVkggEAAkV0FRWQT943FBUEiIEmmOmSZme6qe/7nbU7lrzTdXUtXQ0amnsdHzVTfvn23c+4573lfXZ3R49EU9BtjN4nc7Yz6untm7AruyMudbM8jSojsNLe645ihNmHshFQy545urzPZjaMy89Rk75mxG5GZYalEfezynjt1Y7bncVcIb0Zw3ZE305OqOiKMp8Fb+czY5ZwRQ63vdcd2qXpauZmetcGxezo3+RGhKeuPnSLKTdJeAfyuo8pY75J0+9zqLlh3rjI2FWojLw+OnXLHZvaQNNZn849kSU/DuvPHroe86ZiX4NhV6nv2mbEbMYwNVeyDwNhtzPSsznljM42a2+tl8k+Bm3TLustknvLomT279dgZm8ZIrSep5GRdK9SUGsXYTfLHzsgMgyMjU6vOmEx60oZM7gkgP/uqo7tu2bMYO6XGNpOxIaOEmOQ+M3ZjhlHZzh19qSapR1W2grHLec/MwYbc5EdIU3a76uZdKvlJ//DHzhMkqkbG0STd6e7YLhszuS1jN8brjhTJHs/rzWid88duqlebud7IPWFIIQ13bGZWGmLEMNZ5pGoz6785/xjOt+nu1mOX97wCxnBDJr8a6y7v0dQxlRlG0HcS8Z7lsevFns1NeVgJ2rLuxiiznqSUk6ja50pjZFRl/zPJre6cEZTdzGPXw+cUxg7IT6w7Jzv5YUkezrvtR4m8qso5iseuamQrY0bG+f9jZ1TA25zXtcDYedntamMvqeR6Hm42dtNqI7tuzvQ84RrGpum1kZe7CmexgbNZYOyyQucqxjPrDmP3dCb3uBJC5Ty3oAQZI0ZmnUeBPctjt0GKEZ2ZtAZ8uv7Ybcz2PJb3ajPynjdtlMeuh2rTs1r3PNGz3e2f++Z+h4WgRiccl+44LhPj2p1xnbjETYzrxBoYX2tgYr7G13xN2K7uzNd4GteJPdudNTAxrhPj2q018NwES0MulGF//rAQ4vawlxL8vRuHazfa7Nbkj6e+TozBxCE4sQbG1xqYmK/xNV/jyR5M9HVibU2cLxNrYGINPHPx6cZ52I02J/ranbmaGNfxNa4T8zW+5mviLOzOfI2ncZ0IliYIsrb7yHia/PHU1wnj0p3DamJcJ8a1W2ugW+2Op3Nroq/d2V8T49qdcZ3YsxPjOrEGxtcamJiv8TVfE7arO/M1nsZ1Ys92Zw1MjOvEuHZrDUwESyeCpSmPwMRm7dZmHU/OwERfu7MPxtO4TuyD7qyBiXGdGNdurYFutTuezq2JvnZnf02Ma3fGdWLPTozrxBoYX2tgYr7G13xN2K7uzNd4GtdtK1g6a9Yso6enp2flypWbAj3bJsvw0de+vr7XDA8PP7Rq1SqP+zueJn889XXCuHTnsJoY1214XBcsWDB18eLFOAtpWz9fBgYGXqa1dizLWh84u7txxnSjzY73QQvbtc32dcJ2NfV9ujFf3Wiz4/XaJkXajf52o81ujcFEX7tjE7fZcZ2ws8/ZWTixZ7uztybGdXyNa8fzZZrmZCnli8vl8t/Hw/2gyQnTsT049NBDp4yOjo4G4i8dj2sLv6jjvi5YsGBHtL148eInX4j3I/zm8WRno0IIZdQXU35PmqZ5ohDivSMjI/sFAqYdBUsXLlw4o1arjViWtbmhv51sAL+vRwshPmNZ1i9TCmbIUqn0OiJ6ueu6dyxbtmxDGu3OnTt3WiaT+aCUcnR4ePgXq1atqnbKczRnzpzefD4/t1ar2YF+dnxYmaY5k4g+JKX8q+M496cRiObA9mwi+rDWevnQ0NC9aYyraZrThRAlIcR0pdTiwcHBf6fQrr8G3moYxm+WLFnyUAptCu7rMUIIQyl1weDg4FMptCsHBgbeS0QHaa1vrVQq1/F8dbK3RGC9EhHdHti7idudNWtWrre3d77neauWLVv2eFoGC2urUChAEX1mtVq9a8WKFZUUxlUUi8X3SimXSSn39YcvZAAAIABJREFUL5fLf0ijTThY2Wx20oUXXrguxbPQ7+t1RPRd27ZPS2lsu3IWYh309fV9gIh6UjxjW9muxOsVYziebFdgXDc6jvPrNM5tjMF/ge3qaA10y3ax6OYCIQSSG+VAkiNxf/2zkIh2NQzjrpTsoSiVSjhfX10uly8PXAw79TXq54vW+nVSyrsty3oipTMWPsEL1s427Nl/lsvlB3jOEq8rnhd/vt5oGMZ9g4ODj6QxXy90O4s929vbu6dS6uNSyssGBwchxIvkbEfzNZ58OL+vWut169ev/y3fj9I4Xz5KRLh33Gjb9vVpjGuX7hy4H/j3rmHHce5Iw49/ju+IHa3XbtlZ0zR3chznqYaAXkdri+8ytpTyw0qp96ZlZ7vlwwFI4Xneu5RSf07LHsyfP/8VnuddK6U8oVwuY2/5T+J1gN8/Y8aM3sDduOM20QD39UdCiN9YlnVAGn2dsLMCZ1ZX7rNx4prPS7C0VCodSEQnGIax55IlSx4OdLijYGmxWDxXKbVbJpOZ0xAkSLyp/L4SEbI619m2vaxTx40PwMVSSjjviogQ4Pw4ZyIS97W/v//dSqmLhBC/k1LuSkTbE9GAbdv3CyGCQaM4awQLdSchxF1CiMdc1z0wEIBKpa9CiDcLIfJSykPK5fI9SZ030zSzRLRESlkQQtyrtf5FGsFSPgCvIKI7lFLTiOgjUsrPlsvlvyXtqxACQZevCSFwoP5TCPFOIcTBlmX9rIM2MVcvFUJcLaX8CRE9LYQYsixrbYdr1u/r3lLKy4loHhFdb9s2+o+1kWht+ePKn3+1EOJ+x3EO6jTAj6yW67o3CiGQ4dvPsqw/dfj7RXDPCiEwnh8moouklMdZltXb4RhcJ6X8Zrlc/n5axtU0zY8IIQallHN4T3XsDPB8IVB6L++DQyzLqnUytt06CxvWVo8Q4n+I6Bjbti/pZM22sV2Jz0KM33ixXYFx/Y8Q4k1EdJNt2wjEdXTp/i+xXY8mPQe6ZbsC44p1/1Ze+3uyTUi0ZhvOwo1CiN2klJ/s0B7Wj5FSqbQXEa0SQnzLcZzTUghmBO0s/KCPE9GduVxu3oUXXpjvYL5e8HY2sLYwrkhKfcO27Qs68V8a1tZjQoiPCiF+4LruV5YtWzYt6Xz5tuuFbmd5/98ppVwgpTypXC4v72S+xpMPF+yrlHIHInq1lNIsl8s/6MQnME3zeCHEJ4UQ8DnvtywL/91RkKxLdw7h71ki+qOU8p1EdHmnfjx+6HN8R9zm7Czb71VKqX8T0bENgK1EdpbviACVfZqINkkpz+T7YSprSwiRpg+3xc5KKf9IRO8XQvzZdV1z2bJ6yCTRHRFB+Fwud60Q4jbLsk5PK4FaKpVeTUQ3cAD26jQQu35fpZSrEXvxPO/ApUuXDnd6FkzY2fr5kvp9NlYQDJsx7gc6fZ+zuxcR0eG2bd9TKpXgDC0korE1a9Z89wc/+AGCZYmeYrF4gJRyEQ4BwzD2DSD1ckIIICxjPcG+KqV21lofIqWcxQGCRG2iA/39/R9QSh3pOM4h+P+FQuEqIrpCSvnTO++8c8P999+PC0isB4e1EGKllPJSzr74CKivua577LJlyxY3HDSR2+e2V0gpdyGiHYQQGAMEoJKOgSwWiyuUUlehr4xSMYUQpxLR0bZtXyWEGIvcQX7RNM03CSHO5KDjej5kjhBC/OOxxx5bfvPNN6+J2yYHMs6SUq6xLOtcNmAWET1s2za+K9EYzJs371WZTKZMRAg4PWGaJhAqCPJe+PDDD2++9dZbgyXOkbttmuYXgXy0LOskvngcJKXEReaGm2+++ZbVq1ePRG6MX2zsa7FYfKuU0hZC4NIN5GLsvdU4ruxsXay1PsbzvCeWL1+OQG/sNeD/NtM0z+YANIxiv23byPYlmit2Bv9XCHEcr63N8+bNA6LqYiGEt3bt2oOvueYaH60UeXgbHYF58+a91DCMY4loN631yqeffvqyJlnqSO1z0By/GQmTo2zbvoz3f6IxCPZVCIEg8RVCiMM4QII+JWq3G2dhkz2LIAwSdEuBiL3rrrtOT3LGtrNdGzduPOeyyy77TaTJafLSeLFdxWIRZ+E/Lcsqm6b5WiHEMq31QCd79r/FdtVqtWOXL1+OM8Gn0oi8HLphuxrHFdl5IcQPpZTfK5fLP+xwzx6LRJ9lWSOmaVpSyp8T0W1J/Rd/oHCJEUJgn+Lc+p3neSWuZkl0vixYsGCXWq22VEp5ONtZoEHLQog3joyMHLBy5co/R56kwIsvdDuLtSWlXE5EF1uW9WPTND8ppfwyES188sknN1533XW4iMd+2B74a2tzAKmzZu3atQdec801CJTEeibs7JY7x5ZxLZVKn4NfkMlk9l68eDH8t/96H65YLJ4kpdzk+/GlUukzRDQkhFhy0003nZPENx4YGNhBaw3faq5lWf8qFotIHC0UQmx8+umn7csvv9xHRcdas2xnU71zNNoD9uMRgDqqkz3L/jHun8/JHXFbs7OBOwcqrQYQJMxms7MCgK1EtiuYmHddF7GC6bZt456Y2N8O+Map+nCNd0Q+c+Fj7LJ58+b9Lrnkkt/G2gAIMjxTIYh7pqhUKsVCoTBJCPFVKeW7hRDXPvTQQytvv/12v7ovVvOM2kb/EDM433GcM/iulWiugn2VUmKOAHw5IxDcTtTuhJ19ZlrTvs/GWiz88vMaLFVK9RLRuVLKxVrrl0kpUcawv23bKA+J/cCBlVLOQBZGCHFkIEgSu625c+funMlkrpdSngPEFwdzriaiBbZt/z52g4EPFIvFfXHRsG179qxZs7K9vb0/kFK+i1+pGIbxqQbEbejXHXnkkduNjY0hQ7Jlg5qmiQDPCUKIVzTJqIe2GXyBx3YTEWWEECfje4QQH9NaHzk0NLQ6TmNstC+XUq4IwurZUb5MSvnVBpRdpOb7+/vfrpSC8UfQ/H1EdCER4SKH0j6UdH0m7rjyRgWa8lrbtlEaCBQY2t+7AWYfqY/+S9zXC4UQ+1iW9WSpVPoW1qsQAhQSPbx2kfGO9RSLxa9JKSdZlnVysVhcrJR6AwwL2iOiX8HoBNA6kdrmdQRHYDZKONnQXCmEOClASxGprYY1tVII8Xs4r/Pnz3+N53k/AXWAEAKX+juq1erhgVL3WO0Xi8XPCCE+JIT4uZQSl+9FUkqsj28ODg7+LlZjzxzWyGzBCGIM6jQfzCWENfbyarW6d9y+NgQg4bQDtQn08iO4yCAo2SSbGqnrHHw5nYiAYB8UQlzagNSK1A5e4mTGIiKawuunhgCJEOJBvnhEbqvxxW6chYE9+2O/EoBLkZcw2vj6JOPakDx7Qdou0zS3nIUcLL2N5xTjcVWS82XCdtWDGanbLoxrtVrFOX2qjy43TfM0InIbKDRi7V9Gf35BCLGX4zhub2/vlbC3SBwJIUallPuVy+Vfx2qUXz766KMnbdq0CcHM8zk59RJUSgghXuo4zpfjJo8YQYIL14F++T2fZ0CDHWwYxmeT+AQvdDvbuLYQLBVCwD+CbZzBfmgjEih0ScAeILAthNjXr1owTRP260VIJk/Y2dAhbPpC0M4imcOXz8uVUrMCpb2xGzdNc9z4cKjekFI+HvRZ2O/E+XJFEp8A90IkjgF6QEUbEaGqC2cuSt33IKL9ktxng3Y2rTsHV1yhnPkC3Lv6+/s/qpQCih97FkCN5Y7jHBP3fuAvmhfyHZF9ToBf7lRKvZuIPhYAFcXeV6VS6S0AUBHRXKwfDmwD8IRzMTYwo+HelboPx3fEsz3P+7yPpmTENYKRb2pSRRw6JsEAZK1WOyqbzV4qpVwHujYkJIjoz0n8TXwxkhye512CeAERnUdEDwUSs6F9a3zBNM0vCSH29u0Tg59ea1kWQGCxk+d++xN29pmRSPM+G3ty+QPPebAU3+tnTBiufLIfcCkWi4ci0DV16tT9zjvvvNgIONM0TSJaY9v2D4rF4j4IwhLRSbZtIxARe8FiQw0ODgKNWP8ssn2c3fHLDhONO7IwSqlzstnsgOu6U4QQRyCQgctGoVD4thBiimVZ4MeM9Zim+T0ERqvV6kErVqxAUMuUUgIOfrdS6qQkjmbAECLweoRlWfNLpRKcAJT1/dBxnCPiXmB846+UWpDJZPYJUiawAT8rk8ns2UCQHDoWfOmGM2CDC1VrfenQ0NAvGA2KAO9OCccVzvvn8/n87EWLFo2xQw90LUrogeD9bDabvbcJP2TLPge5aODA4QJbrVY/h4Ab9ofWemGtVtsjbgCOjdaFSqmjPM/7Uq1WK6INP9NHRGfZtn1z6GAGXuDPXq+1PnloaOinPM64GJ2KvQvHWyn1isHBwZ/H2WccfEJAGFxnrySi423bXhkIIi63LAu0ErEfRhSd3dPTM1Cr1V6ptUbi4+FarbZ7A+9upLbxm0dHR5GJvMi2bfSpfiZgHguFApya27kEMVJ7/kuB0vYHlFJ/KJfLuGDCOLySs5PzAjQCkdsulUqv11rPs237K6Zp7oJSxk4cAg6Q1/xAMSc2zk2yT4M/oltnYbFYRJkhsvx7MOLjUwjiCCGADr/Y87yDli5dCmqVWM8L3XbBRiul3jw8PHxcb28vkn7Ctu0r+/v7XySlvE4IcUrc84XX+4TtGhtL3XYxQilvWRY41+HDnMRzdhqfXZ8VQvy4Cc97y30RQI1sL4RwUXY3PDw8d9WqVUiioGzwLRyc9Ck64u4xtPHg8PDwdYVCARUCX5BSHlgul1FxEuvhxCzqAB91HOfkgK8CXsxvaa2nBmgkIrc9YWfrfjwqgZ6yLOtCXA6J6B5c7AcGBt6otYZ/eGhc21UsFt+Ac0RKeWy5XL6Gz5Uyo3XOQeI3iU8wYWfnvcowDKCdMCcPInnoed4VhmHsj2Bpf3//m5VSGcuyYiHAxpMPx3sWgXckTh4M+GBI1AO8AcoinzM+0lnA5ddDUsq/w4fnYGzdZ+3kPmuaZup3DvSJ/ZfvcRk+7qEHDA4O3sX742qt9Rf5zhTp9wdf4vF9Qd4R2YdBIhL0ZL82TfPLQogvdQDYgkbE9j6nJtux7xPRL5LcM4Lz1A0fDjy48COQMLMs69umaU6SUlqe530PVb5aa8+2bVTmxXoCpe0biAhVBUcjidbJfZbnCv09LZ/PH7dhwwaVy+WwZ3sbaAYj95WrdrI+HzzuNYZhIIl8RNwzpfFLJ+xs/dxK9T4beWIDLz4vwdIAF8c8pdT7/Mxmf3//yyFIU61WD4sSJBoYGPiw53n7w5Fq5uxzNBqoulWVSuWkKBmzNkSyfgDjWq31UQgaxRnwNmTdWzXDQYgvT5ky5aAIAeOtRHfGxsbumDRpEgKFyPKjlH8tMjqe56FU+vtKqROSoOrQQc7EWNls9sharXY6SvKZ6+gnUbKRjYTKgWDhq13X3c/nQW0MxIWNcaMwCjtvlwohRiBG5KOAYcillCcahnHg4sWLw2gOGsWM6hxE/voJBkvbcBg+q+uNBPsPPvjgL1//+tfPdF33ACLazkf7NDqyYWPQ8HeffgGB8t8Dqe3vDb4o15g+oG2zjfvgyCOPzC9atAilWhSco2q1+lAbTplnfUcjCToHIbGWvmUYhumfBcFLfdjvbyZccPTRR/ds3LhxqVLqbCLaEygoIvKklE9GRaw2kqD39vZiDeHCjiAxkJV+EgVoGD94HtbdZ/2d1yxQpSXbtoFy8NGcK7TWVhTnFSg/JIZyudyRzYL2LGywVAjxkuB+a9fZNiTofokMqDT+XS6XvxonSP5cnIWVSuWWvr6+M4moyMI2Qmv9+aGhIQT3vx+gK4k7X/7+esHYrjYCQVuNnWmaoCV5wrKs74YNauOeffrpp++fNm0aEOATtitF29XT03PTjBkzvFNOOcXFnATO1W9wYPNjUZKojXt23bp1awqFAhCEX0f5vX9u8YX55Hw+f8CiRYtApRL7QVUAOMENwzjP8zwE4H1OTFT1hFZbNNouDgTcTEQ/CPqBcfvaYLtSsbON+2B0dPQ3K1asAP1MR3a2cc/m83kaHR3tyM5GnUgWULlMa70iSeKEkcuwVVizKL0827KsM4vF4v5KqU+Vy2VQK7V9mtmulOxsK6HPen+S2Fnch1qIZ3ZkZxsHCKht/04R9DGllHnss6TVZ2n4cM3uXehvpz5ccB9Uq1UL/pEQYg5QYMFAPiM5V/nnWIhftJVQltYaqtdIpPdIKY/2q+X4u1GiD7qSWGhA7CFUWXV652j2O+bPn19wXRd6Gcfm8/nD/XM6zhg0E6Ts9I7YZB/c0tvbC979ju6IjbbL87xd4f91eEcMO4Jga2HHcI5tdV8I/WCLFwYGBt6ntR4yDGPvAMVgaHPt/PjGD8fx4Rr3LMQZgYYVQmzHFYLXOo4z0NfX93YiOm5kZOSggJh3y3432i7DMGZ4nvcjIloZrIhBX6WUD5TLZVAfdfRwPOI03OMaz4aEDcM/OJmI3lqpVGZHiT3539MuBhXsS1w727hn07CzzWwX35M7us+2ESDrxM4mnMpnPvZ8BUvrTsCMGTN2HhwcfHTWrFkKGX9kPKSU77EsC5wvoUhQDoaiDPCBVhkBlNMbhgH4+jdt2/5V2Gi1IZKtfzROcMz/rhCy7mCX6htMCLEhQnlrK9Gd44844ogZ2Ww24zjOOmxSlJq4rosy5IMCYj9hQ9H4d3wfMqgv01qvllLOh9p2rVZ7t2VZN4XNVzNCZUa2AOk1i4jMSqVyY6FQAOn6+USEDGWog9FMGIUDzldJKe+D2NdTTz1VKRQKQEFUI5QfthMzqq9JHDJa6/2FEN+TUvr8u22pI3zhgmYE+6VSaT+tNVCgdSQp7wOInQ0EBHQiz1egzBCZvFMdxzl3hx126K3VanDcIpXOt9sHKOfxPO/7nud9S0oJ6oA6p0yYQWhFgh5AbS7zkaX5fB6lIltQ561+fLtxZY4qlIca2Wx2/1qtBrT6Jx3HuSmsr62EbEqlEgw/Aqb3AvHkOI6DtSWEcCLs2XYOwsvWrVv3eKFQIMw5kKVSSpT4R9oHzJ0FZK9qELXa8p08Vl9XSm0sl8tAbLV92pCg1z/XRjSjZbvP8Vn4tfnz56M8fPKkSZOGcVHkDPjFIOG3bfsvYWPQ7O8vJNsVIhC0ZXg4038JEZ0YRlPTZs+uOOKII2ZO2C7VNduF8nEhRFYp9bcWIpvPWvLt9iwHX19bqVTmMLIUFwQdwc623HqoCnBdF0iP7YjoAoiymab5P1prd2ho6I9he7aZ7eKyYwhFbPA8b97SpUv/USwWDwf9URR/s5nt6tTOtrNd+I1J7WyrPZvP56tcHRHbzoaNefDvcW1Xs7YRKBsZGemTUm5esmSJwwCLs4Ausm0b/nwi2wW15qR2NqrtimlnQ/3NJHY2bHyYVgxl+Au11kD1NxNQCWtmy9878eHQSCt/sxMfrtk+qNVqe2Wz2cOEEMcT0dcrlcrQDjvsMK1Wq63kyqa2FGut9qxS6m7P85DIGeXy64f5fPlAUj8+OPhJ7hztJo/P2BuVUvOBLOVKpkGlVHFwcDCUZ7WFIGUnd8Sm+2D16tUn77LLLkCUJ7ojttqznuftCM2MhHfEyPsiwEW+ABVOkT/Y/EU/QRcpwek3EebH++/F8eFa7Vm+08+o1Wru8uXLIYRLpVJpntb6LbZtQ0+j7dPKdsFncV1344YNGzavWrVKz5kzZ3oul4vkb4Z9Z+Dv0FLpl1KiMqaOYI3x2We9GiJO1bLpsBiU/8G4drbZnu3Qzra0XQMDA7t2amdbCJBtGbeYdraTqax/9nkLlvo9Z64uoAfwAGaNLFykQwUOMAQ7pJRAMIDz0xceSjwwbYhk6236AT7w0+y0005zfMRGuy8MIeuGo3AQAm9saO+pVqvzwpC1IaI79SAjc4Yg8KyYazUUldHud3BQz6zVarPD+tfYThtCZRxQEAcAGmk3IcRTRHQYC/KEzmMrYRQ/SA6EihBCAxjquu6CsBLsiOMKSoIV4NaEGnoUftVG4YIgwb7ruugfeNX2YkTwg67rHuSjbUMHocULxWLx4wi4gZqB24VKIzKdURIRUPttJhBU/zZkoYUQrwFqLwoyKXDANyVBZ/oFBHPxYL2eEIU+o9241mo1ZM8XGYZxUFxeunZCNkRUy+VyCDaiVCqLbGonfDf+2DCnFM5CjCuBl4eFWEKXAO8vzC0UhPfroPxny3e12bNb3mG6k1OVUntGdLLbiaV17SwsFouzwT8thIAC9rcsy/pOlH3QbuD/221XmECQn9kG5QnzVZ5jWRa4JtueL+32rI/6n7BdBriGU7ddXBWBBGWNRTZD+eHb+S8ok1ZKAU2CC0YVKNMoZyFzKL63Uql8rTFxxYHJJVLKRxPyCDa1XcwxDREiCN0A/XJHnLI78L02E/BIamcj7oNYdjZszya1s2EGiG0FkuYvi2u72rWN4KbWGtUWLyaie2u12pwovmc725XUzob58WFj1OzvUfxNfC6unQ3rS4AnGqKtv4yS7A5rs5O11ereVSwW35nEh4uwD0A7AHq2t+PeRURf6tTfHB0dlYZhAEDgI5/vhjBPmB/PfZ3sl/A2G2dGwce6cwDlvGHDhrFWwAAEsYgIfhA0Prw4PmOre1fSO2LIPngy6R2x3Z5NekcM2wfd/DsH4JBI/J1lWadE+a52Z2FSH47vgC3viIHz5fVCiMeZa7VtXCdsz3JyEvdk+EXgR4/kb0YZo269w2jbi0CJNjQ0BIBN6NMuBtWJnW0jIovK4dh2Nsx2dWhnWwmQ1QPwoYPYhRee92ApArZAk0yaNMlYs2bNmjj8l2xA4PgiUwi+U6AawNMXi5MxOK5RiGQbSyTC5iWMrBvtbb/99tuPjIx4fjYmQpsI2LUV3fGzPPl8flPSkriwfkT9e9qEyv73pinqxQYgdFxhsLLZ7I+klDdEvcxFINhPvA84e3o5lOSjlGxHmbOwfcCcSsfHFc0yTbMlCbqf5cpmsxuirtcI4xrl5z7rnW4I2fhfwkZrfrVa3avx4gcno1arTfORkFE7z2V1yw3DOMTzvLenUf4Tdc8Gy/vC+vs8noX1M5aIxhipFNbVLX/nNbbetu1bGz6UeM+OB9sVRSCoW3t2wnZFXp5bXowixMdcWrBdJ0ZJ8rFNbCtwmMR/4ZKwVVCnRvVHHL7vsJEJs11hn2/193a2K0mbUWxXXDvbrT3r/z7Q8Tz55JPULACT1HbhDrBgwYIpreiRUDaMUvE494Mw25Wkr2G2K8kaiLJn/Xbj2NkofeFA0nua+SFRPt/snST2gM8YCMGkIkiJ9qLsgyS/Mcqejdsu3yfAbwjENATtwPuIoMCWJ8mdo1QqHQaRKa01StmhpP4ssEySfcDzlZqYctR7V9xxjWK7krTpfwb3Lq31J8vlMgQJ0wrgAK03T0r583K5/Ldm/TvllFMgsiyiALXwXthZ2K09ywHTKX6Fa9hYR9mzSfsa9t3d/HuQwi7K94T5L93as3HtbBTblaSv3bx7Rxn/Vu88J8FSkIcbhlHSWv/Itu3r0zpYONOwg1+uXSwWIeKBbOH5SZFD3SCS7QZZd7dEd7BQWCFyXyL6TaVS+VlYyXKUBcjlr6kRKvvfmbaoV9RxrdVqf3z66ac3Rh0bvqSmTrDPewCUAB9zHMeMk2xoN29h+wDBjJkzZ06JG3hiNea0SNBFt8a1GyTo7MTnq9UqEKDXQMAiyt6J+A6crB0tywJ/FtRucfmA0mkkTuFm39GNPTvezkKMC9ASQObn8/m9owbxw+ZsvNiubggEdWvPIuhSKpU+CjE+z/NWRs3kh81VN/YBX+RSFaSMartc131gaGjoqah+WDf2LP9+VGZ8m4jeLYSYbVnWP8LmIsrfw2xXlDZanIdpCnhEtV2TDMP4axw72409649HqVTCfO2WzWbnphXgZn/zGinlyeVyGSjSjgMP3diz3dgHUfdsXPFMDpK8WGt9MBH9G5ykjVVVjaIkUfYFc+x+EorfUJAvl8sQ5+x4vrqxZ7uxD7plu5jfcqUQ4qZWorkIZqxdu3ZT1DtHgD/3E+ACj0JDF2UNPJ+2K+4+6MaeDQRLEwuDtRnnjoQHnys/nv3i1EV3urFnua/QrEBQe5LWeo80QEWcwLCllPsIIa5i/l/wjXf0dOMsHE97tlt3744m5bkow+cyCqi4/U5KiZKKG1EGFUd9Nc6P9IMEUkoYcvB/dvQkJGzf6ju7RdadoujO7kBcATnlc7IiUIr5YmoAkKFHokaIOthdIFSuf3USUa/GPqc1ro3tdoNg3xctkFLeworEEGFK/UljHzTrVBok6N0Y13YDGIcEvbEdVjZEKSjESuAcd+1BmVEmk0GA/tF8Pl9ctGhRR4Y8jT27rZ+FzSaDUY5XAEleLpcR6O7Ksy3arkYUQ1KBoOfiLOSgNkS9fi+lfL8Q4jzwNaeVQPJ/Qxr7oNkC2lZtV5f2rDzyyCNzTz75pFsoFI4BGExrfVAal5jGsX2h2a5u7NnAxfB1QoipoPWBynEcoZFma55FJkCPskEI8UqUVjqOc8a2uGe7tA+AgkxFPDM4vuwXgoLpGiL6qJTy5VLK/crl8q+TGi+2g0ApTtFa/5P56r8fReA17nemsWe7sQ/wO7rhb/oCnVLKt0kpb0vrjmya5tellP9DRP8DzYpyuXxP3LmI8v4LzHZtGZJisXiUEAJz1t8px6Xf6IIFC3YE/y2oISzL+mWU8Y/zTrf8l211z5ZKpbcQ0WLDMOZmMplHIFQMnZyggFqc8eN3EdT+HhGtgb3CvyGJERdFGuV70xjX8eRvduvuHWWs273TdWSpaZrHSSn/AoVAv/QKHcpms7PSyky3cI5VOw6YOAOXNpFs2mTd+C1JxQDw2UDA6ltCiPcS0RkQ6Qgcqu9KE1UVGPtUCZX9duOKerVbC52Ma8im3wnlNmkQ7JdKpfcQEYJiKxzH+UbaF42GIEFkgaCoeyxNEvR5H+8OAAAgAElEQVS0hQsaf0NcEvTGzzOiEMGBL0kpDyiXy3dEHack70VVVozRdqp7dls7CwNnyLRsNrvj8PDww9hPKDmB8JxhGPssXrwY6N2uPOwYbbO2K4lAUNhApbVnTdNcTEQWbBej1a6WUv6KiBZ2ITmb6j4YT7YrjT3LQg4QaFgIfnLmZMT8nRSFOzBsTTU5d3O9vb0vSNuVxp5lxM+oZVkQM0RS2hRCnBiH57BxThiltxzq5EAVc3JvFUScovDexl0DAIekKeCRxj5o/A1p+ZulUgkiqT+0LOtn/LsPgfq5EGKPpMAH9tOORrEFAkN8n0N1zI8sy6oHDNJ80r53pbEPGn9fGrYLKGjwfiulHiAiIP6vxPfgjlyr1SREROP69OxnvkMIMXPTpk2/mDx58ueklOcR0dG1Wu3qSZMmTYqDVo8yr+Ph3pXCnkUF1y6O4zyJ4BjmTkp5jed5pwwNDf00yjg1ewdclLVaLbd8+fI1+Dvzye7hOM7+UZHEMb871bOwW3fENPYsqPqwDyzLOsnvp2ma8xHktiwLdiw2Mp4FdaGxMdc/T7ma4WoiOipM5DTmXNW1crrhv4yHPeuPVad377hj3vh+V4Ol7GBBvOhwNtpwsvzSqw8KIXZParg7/eHP5+eTkHVH6W9S0R12fv2y3elQDLcs60/875OJ6DKl1NndykpG+W3P5zudjGurfndKsN9IbQEDLoRANvKhLl00ns8piPzdnY5rsy/qhATdbw/BGyCniOg+x3F+0tvbuzs4qjoJDsDBklK+uFwu3x95gLaxF7fFsxBDxMGbRUII8ENdorW+0DCMBVrrDUmVvnGxgqJnmMjcNjZFW3UniUBQ2O/pdM8imz86OrpcSgmu3j18ri9c5l3XXUFEPfl8ft+0KBTCfs+29Pdu2K609mxjgNQ0zTcCCSelXFIulyE80vaB85zP5+fWajU7zT1lmuaWSpuwPkT9O1925nuet6qV4EuSfQABCSHEq8vlMoSgml760tizjXydTHmB4EuRiEzbtnFxjHXpbOQ8Y3/ztUKI24UQ93cTUBF13tq9l9Y+aPyOTvds4N4FtNuPuX0EeSwiuse27WVxf3+AKuGh4eHhA/wATrFYfKtS6lzXdWctXbp0OG67z+X7aeyDxv4m2bPBNhgBfLEQAvetn1uWdYFpmpOYnuRAiC8R0efjlNDjrOnr60PJ8WuJ6BHDME6AwCmDKrBPpyKQLqWcH4aGhO8L9fG4eztsXqO0m2AfSCAG2wWWO92zQAALIVAR9ioiAthlkdb6jVLKg4UQByZJygIB/fjjj/+fEOIrQoiHIbrled7PMpkMfJoLyuUyhPNekE8ae5ZFx75Uq9X28DUieB7P5NJ5CITHerDvR0dHfyiEWBasECwWixCq/rlt26CTecE9CfZs2zFK4+6d1iR0NVjKgdELiejNQU4qznq9x3Gc++JkTfC5GTNmzFi3bl0lzufSGqy02klC1h3lu+OKATS2GSjbRck9sseboVAnpQQCZNAPeEfpy3/TO52Oa6uxSEqwzw4WuFJ+QkT7IUiKUqhp06blM5kMyoSnZTKZWa0EE5r1h0usvkFEPwXSJ635YzXAfiHEl5M4Ekn6mnRcOXMFlfvv+ckC//s7IRZnagsgMq4VQhwghHCFEHsLIZCYiBwcCI4F+rN582YgENbmcrmBTkvs/baReRdC/G+5XD4hLQe53bh2cha2W1sp7VlcMF8BGmchBJzhOo2BlHKvcrn8hzh7xDf6Wuu7bdu+IM5n2707MDDwPiHEI4ODg/9Oq02er3cFLtpbmk4iEOR/uF1fk+5Zv9RyzZo1QGY8SzAIPggRvdW2bZQfxgrmpDWez2c7Ke2DrX5CJ3u28ZLcWL65ww47TMOXRak6CpSnvSiOqn3YfHClDQJLp6WFcg1U6eDcn9VoX/w+xd0HPH5A913hOM5pzfziTvasX3JcLBYXSClnV6vVvQMXTgiMYr721VrPiYqs8vfs448/3iuEuEVKea4vNgYlYCL6rpSSiEhWKpXZUX19oDIXL14MZe/U9jnmbccdd5TN7Gsn+6BdXzvds4F71yuy2ezn/b1ULBbPFUL8JUmwFOuzv7//A0qpy4joeNu2L8E4l0qlV2O+PM87eFsPlnayD9qdGXH3bNCn3LRp02Va60X+3uFA5x5EdJvW+lXZbHZjXKoLnF9AvFUqlYP9vQMeRCllQWv9ZynlOxA0j+KPcwXAwa7rnqmU2mloaOi3aewvpsx5XSaTWVGr1bazbfsvjWMcdx8weACI6rOJqE9K+fvG39jJng32jxHFRwgh5gkhckKIHiI60rZtJK0SPZj7GTNmvFdrjdJ+cK+vIaIne3p6Phs30Yv5VkqNIkieqDMtPsTB5n80CpB18h2Yk56enjcMDg7e1dhOGns2ENhcy3QJ68GLKaV8j2VZC5OuZ17D3+Vk4Y1z5syZnsvlECs5MW1kaSfj+1x+Nu6ejdK3Tu7eUdqP+k43gqVbiSysX7/+V8xJVZRSHpYUncgXuKsgZCOEeExKuX/StoKD0w3xKXZW5hHRjkqpCwYHB1FasdUTl6ybnZW2QllJRHcC5RqvhHHZvHnzo5MnTwYXxxuJaImUEmiP3fL5/EFxDmyocxPR/lprlFT9OC3kR5fEpyYjeEVEvYZh3DQ4OPhIcLKSjCs+H9bXJAT7/JlLlVLnaK3vE0IgK/1hKeWvoSr81FNPbZgxY8bOjb8h7ECAESSic6WUQIGnIrSB7ywWi8hk/7ZSqZwXt5SoVZ/D+ppkXLmv+yJJIKXEZXZ92JhF+TsO+k2bNpWllN8A4o3329eFEB8EtYXWOot2ogQHAt+HEpqDpJSHcFIjFT5hdiquklLalmXhrE3l0skKsi3HNclZGLa2ku5Z5tAD8maEiOb5iQNO1L1Za32ilHJduVwuxR0f5k5aopQ6KO7+bLHWsA4WK6U2lsvlr8btT6v1y/1cYRjGAc0uaihBGhwcRLlYnPXRtq9J96xpmqcIIT6CYFkmk6mkIRj0fPkEUc6TxnfC+ppwH4QKZUXds/DbMpnMK3HJBkfp2NjYpUT090qlcpJ/kWc7+VMi+lVPT89hcfwMTvKhvA4ih59vFYSMO7Y+fzARXRvsa9x2Gt73Sx9P4gvWzY3tJdkHgST3f1zXndfM10qyZwcGBl6mtYbGwPmrV6+++CUveYkF/kOt9ZcMw5gihDjedd1DDcOA6rYbFXEf3LOGYbxMSglbc5HW+mKl1FeklP9Bcp5pimZFSQQBRV6tVoGWuy5NnmIuhx1AkrOZXxR1HwTnOayvCfcsVK9f5nneu5RS64aHh+8uFApHCiGO4AqWaVLKTxuGMTsOjQwH7z6gtZ5hGMZ9WmsD8yKEeEBKeSsRAf14o2VZ34uzNxorbaIGxNt9B+8dJCNeopS6spmNTbIPwvqaZM/id3DADVQxh/vVEHx3vEZrfYFt2886H6KMMZcuz7RtG3RP9adUKn1Oaz0wderU/c4777yRKO3gHb53X4Q7hhDii5Zl4X93/CApApCHEGIX5tJ9Fh1Vgn2A5PaXhRCwBxDKOrzZukqyZxF8ZIEg8Crf43nel5cuXfooBoLPydlCiFsty0IwOdLDtgtoUviSNSI6vVKprMQ9if/2CVQNOI6zOO7+ALe8lPLVXCZei9ShkJcAnAKSkoj+FvWsj/K9HICFH7tvWnt2YGDgw0QE/voXCSF+qLU+1zAMBDY/Cb5tIcSDruse1KrKo1m/OTmLBOFesFFSyq8R0XQiAkAJABhFRCfETbAG+jqmlJqTxt2A1w/Of6ytG/L5/NfSANTwPjhPCLET349+FRyrBHu2TjHAtirVvkZZe3HeST1Yyiiqr0op7yaiWUKIsy3LOq9UKn2eiBaBMyVJ9oV5J3bYeeedT3niiScQ2EJbHfFbdUN8CgcKgoxKqTcQEeDdu6VBrN2NvvrlGkS0PQ4P2EYiuqhSqXytUCh8SQjxNSHEyY7jDIYd1sFysGKx+B4EXKSUvwNpPxHtlJRcPlgSl5b4VLB8D85fNpu9Uko5ypd/CIOcYVkWygDjBAPg/KQulMWZ0PdXKpWbYUQRhNZarxBCHIaLCyguarXa0ZlM5nohxAw+bFHGFvlpVWIVuYEWL7YoB+uo2S729UNSysvwn7QCT4HyYAilfc6yLOyxOhUJ81KdmxCt7QdLcaH8lmVZp8ddq42T0KqvHU3WM8Hy1McVferG2uIzFmVVJqv94gw4xrIsyx/fI444YvtcLnc5k+/XqUpiPHWlU7yf1hpjRx3rdn5ctGu7frOQ0062bS/odG3539ONvrKjBcQULhazHMe5PyAYNGtoaOjeGPODdQURylQFKceTT4CxSlMoq1gsfgpnqhDifAghTJs27UUsOlepVquHA6U4b968PsMwzoTPUC6XfxNnvTHycZS5KKFWD+E8XMITPz7y8V//+tcOjX1N3GhAGIbHZAhjksTPaOhDXShr06ZNOcMwkJR7jRBin7TorRi9v0oIcanjON/s6+uD742AxLCU8mhcnIloSEr506iBlMY963ne00opCNEAJT/kOM6iQqEAQZozxsbG9vWRrK3GnvsInwhBICT9f9gpTzH38SxwfPL3TtVa79+pAFk3+sp79kBc1KWU4MyDOjOqIPbEmGJ+gDzO5/PHxklEsO8J3xgc3Qi4IBB5UjabvZzpTd6htZ49NDR0Z5w926rSppM1y0E98Pb7iWNUXCXy44PrLMW+wva/Tmv9YSQ3pZR3aK1RDYLgk65UKsUAtQHuj7eUy2WU+bZ9EMDJZrMfJaJdoQ0yPDz8C+wdIQRs2CG2bd/NPuebpJSnIrERp+KMP4vKMAReES9oiYoP62vj39mHwzz9O63KAC6vBoBkl07jA35/EdiFYLQQ4ttKqd97nocg1N4AVXQimGaa5vFCiLcahnGc1hr3ZNA+/SQNwbS0uFQb54zvX5cYhnFIXMRzm/WRql8c9OMzmYzWWiMZt9SyrG8DELJx48b88uXL18Y5s3wfTgjxhJTyHPCSIq6jtf74+vXrn9h+++23z+fz6+MkIvgeA38T+/0oInLK5fIDcfrVakz9taW1PjmTyTwdJeEYtn+D+wDxouHh4b+HxYXC2uTzpb4P0uxrlO+N+06qwVJkyqSUy+GoVKvVdblcDof9a9iAH4uyAnRwaGjoj3E6WiwWPw5UKgBYvjpcgH8FTlzT8qOw7+iG+BSCWZ7nncF8MCOMAKsTayfhdQoc2KkLZQXLNWbOnPkSz/Pg9AKpM314ePhHXBLwcBQnJlhOp5TqE0JcD1EvGFgWAwDcPTa5fDfEp4LqcnBWmOi5DscPKFKfWC6XcchGfrrRV9M0kcX5opTyYuwr7sxXtdZXGIYBBPDxlmXdVyqV8N4lw8PDf0xygPEFDllj7LGOg2/oJ8aZL3BvNwzjM2mVhHSjrwHxh7OklF/wywIjT36LFwOidnCMU6W24DMQjqGdBpomgFAS1Wp1r7BLasSx8dFUqY5rN9aWaZqLpJQ/LpfLN5imiYsyMunIIt/iq9OapglkwZUIqA4NDSGw0/YBygPIESizV6vVK3K53HYIPPAai1XK739RE5XfVBRZgyq/aSmydquvcF4DfGu+jTmZs903m6aJpNe/otiu4AS+0H0Cdl5TFcoK+Aa/BJ82voPtwusZyf8JIno5QDphHHrBuQoiH4Hm6O/vfz/KhIUQizo5D5uglZ9FJRW27xv/3tjX+fPn7+Z5HlBlP+9E+ToolFWpVG4tFAq4eMztJEHfSJXAdgG+0Gofuco+FCob3i+lrA4PD5fC/I6wPctr7/1E9AFUjnHgux7safVw4hvjeBLKONOiZkA5oZTyE8PDw3Pxu9KgZuhWX4GWhMCnUmrB2rVr/9nX1/c9rfVfDcOA8j2C2UAB+QHvyHclAFSklLsgsQcAhFIKNE3HSil3GB4e/mmhUNiSpIqK6A6rtIkTzA2uCb7LfMi27ePw7wGBv1Pi+vF+u2n1NUCL8GnwGRLRS6SU7wRSMZPJXOh5Hs6sJwBOAWWMlNJkGq22QpJMi3AFET0spVzN6E9wnNZLjMGBKaU80fO8u5VSpxPRHXEpgHBuERHK9gF8+bgQAmugZNv2tWH8oK32rI9WBhJv48aNv5w8efLxEDtlQM1vkrbLyGrwlv9eCAFAAmivgDA9plAoUFTb0nj+FYvFuUKINwSQuvA3UGH0rsmTJ8+OGiALnn+cIIQf+EUfVTx//vxXeJ53HZJQ5XL5J3FtDO4wwbErFosHKKUORoVnFMqFNvO1FW9tWon04HikmUg3TRNJ00ds215eKpVOICKDhT6B/i1GXQcNfiGQ0Is9zzssl8v1ep53oRACVGVf0lrbSZNozahRTNP8FhH9KciFGmctNFtbfA9d5nneMUuXLv17nPb8d5vsA1+I7BWWZWEsYj/d6mvsjkT4QEfB0mCJFQea/lcIAWOFDYqy+52FEFC7vE0I8R8hxEE+uipC37a8wkEBZHYudhznZL+cl6H858AoxL0UdUN8yke9EdH9cFb9TekHdqWUg+VyGZyIsZ60+sqO9ac441qDIhwRvapWq30jm80iM/8tKSVI2lcqpfaOm40IBFtgXPcLlJH45PK3JUQVpy4+FSjf+woRLbdtG7yE9YdLVg60bRs8hXHRpan2lUtiAfPvEUKs8zOwAwMDKIfDgb0vLppwlCdPnlyMarjxO8HxwxnjDa7rDubz+Z1TuMA1o+Ho+ALXpb6Ch2sraoukF252dE4loltqtdqNwUBjQNTuXQFqCxjfw+I4MVwCAZTIG1Ba4rrucZlMZhKCd1LKPyZB08Ax7O3t/SQjKa8I0HBsxTMd68B6pjQJCGjYgX/DAVRKQQiio0BGY18feuihv+62225Av8cODvD+P1EIsSogZgfi/l8ppX6jtT4hn88fMDo6uh8nkMDZfObcuXN3MgzjHbZtIxEUejY08FChBOgeKSVI/Hscx+kPCzA0G3fTNM+Ek4Y1AIEBwzAerNVql2utz4zKG9jYLnPPQQwEYg7gVAU3HbjP9gxyn8VdB2n11TTNt2Wz2UdBV8F2FpfErwVLFblkFugMJJDOj9vXtOxs8Hu3dZ8g2NduCmUFEzGwYRs2bPgPV6/gMnOH53kL4pTEBWw1fI0tgaBCoQChQ3A5350UodMGrQyf9sCkaKIGlOZp4GdlhJ72UbZx1yzebxDKWspVXEjQfzEJyhaXNSHEy4Il/az0Cy5zUkqB17oGbj0p5d+J6IowOxZxz15QLBY/J4T4EAtnPIvHsHF82M5g/lEmX0cVAv2fzWYRbADadp8kCCguY800KCgj0A+f61SgpOPSCnWrr4HSyIOllKAMEGNjY+dks1mIjECA5Gref5dAEZ1BDKFLzTRNJON/m8lkbkdwwDCMhZ7nAfByLAvmbWAgxO4jIyMHrly5EnyxLZ9uVdq0ql6BH09Ec3htxCpFTrGvddQcKNn8ZDnfMVDWjQqV37mu+5VsNotybCCC74VfF3YWBoLBC8rlcr2Enc8tCAVBSG5WJpPBneF4ItoBKO12InDNJo1RtSg7/jMRXYJ1FEDFP0hEmUwm8/klS5Y4oYuJX2AEMDiWMR+rq9XqMStWrACHZL+U0v+uNT09PUfEKRtu1teAzYGPnGOV8p+36yvTZF0AzlNfKJerWt8UVE7n2AMEniLRhPA9Dj7Vl0HtxGrqEORdGOS35EBfZEqT4G9hXmmc3TdAkLlarf49m82CE/fSJPduXlNGoVD4No5VJPmR9BdCbJZSXsPVVb+MOvfB9wYGBt4IihdoLgghzpoyZcoNGzduhDL925hXNNZ+DbaNMRRC5Inoz0qpDwwPD3+B0dYnw6dPkpDh+YZfAWAC9tTZQG2z8OGqpIJOCJYqpXSw0ozPrdmWZR2aZGwRgFRKXQdkdeA+4Mdgbumgr0ga4D6whUecBf6+kcvlDk4yrt3qa5JxC/tMR8HSxhIrQJFd1x3QWl+DS5xS6nCttUNE31BKIVCYGGLsI3qSBgUaByJt8Sm/fZ8EvRHdMG/evF2VUnnbtv8aNind6Gsga/XNAJk+gtsIkqIs5Dv4d1yatdaWYRj7N+NaDet7APH14jTJ5bskPrWFQwxqhr7TYZrmR+B0oowlSRYq7b6y4w6FzO2ICJy9oLf4B0pDiOiDIAJHZjbOJS5YYiWlRPZ4KkpLstnspk4ucCE0HIkucN3qayuhrCQX7lKp9FkiQuIGXI5QKH6IyxOvBBk6O2EoZQKf0pmO43w7TqCML6tIYpw8Njb2z1wu903MvWEYnx0ZGRnOZrOgvbjUsixk0yM97FwPSimnaK3/CScF5VuO43yVOWQSBQd4XHGphEP1USnly4EaQJlJ0kBGq74+9thjX3npS1+KS1GstdXf3/9RpdQNcPyAxEDQjTnE8P+/q5S6CpdKOMrM0RSLP6wZlySLvHxOSokyLpTfoIwrkdIpr4eDhBBfYJEVoCkynai+My/ruz3PWyil3F1K+QcimgnUVlJ0DhZip32FGIrrukC9v84PfjQrZca5DfSLUmpxzERfvZR5bGwMCIQ0BSkh/OBNnz79vc0SBQl9gq72dYcddujtllBWAxp8zyRBLP8CF1RobkQ+Tpo0KVer1d5tWRb2VmhCwz8sQ5CPtwwMDHxIax2p0sZvMwylmclkPCHEJx3HuSmOPQgTyioUCriMunGruNDvwDxtKennMkQo/V5eqVTuidNXfyy6sWczmYyC0CER3edXxHBidSkS/0SEkuTPRBUkwRmNPdvX14fS5vMMw8A6rYukAKmFtqSU75ZSfqtcLiOJHeWp79mU+lov50aCvFqt3oWkrC9gopQywAfsOM4AkHSYK/ggUbgvGZELX/JfoDJBIBi/F2c/K7IfxcEBnLFfmjJlygFxEvP+IHWp0sanJUL1Smp+fBp9XbBgwS6e5yHIAr2OvzUEdVClcoOU8pi4fgCj+6YHeUm5bQRFTsYaJSJwOG+OskAb3wmilf1zmkv+P8UoUySoLy2Xy/fHaT+IVvbPZlSBaK3XoZJHKbW/67oXhgWLGwJvW5DVTfr6E1Slaq3/Y9s2kiqh9gDzzneg7ZgLPYN54qq7OiUT+48DU6ZMOTziPsC+BbBlC32gaZpI9O/uuu4s/F5G3CJhP5QQWfosXwtaFlprBMt3j3oGNptPRhgfgcod5GKICLoWm+MI8DW26/Oyckk7YhEQeHqN1roYJekf4HxFggAc2uBUHjAMA+qAN0spH3Vdd3cIzyGRzsK1oVoDnHxCXOTtQghHSnn+5s2bz+vp6TmHq8Tmg3KG/VrQXRybVNCJg+jXM9dpXTTPNM0SzncfJR9nfwVsLRKZC9h+PcRjdQmLyf0iSZuoNnNd91YhxFWO43wDNsI0zU9ifxHREUliJWxXU+9rkt8X9pmOgqV8EQKS7loiqpdYgVyekXlHSinB67GX1hpInC1k02Gdwt+5ZAV8LuAMusJ13QXgl8zlcrg09SbhOGkUXlq3bt26NMSnGlFvmUxmB0Z73dtBiVVqQll+sEkptbyhvBiGFQc25uZkpdRdnuedLqW8y7KsM6LMk/9OE3J5ZEpRDgLjAMVUzOOW7H+UtpuQyz/Fl9mOxKdwyBERuBRHXde9g1FvKHNHxvMvSqmi1vqcOBmYbgll+cEGKSVU9oDQRCnMl2C0KpXKj5NypZimiTmfZlnWqaZpguIC2TgNRDQRoTw49gUujIZDCPHaJBe4LvUVZTothbIw7nEu3GyMELy+ferUqdamTZuw3iHkBBQoHAsIIKwiIly0UOYamW+Z98FsInqvZVngkMRTLwUSQrxFCHFgEkPF5bFHM+KhxpcD7IEfAUWZJDiAjpVKJSiS/pD5WHGROURKeSzOAATj44yrf06E9PUMIA/jrC0mqwdy5kVSyvcyt/Z3TNOEYwwBi0eJ6F4pZZHHFxnwSE+rIHwwwMDBdThumLvQCw2vASBUMP93uq57iH+hCDiyyMwfF5U7kOcKyDxUbcxkflYEACggMID1MbVarX46Ki1DN/rKgebTpJTg1T4c6AyfMoWd7POBnkmComhSyoyzsSNBStAPPPHEEyu01gp+UUo+AZDw71ZKwRYs5LLrbvTVS0Moq9lmCQjc4XK0b5S1j3aCwixRkI9RguVBYZaIyMdIaOVu9xWot7SEsgBCAGVW494OVN4ArfhFUDNprQ/r6enZLwxBwkGVHYeHhx9uRF92Y89mMpm/eZ53M5/XSFhCqPE12Wz2C7VaDdUMJ/n0Xe0O8OCe3bx5MwIhQBFBqBUUWEgmnu95HvQYXoy7jWVZCJ6GPsE920lfA0FslHOPSCkhvrUQtp+/A/ewH4FTj8fgPfl8flbYfHEQGxWACCQhELK/bdu/8hOUUOb2xwB+jJTy7DjJsxa+MWxZR5U2jX58NpvFvQA0cECs+X78aVGCxf4kpt1XFq9piWgDskxKOdWyrDo9SdSnHaKNq0Tgx6G6MS6ver0L/f39KGeHiOy+CDbxPaRO58AUc4naNU1zJRH9zLZt0J/VH/bvd4s7Bv7nu9HXQDUY9hriGEAqwi+Er/ZPphc8JA5Ahf2t94AyA21VKpXT+/r6QI+A+xcQrxBk+lncigimKcSex732eiklfMD1nPwHIvQDcYVg24hPadM0XwH0shDipfl8vj/sfAmu6VZCWUx5gTtTP8T9IlRE+PcfzA8CpJs8z4Ovjn59w/O8vxiGgYAnxLVBcQFqQPgbbcVwfVCZEMJSSl3tuu5rlFKw+24mkzm4VquBWxsJszuJ6LVCCFScRdY3aRAzGoPP6rruvw3DQHXgP4moIoQoCCGALI0s3BuoLnidEOL2Wq12QjabBaoecRhomOyKCp5KpfKVOInORqEsVB2D7o/n9CHW5IFAHShfIj1NhLJO0FqDr7yjvkb68g5e6jhYiu9uLLHq6enRruvegitcUtMAACAASURBVM3EgYLQRRr8DT6ZrpTycaXUMq01MnOu67r7bdiwYW1fX98pWuth27ZxQER6fDEjrTUWopBSghtmPwgKBDI+scWnIqDeJlWr1f2iXjT9H5OWUBb3b4WU8jd+5p0PhCHDMOYvWbLkr6VS6aNCCBzaUzso12hFLg8Rmotd1z25mUprq8lrRS4PsSkOcEcWnwp+hx/IQKYQzhpQlVrrvZRSKCFCMAvGcG4cBHDaQlkQRlNKLQmq4kF0A1lIcIP19vYC9VX2AzxRsqUIqKxbt+5x/6CE0yKlvNIwjF+5rovD7wtSSlwMEIw5a+eddz7zlFNOgcJfy4cPPTh6MEZwelKh4YCRd113o79e0ugrl0Pv7I9pN4SygqqOo6OjFRYOu4qINkkpIYqxoVqt7p3L5UA+P6SUMqOI8vT3979IKYWAFgRHPuqr2TLhNgIn4CSqz0HUp5VQFpdVnItst+8kR20T77UQXvJLQO4JOslR2+1WX7ndC3H5g4Pmc5My0hr7C6ivec1UkFv1nQMwLYPwKCPnvQLbGLmMiwnb4Zwhi47AOxBTewUvQ1h/UUVR/D6wcAGC7hAmhBNfDqp/sy2OJeDSjb7yePuVAEBV11VHFy5c2Fer1YD2AOLpHMdxzonjDPrz2KKUObEgJdoNKAnXk7uTJk0aY8RKIp/guewrl8kjEHuk1jq2UFa7vc3nJPyCz0Y5t7gEDoiGH+EiOW3atHyjmFES5GOpVDqRiFD+CT/w12kgH5+rvgZ87sRCWf39/aDv+akQAiXCj/kJvcCcIGG/DxGhSuAxJCqiIMlM0/ymEAL2ziMicPAtdhznPn9fclIu1T0LNHQul4NPuKcQ4hbXdU/K5XIztNYXeZ43LypPW3DPjo6OHjRp0iScuUhST4b68eDg4O2M6pscB/kTPF8S9rVpOTcnTbezLOvpefPmvdQwjG+AR5Zpek4K87mblXNj7yJ4gf9evXp1ta+vD+JR/yelRAVafQyi2u4IvnGiSpswPx72jMWnUM0Y6elGXzlw6dNE1AU+gw9Xjb04bqCQy3eNcrmMZOZWaEn2ba+DCYoTLEUSZtGiRVW0B7Ty2NgYgs4/9u+NHNC6SGt9dhS+dvxOBJ9BUR0Qr6qjlQ3D2COA2EbwCcJRKPON9HSjr02+GH4rzrH/A09rpVK5sa+v7wNa614pJZTv10fqbMNLbCNQAfYY6Fd6enrAgYnEwT+GhoZ+G+U+F/AFtggEua47DF5hIQT4vzsS+euG+FSKQln+vHwmm83u7/vUfP/AWkJVwRdrtdqPMpnMBwGKgvBZmF/o909rvdi27TrKE236PNgQwmYAICjG3mgYxn1xlet93zibzR4N1CsRwVbuNWXKlAc2b96Mc1tH6WtwSQX6jUDuX7ji9CGuMADqGpVND8St7G4llOU4zgXTp09/m1IKCOw7wmxMQ1/rAujNhLKUUvAXEvU1yT6M+5lUgqX+ggqIuewJovHtt9++b82aNcNhi7SRmJizz0BlzTEMA2UMKP95RAgBZVVwRt0T94cy2nU/qA5Onz79f5VSEEbpQUlkuVy+ur+/HwjZ2OJT7VBvw8PDv+nt7f10pVK5JcIYbPlJYQi9OEJZpVLpy0C3sorhnewM4qC+LQ0hnzByea31i+IgvvxBaEcuXy6XwfkSuySOjT04XBYNDQ39DOTPKFEgIqAP1ufz+aeSoN7SEspihDLKfcEXCacFmaYzKpUK+BFFX18fsjoXoWQHmSQQ7UdxXPnQQ7t3+dxopVLpMM/zVkspwaO42bbt07jsCuX44HFs6wgwMg8Bpc8Dgo9MIMP0O6LhYEcCfGMIXgO98a9O+4qxYyOFoNDXkQk0TROXgbSFshDMWcx8TNPB55Zgj9VL9hr5mgKokinZbHYuHIQEpUBbHZs+ZQgQy75zwM79dz3POzhJsDRAb/KKNGk4utFXdq5QArIzzgSlFAj3n85kMnOCDlg7W8NJnfdXKpWbgaKKGoRnfs33waEJsw3Mb2Ujg85rCxlzXLwOQ6kN7BeX7+BiH5lvmrm4IJR0LvcHXIGvklKuC4wBLunncXIS6PO2T7f62nDBhB+ACpNBvxworF/N/h5Wyjx9+nSMZ1yfYCuRhQAiFtQpezuO81ASn+D56Csu2kmFshrHm/0OVKv8HnzmSKLbto3EXGhZJJ/fKFkFqunfWJtPPfXUhkKhgEBLbOSj37cANQqEUOr7yDTNN+J7OkErM2VU1/s6d+7cqR0KZWFvQwwI5eo/U0qBHgQ8xRAjXKGUWhn3Moix5dLCxUop2FecKSiBfLEQAj4I1O5/EnbmtdrPYfsA7cI3EkJ8mogO9OmlQs6HtnsW+8Cv7tBavwsVMrVabXYYACLNvqKcu1arXYUyUNZ9wNx9hogQdMbYPhAMQEU9DxGsgyCrH3RjHxQ+zP7cBlC54MiOtE8bv7edbwx+d1QOxq20CfPjXdd9IkkFYjf6yn4yUJT5IAcwxsmvRkJlZpxqED4PAUxAchOcl1tRBLFfeBIS82FrlIVNUfkDXsoXcYLjBvARZzKZ7RlJ+hNU2qFKlAPxodUwSOYYhrFYSgm0IAKm/wE6uVKpXFEoFMCriaDW0Z7nARCFqpAzI1AR+FVKqfaVA+8IjqGq6M8I5BARxDv/k8lkwCn7Hh6f86MKBwZQ2dAIGWZKI5yroDZ6JJPJQH/ibCklkuYIFKP6LPbTKBDE/gYouTZYlgWKpthPl8SnAKRIRSiLgWSnglqgkdqC7Q9AP3Py+fzuUVGv7J9AkPxOy7JwT9zqvOOSe5T2x0LVBwcfZysRXaSUOnZsbGwNdGJA+QXxY631H5MKOjE9zDtRvY2x0Vp/TEqJNfB/Y2NjcyOcAU3XyHgSyoq9yBN8ILVgKR/+IANGkDNWiZVpmgjmgbvjIJQWAlYPpW/DMGbXajUoc9+stf6xYRggRO7JZDIHhilrB0us0DfO4CEAg6j2SojjGIbxchZcWbF58+ajwwjK0U6wxIqNVscIvca+poXQ4/UQzI4dLaWEE6kRNE7isDI9wseHh4ev8x1TcDvxpaUpuXyUdcnZkTeWy2UYfvB2hJHLPx2hXRjXz3me92usKz7wLkcZCfNKfmRsbOyL+Xz+rKjBAJ7zl0opg31NTSgrwL9WISJkyNDXt0FwRUqJICK+C1yqkcuC+XfDEIAeYoNvnA899NApkyZNukZK+b2xsbFfgPdSCHGKbduhwgoBo4QLK3i+zvMdiU5oONjYoyQBJSlT/ORIp31lBxLiSOB+BZfmsSgBTUMoK7gOGanxUyK6NckeM01zb8w1QB3MJ7zcR/rw5R4oF5QrYP2jxCQUPRBSFokgBMqLHkC2HBdMIcSNlmUBvdj24cCgbkSHBYIQR/BFaBrOHZznPiq2VcPsZL7CcRyUcCJhsOXhIESivgJN77ruxVJKiJQs8fcPO0lA557qed6DfvBBa73H0NAQ5qDtY5omzj6oBoPGYyG/3FEQnpH/Rdd1z0DWlsupfghKACIC0gt0GWciySOlhFBEEXxyXNqPcjYINDVebmEHFjL/KsYANvFrQNFC2A+BR6YfASoB++SnjuMs3HHHHXtGR0dPhmpvM5vbpb6GDXtQ7firES5Z9faCdjbNUub58+cX1q5du4lVs0HvAiQeLpR+qaKPCsP8HWLbNvjP2j7YBzNnzpwC8Yxtva9hvwV/x5nACLVjpJRXE9F3opbg++0HuOQQHMIF8+EkyMeG/vpccggQAZl8LvO2doR8fK76it/SiVAW2yv4RECN/oHtJJKg4N6G3/EUEaHSBsjeqE99vWutpyIgPmfOnHwul0MwAsEYnC+g/Fg1MjIyEMXn9r806j4YGRl5vVLqQKXUlYODg3eHBfpYIKjtnvU87+eZTAb+Le5M5bBkctp9DSIUwSvKNBkHoWJleHj40kKhcBb8pU4QiqVSCTyXqGD5i+d5A9lsdprWGvN2aByEYoPNDvWNAY6JU2kTxY8PJKmmOo5zVBQxriiCt3H7ynYHATEAVDb4KGe2RSeDuzyfz+8dNagTGFv/Xgexma9XKpUh2B/QEfFd4cQoVAmlUgmoSQTG+y3L+t3AwMCuCIwiKKq13puInlBKAbEGPtsbgdgOQ5Ix4OEHQojrXdc9d8OGDWOFQgEJMpQrQ51+YV9fH9r+spTSjYpW7kZfMZ4BlP5uvK925bMKY7mdEGJ7IYQC9QX7hUDjhz1+FQxKuIHy/TURvZn9LZyBM4BW50auZ7qMsZBGca6ChujXAVFSnNV/RcLb/ywEpUGrl8vlZkdZV/DhtNafHB4eXoY1lJL4VLO+gs6lI6Es3k8Atl0FwEAzYcS44lvsn+Q4+Yrzqr8ZDUAn4lvcbwgqw/dBsB/Vo7eBFpErFQQAS2GLqtnfGeQ0C3ctrfWRtVptTk9PzxTP865g7RkE6WM/40koK/aPS/CBVIOlvCAQKI1cYsWH1TS+pOJwmgX0xYwZM4D2gXN1HAJx4EySUp44efLkr0QhVG5SYgXhh52JCOS/EB1B+dU7tNafwCKLEnxqLLHiYGFHCD38/sa+poHQa1wLyJpKKYFMfBKZh6Ghof/EXS9+1gqf8wNBaZDLN0O7pkEuzxmoE3yS/kCWFwGCjdVq9UBkXZg36FHLsoBgbvs06ysHt1MTymoQWJjtuu5TmUwGYi4IksGQf8GyLFzmIj8IpGitTaXU34DsATcpENqmaSL7eDYjOc+Ow7/CDh/W1J1YxlLK2xCEzGQyIEZPTMPByBQEcMDjA+7jOvobwZ6kfcUlBygaIkKAEfu/jiCs1Wrg/koslNXCeCGA/LYk5Oe4vLquu1QpZWmtP83ZfJCMLyWiiy3L+qevdozMvI8qbLcQopRFcnkwzsPZQ0NDmM+2SBJkSbls/a1CiHWB/kEMA5/1gxAIvF2Rz+ePjeK4FYtFIMXwGU1Ed0EocPLkybf6Z34gCBG5r3zGAmEPZBvK8rCHfgvhwUqlcmdfXx+y/4cPDw9DfdKbOXPmq0BPEjYG3O5bkNRAlQLGwefS7iQIzwFYqN3fA+qZZcuWPcE8UTUWDTscSHgiOtcwjJOjCPGZpgmUJJx8cDcdhfMDJez4DdVqFYJOmxhhCrGsl1iWhaRi6NONvoZ+Kb/AvG1/sG0byKfQp9HOplHKzEgsXIb8cugtyr6gNPGdbqAqpJSTs9ns96Oglk3TBBJ1CQfCf7At9zV04FN8gZMpuBjOwmV+aGjo3jSaZ6V6XMCQJAhFe0f5zvHSVwYSvNowjNM9z7uIFZvvZj/kTZVK5ddxE+ug/dFaX621XqiUgo/9ClAIrVq1qgaBIqXUaBjgodkYp7EPmrTrBzZO62TPNrabZl/Zd0VAH3ysdaVn+HA+Io395cg8qn5fAUxRSqFyKcs27DTHcb7D4h243IMCLRLnq8/3CSHSyZMn3wmbnYZvjOColPJ9+M1IkDCvONCaif149k+2EspKo6+tzgW2E/BpYbtBb4XxviGbzZpR7EGLdrFuIbCCewuS3qMs1guUPIKVbX24efPmvcowjMsMwzi0QWzP54MEpUVkcTS/j6BigthYUOEbf+PEKtB5ccTR6s12q69+nwMVUe80DGPfRvFBoJkrlcrU5cuXA6QSGWXNFVFIQCxxHOeMhqC9POKII2b29vZujBLTCIAQ6poVQBRz1eBlRPRFH2GMKiGt9Vts20ZwMvTxKyGEEH/30c9ciZdYfKpZXzl+0qlQVv33BMTXehuRuSw6dOLY2NieMVGVvlAc9tPZQRQxVxYg0HlVRBS4HBgYeC94vuEbGoaxDGuqWCyikg337XOBYJ01a1a2t7cXtF0XQ1A2bLL4HAG/McQXb0MShu/bSGaCKuZTQNty0hN3COjEhGkiNO0r38MTC2VhDfT29u7J6PJ/KKUuGhwcfBzVl2kLZYWNWxp/TyVY2mmJFX5IgFAe6Is52Ph80FhEhICJCVRQVAXKZiVWOORKpRIIwP/sOM6ivr6+uuhKHOW5xhIrGLpOUW9t+vo5ZAo6EcoKLhKfXJ+IfuuLccVYRHUDSkQo04Qa3JYN2Am5fIAn6NFgSWWn5PJcWvEdwzAODxo+NtjgK11NREBWvQ1rKwr5c6u+Mm9UKkJZ/nwE9sNcrfX+Q0NDULCT/f39uISsDcvuNs5rgLMXyF0EusD7B47ey+bPnw+DI4BiirEe6q8ODAy8T2sNJN1xSikkSbxsNjsLZZIxaDgavxZrDQFHBId+I6WE+EDd2Zg5cyYyvYn6ir0L1JeU8iue5x0vpXwzHKO1a9f+PalQVrPx4mQHSszOsm0bSMhYj395RdLbcRzZ29t7JivV54UQcNYu1VrfioCqEGJZEydsq++LUhaJDxQKBQQhPsHORyiBPxt+KEZiTAegvsrCE/jNFjhySqXS21HKhT47jnNa2KWbxw7vQ9l2RyhlouxRCHE3Edme513HSIVYfeVyMyBxgARFBhfJIlQ0AKUGBDfUo6/sYL6AWN6OiD6G8UOZcdIgPJxKLteB2MZrfU5FvjD8EEFepRTGFaheJBMjOe9wgInofVJKZOZ/6AsJ4HKDMUZJkJTytEwmMy+qUnm3+tpqwxSLRQQLwNMFZDUCkPtG4f1lHwOVL+Dh3FJ2nUIpc91x52SDj3j8R4D/EmsLZY0oNTwmitAM//ZnIR6nTZs2ucOy6271Ndb5lsLLsA+w2UcppT6bpFS8WR/8qg6UBydFeTRpd5vvK5+5NwFNBdvYIAKaeLrYPpxARL+PUrYe/KJ2FQaBZDLK7ZGk/QTUg+GOhAkdtqqGwHd3smdbCWV10tcmPhzOLwQIheM4j/iBF7+cG+KStm2jqiDWA8BDrVZ7ZTab/UcwockX7rMymcyeYRUhgcAw5gR+2yJOYnUiIusHsf1kPtDOdWqmTvz4NkJZblqCt60mgOdqxpQpUypRAmRRJxLVDaOjo5k4wbxSqQTxZVT/AKVfC34X0wv9SCn17SgIVf+zCxYsmOp5Hnj6Abz4WWP/TdNEsLg/Tok02uhGX1vsrzpPN6ML6xU4nT4cM7iSiB5KcO9+1tcz//EWzYpSqbQnfGMi+iuS3lHFjBrnm6krdmG6oCf7+vogwtap+NQ+QX0Nvg90LJSFvgdEuKDhUadn5HV7A4tZA8QQ+wEyF/z9LKBXr0AsFosQqwZYZ48IwDo/2TCPhaCAIv4gQBW1Wg1c2gA9gWv4DiEExjuSqBefebDTj0op1xAREMTQ3zmEiDYy2hZUEgCEIE4TRYCsZV8hFEZEH2DKq1hCWQE6iHcS0a+QzOF7x+nVatXOZrMImCYWyoo9qSl8IJVgaRolVvxbgpH9Mx577LHv7bLLLji8oOpVdhzn/CjlFIFxedaFo7e3F5k4bFYYh+/HVZ5D280uR50g9PzfzkJTW8rBEMDpBKHXbH0EnJoso5Yej7CO6g4/Ee3rO71s9E9WSl01ODj4u3nz5u0al1zeL5VRSr2IUQdVLvM/BeUQ69atw4Edm1yeg8IIiiPbhjIsOML7guMTiClGxZ1KRMicQln6OF9Zup2T09vbe1qrviJj0qlQVpPv9vfDeb6gSZTACAdGP0VE9wQPdgTNkDFDKajWGugOZDwRbAsNYrHDAp7Uwrp16+4N7MM6YpORejAwF/IhDgcsNODGgeZPKKX+Grz08gXuEsMw6qXNnuchq/fHqM4GcyYBFfOzYICOL3A777zzzic8/vjjCHCj7AKcq6k4Rv4cMgfkuxzHWRDzzBL8269DABrk5OBdMwzjoLVr167u7e39nFJqSrlcXmmaJoSi3m3bNoKL7QJmkcoiHceZXygUgOLffWRk5MCwEkkuh4OAx+kohWb0IvgzEYhEhcEIKgNc170pk8lcgkBllOwpjx3KtiAMCHQKLksIQk4DmkRK+YuxsbGDc7kcOLQi9TUwL3CEQHNQD94WCgUE30F1gXV2X8RyqK22KiNfUMoPioSPCyHqmf9KpfLjpEF4Rge8Q0r5RyEE+JmAFrmGkbegukGG/sQIWeMtffX7qbW+QEqJ0ro6N+nIyEg+k8ksQoksHMK4nODd6GurczhgZ14O1NrQ0BDGJ87zLJ8AH+6klLmV486XJCDvQffz1aBoQNQONzrujuOgpBGIAQSh7vA8b0GY7Wr8rmaXjDT6GvU3pfEeV7Tg4nCebds4c1J5OBh/dE9Pz2ejIOGjfOl46CufueCUg+hWIuGSJusM6swQifmubduXRhkr/52wCgMGGMTaBxGqIXABB0Iv1p4NE8pK0tewsYJ/k8vlclprXJLhf+0YkaOyZdNAr4LWZfLkyX/duHEj0MBIgoLm5Pvt+hPg3vxDA+ABwV0IgD6dxDfmYC2qJw4IJu8QkFuzZk21UCggQRnLj2dEKYJAEDUrBewn7jgQytpQKpUgFphY8DZs7raVvyMACd9n8uTJ+zQL3HLlxv1xEkeYG9d1r0XVSyOXKttJ+IUQN/304OBg5PLgbvS1xTz4/gHEHU+CiGSUO1fYnAZiBqi6OzCuzW5ytiLhfa0vSuq6rsFiRoSkSRy/0G87QF0BEa568BEVAknFp/x2+T6+pa+O47hpCGWh/QDQDHQSx0opP9IJzWCgz3WOdKBCiQiJ7nOJ6HA/ntBmvuu8ukqpBSy8W1e05zFAEuFeVOWichrjqpT6cxThJUbS4r5+s1/92QAw3AcVIBhXUFVGFF6K1FcIasYRyuI5+ToRvRWUAD66l5OR0Bq40LKsb5ZKpdcmFcoK22/d+HsqwdK0O8YXBPCxnVYul4Eq6+hpLLECD9vGjRvzcbJwjR1oVmKF7B7eS4LQ89tv7Cv+vQOEXtNxY3W3QSBso5QwgoMSWRGl1GwWFPKzER/rxEEzTRPOLv7zaZDWNyvzjzvxHAz+MRHdYNs2gmHEKFOUl0U57Jp+ZTf6GvW38X5YBLX6KCgq5gBGyTHUvO/0y40RtAvyo+BiAOQesl1h5Qr9/f0vUUoB6g8jAnQjgvp17kc2qJZhGOa6dese6+3tRWn/6iiXWObo9NGXf/EFrZj/D0YbSEfwZ8HJ+LpS6rth5Xu+wyaEgLgELhN1dXIEY1nlE993qmVZ9zHn3Utb8DxGnaLU3+PLK5Q4gdJAOW896J/06VZZJJOLA91zOPOOLcflivfyOzzP+1NcFLRP7YEEmVJKAv3gJ2nwO1zX3S5BkGzL0DUrO2pUbW01znw+g29oSTC4XyqVENzdHUmf3t5eZLq3ZP6TONs+xQW4taWUuMTCaV8UVWCgTf8/i1LATCazoFqt4kxBOc/spAID7AiCe6vOA55mX5Ou9Sif60bZNSd+sGeB4IXwRmxUebO+B9Rzh6vV6n5hZ3WU39+tvkb87sSvDQwMfFhrDeqUFxPRKZ7nfT6q0nmrL+UE7ae01r8TQkCdFuJTQGx39Iynvvrq1ygzTIJObDVQXB5+XCaT+XQYOjHYRpQKg7h2Be1HqYZIcF53RSir3eJjShEIkQBJtNR13a8kGY/gd7BdRPk2AjEPQwE8ClctytcBbqhWq/suX758DV+W+5kLG8nI2xKcW7jIQ3Dx55ZlwZaiFBuADNwH4deNcilyrDO2W0JZHR0Uz9OHuVLlRq31/KGhoa14OBE4R0UQI/SgdxD58StVmtFQmab5EQjPGIax3+LFi+GbR3q61dcQPw+CahcNDw8DTIK7VEdPIGYA3ZDdbdsG1VPbh20/3kfQ7k+5XM5Zs2bNGvTHBz7FFSXlhME+QgiI+T4hpbw/m81u4OTgFkoSn/4s6nnYpb6GDVH974y2xdnwh2r1/7V3/7GRnPUdx59nxud1LjmO3ImIJm3pH/mjUBK1qgrXpuo/bQOEBigkBKWl5YjtHCgWHJECVRpwUELVVBCkk1Lv2nci/aPKL34VqSKh0FYqaSg/1EpVggS0SUPTUpHLXTkqr8+ep/psnsc8t7f2zOzM2Lv2eyVEzjv7zDOvWa9nv/N8v9+VN9dxjeQzphXcU0PRw3k3jTSP/tJ/8eSj1fAfLXNtmNOUO8Rirh5itbYWoq2XKaxjrv66Un+XBsaGomZqqun/tUInd0Q2GslgqX/zK1DynomJiTeW+VDdyHW3pljV8T6LGsvcohIJSZK8dKNfsjL7i+rE/Ia1Vl3VtdKzUgBW+/flGx52zn3KWqtaovqjd3eRD7uN5t/UXIt66eIlL8UsjBXdxVRhcq2iU+rLpQpwZln2SJqmSkX+YJHAazS/9TuuajzkU47VDKhX+9Faq3ThK9vttgKlhdKCNXa0yulqBYOMMXoP9IrUp2l6LMsypUzfX7SJS5hvuOFijHnMN6tQR97nfN3K//Np7WpckFfPpegpqnW7sBrJWqs7ifoCX/lRJS1ys98LFS03xlypWtWdTkcN+Qqf/43G9c2KVJfsv9M0fWtegLwsTnQh1Es7Umpf3hi+XpDKWOhY1Xzq30NwX689cOCAViT13qvqyKyV7P7m0qZDK6CQJMn71Fjh1KlTXwgroUOJi1ar9c5ut6s6q7rT/XdqkJB38R4aVxljng43CjSJUI5DzRrUpM8XtT+cJMnvKEMgz6CJuebts6nnG7om0IW70otCw5haLgj9DU6llakJxLuL/i3Is2tirnn7rPB83A35x0WDOXn7izo3qxP8p+oIPPV1mR71ufaI/GfuPRMTE2+47777ns1zK/K8//v+mSzL/r7Ijfl4zCIZBmtrazeWqb9fNBui0+no5lThR0ONsgrvfzs39AGwj62srLxp7969mS9JolreM8vLy/9wwQUXaGXq3xTpCRCOw9do1XWFmk12fNadGpB+xhij+uOHdE3vy3AoRbTQo6lGWYV2PoIb+dqUR5VuHa8E9UGfOV2PF0g7PufIfNBMzWj/JdTA1AYh6KPeGUXL6cUDNzHXzU6Jb3Q0VeTasMSpVSm1K06fPv3tvJJU/jNZ73XVutXf/VO+8VTq/62yFPqfylSpV4CyAnKvY/3CF13H/Jk8hgAAElRJREFUqmSGXq/yXr1SbH4hjMqxKTakTKPb2+22MrtyHzfffHPtc83dabSB3neqhV2khn/RcXW9vH///p9fWlpSluSm32v8Ih1do6vXjjIrv9e/n9nZWWVK/2Kn01F/hEIPrap2zum70Dl1VKPPyp8yxnzWZ1p9s8igTc01vLestU8ra21APWYFd1Va89/KXg8UOa4mtxmpYKm/8/Izl1566TPPPffcvN50nU5Htakqf/kW4m5NsarpDRSCZbpgWUuS5M0LCwtfrTp2tIxenSH/S3dxqqxyij5AwjL6VxtjPtbpdO6s+j5qaq5VDQe9PgpCvl7BIP9HUHf71dFVf2x1MVP6S3dIC3XOPbC2tnb35OTkL2dZpjtJavSjP+hvLXvHqL8Y+NmzZ/9xcnJSHTpV20VNBp5qtVrXlk2LjFcQ6tc/SRJ1ffygT5VWuspcmTt8TZynzcb0X15VT1J1cnIvgvLmpy+Kw6ZFbja2T5c7lqbptXUFNf3K1IeUht7pdFS/tvaHDxzenmXZU0XfByHA5tNzVI9SKfyhA61+p1TW4feLfsGILloOqRaRMUadc//SBzifCSUu9OVCwdokSS4qkr7mL7B0o0QX0ZdopXcI7B44cOCVoRxHp9N5Xs2jXnjhhWfzLt6bmmvtJ7bEgE1cE2j3w6Qw5k3bNyApncJYYNwHnHOl0i3zxuT58RMo88WwzNEN+yW2qQyDJrIh/PeLD1tra22UVcZ5u7b1q5IV2PwlY8yFzrlHJycnbwpflIftIu1LZ+n7RvZiaT47ExoXDdPx2n8uq7FS7Y2ytsu+hv0qeKHsvnmtXFSH7izLVP5HN3uvb7fb3xhmH76W+cPWWt3k/Zz/bqC0/y8MU/rOz6GRuQ5zfFv4mvPKAqgp0MUXX3zQOaca0wp46rvuWd+YTTfxcx+DygIoM3ZtbU2lrq7Q2L4u/vFOp/Ot3AFf3KCRuRbc90hsNqjEUTyx2dlZNd36lTLBUr1+UB3VMK6C+s65z6+trd2ytLRUKFjqPwvVEOrPtMo5lF2oY66DylT2jdt2zj1NsLTCW3Z6evrKJEl051Dpwf/kC09XChKQYlXhhAx46Wa/tBX2dF4dubyVU0X2lfdLW2SMAds0Mtch55L3Ml1cKC1U9VyUUvVZ36Hu19M0tUVWvQ3aQZQW+uzKysofKuXB10O8ptvt/tWwKRD9hcu1b92FTdP08iLdPQfNddAKQl/gX38gHq8jCJl3EoZ9PgQMkyT5Tn9n0WHHHDYtcrP9+VUgJ1RkfHFx8b1Vb0qEffngkGqdXldyFfSwPIVeFzWI6KWwr66u/s/ExMSNPrivLwe3aDVMocF+srq6V+s3y7L3JklylYL7/q6/ytFcoxIcZRvZRJ1Y77fWfiXLMtV00k0NdThuWWufabfbWglc+BGtsK91roUnUMOGTV0T+OuXlydJ8uMsy9o+vVGN+YZ++ID+27Is+2aSJGp+qUY2SmE6pyFH2R00Mdeyc2B7BPIEmsgw8CVOas+GaKpRVp7RKDwfGnKphurS0pJqUfYWuPSv5C0718OHD79sz549L7/wwgu/G9fV7Ft1XCo7yN+cr71RVtljG6Xt/Y30t1tr1TjyK2qkWbWsg5wPHjx4KMuyt6tsglLai9RnzHNpYq55+9zu56NMuUKNUovMNwrs9ZqSFuwxkTt0E3PN3ekIbdBXR1V9U7RowYW/D9baPy6bKek/S9frqKqJcrgZ5TMGtShKPR6G+SzUalfFCOqcawjE6tr1et+gWkFfZRyovMrvjdJ3uiJvn5FaWaoJ64120UUXHThz5szJOgJmpFgVeRuU2yYKlp2Kf2nLjXL+1qGOnLX2b1Xzrewv/qD999WWXf+lHcW5Vp3TRq/3qZZK4fxk1ZqHYR9RWujlG6UcDHM8/cXA63oPqDmXtXa9cPkwc9uO18hDd3mL1A4rMr8qaZGbje//CD6UZZnSIgvf3cyZs9Ju70uSZOrkyZPTdfw9KGJUZJuouPq7syy7wV8MKMXq57Is+2HZLxrRBVboxPqYbhQkSaKmUVqR8b4yAdhwDP2dWPVzH9i9zRjzoz179vzmgFSZTQmammsR9zq2aeiaQJkrv+XT77WC+/3DNHTqPz4fmL/HWqsml19eXV2drdocQvtoYq51nBvGQCAWaCrDoIlsCM27iUZZ4/aO8KnuL6ytrb00TdPjWkWkpiZ5mQubHaeuW7Isu3zfvn3fOXPmjDq4/5EaqFSt5d5Eo6xxO1/MdzwEou/d343LG1ScfVhQc6uvAaz0/MqPhuZaeV5bOYBf/KNyLn++urr6p2maqhGfqfJZGC3+UemF65xz+3QToko/Fn89+Lu+L0Jtc+2ri/+hLMs+naapFkN+ua5ybVt5PkcuWLqVB8++hheIfmlXW63WjceOHVMKduVH9CGrGkf6Ql/HI/xBeE+apm+MO2tWGbyhuVaZ0oav9UFIpcV02u32J+rYSRQwelOSJG8okh5cZL+hcLlSQy+77LK5+fn51SKvy9kmFC5XF+m3LC4u/nMNY47lEMOmReb5lqnFVBSuobpRRXeft53eUzdaa+9VDecaOqfGq9bv8MFRp98zlT4ZNlgcrbA/uLq6ep0Pttm5ubnJCp/bjcw1D5znEUBgdwk0kWHQVDZEU42yxuWMz83NtZaXl9XoTzd3utbaPzl58uQ9VQKlOvbp6elDSZKo+ZS62H/LWvvOdrv9ZFWXJhplVZ0Tr0dgI4G+RSqFau0X0YwW1Hw8dFsv8rrNtmlqrlXntZWvD4t/jDG6hv9elYbYYd7+BqIW/9xsjFGzy1ur9GMJ4zYxV43t31vqHbOiVetVgsVbee7690WwdDv1x3zfRTtIlz3M+fl5dfg0NQXJ1nd/9OjRC+JUnrLzGrR9U3OtY279Y/gGNWfrWK0ZjW2PHDnysjqLamtsnyqnplan67RQ8G1hYUFFzWupg1zn3BhrPAV82pE6y99UR2pJ1Km9Sn2vczCjFfbX+rIGQ9Ui6z9DTcx1PN8FzBoBBBoSaCTDoKFsiEYaZTXkyrAIIDBmAj5Y9iFjzLcXFxdVUqmWhw+WvX9lZeXWYUup9U+kqbnWcsBbNIhf/HNXmqZ31dXTwa/aVNPi/XUFt8XR0Fz1ff4KY0yt760tOn3ruyFYutXi7A8BBBBAYEcJaKVS1TqSMYi/aFHqzkfqvMCamZmZTpLkQLvdVofVWm4YNDTXHfX+4GAQQGB4gYYyDEp1pi46+6YaZRXdP9shgAACCCCAQH0CBEvrs2QkBBBAAAEEEEAAAQQQQAABBBBAAAEEEBhjAYKlY3zymDoCCCCAAAIIIIAAAggggAACCCCAAAII1CdAsLQ+S0ZCAAEEEEAAAQQQQAABBBBAAAEEEEAAgTEWIFg6xiePqSOAAAIIIIAAAggggAACCCCAAAIIIIBAfQIES+uzZCQEEEAAAQQQQAABBBBAAAEEEEAAAQQQGGMBgqVjfPKYOgIIIIAAAggggAACCCCAAAIIIIAAAgjUJ0CwtD5LRkIAAQQQQAABBBBAAAEEEEAAAQQQQACBMRYgWDrGJ4+pI4AAAggggAACCCCAAAIIIIAAAggggEB9AgRL67NkJAQQQAABBBBAAAEEEEAAAQQQQAABBBAYYwGCpWN88pg6AggggAACCCCAAAIIIIAAAggggAACCNQnQLC0PktGQgABBBBAAAEEEEAAAQQQQAABBBBAAIExFiBYOsYnj6kjgAACCCCAAAIIIIAAAggggAACCCCAQH0CBEvrs2QkBBBAAAEEENhBAu6mu24zzu0d9UOyJ+6YH/U51jm/19z/g5E/Xufsk19/1yUP1XncjIUAAggggAACCCCwNQIES7fGmb0ggAACCCCAwJgJ9IKlxrzKONMd2akn9rRdul3zPOcxMzPzYWPM1VNTU9ccO3bsf8OT4edJkixkWXak//l4kNnZ2Qecc08uLi5+NP7v7bZ47V/88JHMuOe3ex4b7d8a9wqXmRODgqVy1Os6nc47+q3Dv4P5oPHn5uZesry8/NfGmHvTNH0iy7IvGmOmO53O10bVg3khgAACCCCAAALjJkCwdNzOGPNFAAEEEEAAgS0RWA+W2uzYluyw7E6y5A9MYruDgqWzs7OvNcY8bIy5PgTSokDbYwqAltndyAVLXfaNxNkvlTmGrdrWJe7ujYKlMzMzb7PWfiJJkl9bWFj4T83pyJEjl2VZ9rhz7gOLi4ufLjpP/zqCpUXB2A4BBBBAAAEEECgoQLC0IBSbIYAAAggggMDuEhjnYOmgwGgcQHXO/bQx5qhWlna73VcaYx41xuw3xpw2xrxOAdYQINVZt9beqf93zn0krDQ1xtwQ/yxe9aigXxzM0/6stfcaY17inPvXNE1vWFtbe9Bae1U8RpF3WG9l6ZgGSwcFRuMAapZlHw8rS/3PH/Em/6EA6549e36klaVhZbD3652zVqv1lJ6LTK8LwVe/orV3vowxD/avbC3izjYIIIAAAggggMBuESBYulvONMeJAAIIIIAAAqUExjlYqgPtT8XXv621r1KgTIE4BUtD0FJp3Qqs+QCdVqO+Y6M0/HjcEGh1zt00NTX1pZAivkGw9HgIxMZzUQBRgVPNJay23OxEjXOwVMfVn4o/yDlN0+Nxir03N1NTU5/cKA0/Htefx553HBjX/rvdrkoB3EnqfqmPAzZGAAEEEEAAgV0kQLB0F51sDhUBBBBAAAEEiguMe7DUryRdSpLk9WFFYhwUHRQsjXUGBfGiYN16Kn/YLg7kbRAsXU8/j4Olxc/Ii1uOe7A0BKq1qvfs2bP74qBosOwPlgajjWqWJkny/TiVP97Ov7a3ijiuX1vWne0RQAABBBBAAIHdIkCwdLecaY4TAQQQQAABBEoJjHuwtD9gFtfKHBCwe9wY87PGmF66t1Z4bhYsDaneEeiDrVZrdrOVpSHtPwTs4tRw59x6ynjeSRr3YGlfeYLXxY24+sxVd7ZXHsE591UFO2UzaGVpCJb6c7hOGMom+OD0OaUU8px5HgEEEEAAAQQQ2K0CBEt365nnuBFAAAEEEEBgU4FxD5bq4EJqtv477rIeB0vj1Ybxz7vdbie8ZqPVozFgf83SjWqk9q9uLNuoaNyDpcHJWvuEc+5QWO0bzld8noJvWIkbB6TTNH0irEr1wdLcZk/954iPAAQQQAABBBBAAIHzBQiW8q5AAAEEEEAAAQQGCOyEYGnUJGi9cZMONQRFrbXTxpiHjTHTqmFZtmapTyNXJ/fjIQ3fWvt9XxdVNVI/0F83U8HSeAXlbqtZ6v1lo5We6yt542CptVYrSnslFLTKt2zNUh+oflS1ZI0xvxBq1SpYSs1SPu4QQAABBBBAAIHNBQiW8g5BAAEEEEAAAQR2aLA06r7+bFyzMl5Bury8/NvW2nO6rven4Yc07pDWvVF39RCkU+q4tXbROferCsTGTYYULA3zCmnjuykN3wdFQ4r9F+PO9HEQuS91/rw0/NBQy1r7agWkW63WU0rRDyUSwrmKVrJepX2Hn/NLjwACCCCAAAIIIDBYgGAp7wwEEEAAAQQQQGCHBkt34okd9zT8nXhOOCYEEEAAAQQQQGAnCRAs3Ulnk2NBAAEEEEAAgdoEdkIafm0YIzQQwdIROhlMBQEEEEAAAQQQ2IECBEt34EnlkBBAAAEEEECgusB6sNSZbvXRGhohsaft0u23NTT6SA7bC5Ya9/xITs4YY417hcvMia+/65KHRnWOzAsBBBBAAAEEEEBgYwGCpbw7EEAAAQQQQACBAQK9YKlze3/yVOKMyQZcO/X/fNB2+pkeg15fjd+euGO+2gjj9erX3P+DeZN4z2yAp56Lf97/bx3uZq+vgcM5+yTB0hogGQIBBBBAAAEEENgGAYKl24DOLhFAAAEEEEAAAQQQQAABBBBAAAEEEEBg9AQIlo7eOWFGCCCAAAIIIIAAAggggAACCCCAAAIIILANAgRLtwGdXSKAAAIIIIAAAggggAACCCCAAAIIIIDA6AkQLB29c8KMEEAAAQQQQAABBBBAAAEEEEAAAQQQQGAbBAiWbgM6u0QAAQQQQAABBBBAAAEEEEAAAQQQQACB0RMgWDp654QZIYAAAggggAACCCCAAAIIIIAAAggggMA2CBAs3QZ0dokAAggggAACCCCAAAIIIIAAAggggAACoydAsHT0zgkzQgABBBBAAAEEEEAAAQQQQAABBBBAAIFtECBYug3o7BIBBBBAAAEEEEAAAQQQQAABBBBAAAEERk/g/wEqJZ4MrcKdi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AutoShape 16" descr="data:image/png;base64,iVBORw0KGgoAAAANSUhEUgAABUsAAAFpCAYAAAClCnkhAAAAAXNSR0IArs4c6QAAIABJREFUeF7snQmYU+XVx895MwOICChJUGyt2tZdK8Lc4FKXVurW1rauReYGFxCtW91ad6rWutSlRfspqJg7aF1qaze1WpdaFZOB8mld2q9V6y7JoIILA0ze8z13mKEhk5ncG3IGLv7zPH2eSt6cnPs7/3PeN2fe+14mvEAABEAABEAABEAABEAABEAABEAABEAABEAABEAABIjBAARAAARAAARAAARAAARAAARAAARAAARAAARAAARAgNAshQhAAARAAARAAARAAARAAARAAARAAARAAARAAARAwCeAnaXQAQiAAAiAAAiAAAiAAAiAAAiAAAiAAAiAAAiAAAigWQoNgAAIgAAIgAAIgAAIgAAIgAAIgAAIgAAIgAAIgMAKAthZCiWAAAiAAAiAAAiAAAiAAAiAAAiAAAiAAAiAAAiAAJql0AAIgAAIgAAIgAAIgAAIgAAIgAAIgAAIgAAIgAAIrCCAnaVQAgiAAAiAAAiAAAiAAAiAAAiAAAiAAAiAAAiAAAigWQoNgAAIgAAIgAAIgAAIgAAIgAAIgAAIgAAIgAAIgMAKAthZCiWAAAiAAAiAAAiAAAiAAAiAAAiAAAiAAAiAAAiAAJql0AAIgAAIgAAIgAAIgAAIgAAIgAAIgAAIgAAIgAAIrCCAnaVQAgiAAAiAAAiAAAiAAAiAAAiAAAiAAAiAAAiAAAigWQoNgAAIgAAIgAAIgEBPApMnT76QmX8kIofOnDnz3u4RU6ZMuZOI9iei/WbMmJHtL3aTJ08+hJl/Ve6PxveffPLJQ9vb2+/3bQ8aNOjA6dOnL67n90ydOnVTa+3TRDRnxowZR9bLtrbf3X52a6Prv183xux24403vuX/95QpU1JE9CciGkZEK98r+3d/6KJyDfWX//XiDTsgAAIgAAIgAAIgsK4SwM7SdTWyuC4QAAEQAAEQAIGaCZQ0tx7sbuh1N/lE5A2NJmJfzqJZWnMo6/rBbl2IyDWxWOyW0qZvyXvHxmKxZ0rf64rfLf3dZK/rxcMYCIAACIAACIAACHxKCKBZ+ikJNC4TBEAABEAABEAgOIHuXX7M/NnunYOljTJm9ncP/slvms2cOfPi8mZmye7JzfxvLd0R2tfOxFIPy8bdRURHdNsp36koIhf5fnT/OzPfLSL7EZH//Xd1N3wrfG6VnbP+95fvcPT/zd9pysy7d11L53f5/z+IvfJxIvKUz7V7Z2kJ61Xsl/y7v0vTf31WRE5n5msqXV9QvyvZ9ZuYPi9/N3HXd62yY7SScsp3yHbF69jSnabdn+vrve4xlXaW9sa3VIvl+hs0aNDDXfFaya2W6wueLRgJAiAAAiAAAiAAAusWATRL16144mpAAARAAARAAATqRKD8Vvyu/z7dbzx1fUXFZml3s8of4+9AbW9vP42Ze3yufGdiqdvlO1u7bv/vbJaW2L/WPyKg9GiAEr+eL//ugQMHvlR6e/3SpUtnENGu5c298qZd6bhisTiu+ziA8uusZq+78dxto7uJ2+V/px+V7DPzDt07MkuahKGuL4TdHjtGK8mpvFnpj+m6ju27xu/gN4W7dyB3x6/bVndzu9R2Be7bljXk/aMhAuuvF26Brq9OKQQzIAACIAACIAACIBBJAmiWRjJscBoEQAAEQAAEQECbQGnDcuDAgVPKGo3ljayVZ4oy85ulTa7S27O73/PPtKzUMOu+ptLGrH82aqXb8Mt2HXaegdndLCWizuMDSj9XsuNw99JGXjnH0qYdMx/XdQZn5/miJUcR3DJo0KDrunec9mWvvLFYuiPTGHNG6e3qlex3N539s1PLm8iVrs8fH8TvXuz2GZcqzU2/+dzZ0C69Db/8Gns7D7e8WVraZPc1UMqNiK7tbWdzeRO7jFvg69POL9gHARAAARAAARAAgbWVAJqla2tk4BcIgAAIgAAIgMAaJVDavDLG+A97uqf7tvu+boPuatb9qtz5klvl/YdEHdH9fqWmaV/N0pJGnH+bdfft41V3HPq7ULubiyXfvXL3Y/e/lV53LBa70Fr7664HFpVeUuet/UHs9dUs7W76VbJf3qAubfpVOv6gtEnYl9+V7PoXFmT3Z3lMy3Ybf797p25jY+OHXY3klcc4dH+20q5U/72+dvT6D5BanWZprde3RhMQXw4CIAACIAACIAACa4gAmqVrCDy+FgRAAARAAARAYO0nUNIM85/evluF28F7nFlavrO0t6ssaTT2eDJ6hSMAVu5c7W7Gdp9fGvR4AL9Z2u1L6Zmq5c3avnaW9nYtfdkr3w3a187SUvt9neFZrVlavrO0mt3S9/uKS/n1lx0hcCwzrzyztPQ9v9kZtllaz52ltV7f2p+h8BAEQAAEQAAEQAAE6k8AzdL6M4VFEAABEAABEACBdYRA6a3upbealz/cp5czRXucWSoin+k+87PkvNEe54b2dWZpaTO25NzTzl2mXdgrnqXayxPaf1X68Cn/80HPLA1rr9YzS32fSs7+TAW9/TzoWav+jtXyYw56a3SWjiu//tIdo6Xn0fZyG37nTmD/9vruVAlzZqkx5s3S4wv60l+Y61tH0haXAQIgAAIgAAIgAAKrRQDN0tXChw+DAAiAAAiAAAisywRKn9RevgOzr6fVl+609PmUNiTLPrfKe6Usy25xv6v7PMySJmv3rfwvENH2/neU72qt0ATsbDaW3PbeeTt96fcGfaq8/5nyp7V3P7SpXBNlO0+f8hunRNR5Dmop4y5WF/lPeF+dnaV+c9W31X2majW7/vtB41J6u375Wa2lMSt9r8JxBYeW7vSt1KQuP2uUiFbZgdyb/iqdWRrm+tblfMa1gQAIgAAIgAAIgEAQAmiWBqGEMSAAAiAAAiAAAiAAAiCgSKBSc1jx62AaBEAABEAABEAABECgFwJolkIaIAACIAACIAACIAACILAGCZQd99Bj1+kadA1fDQIgAAIgAAIgAAKfOgJoln7qQo4LBgEQAAEQAAEQAAEQAAEQAAEQAAEQAAEQAAEQqEQAzVLoAgRAAARAAARAAARAAARAAARAAARAAARAAARAAASICM1SyAAEQAAEQAAEQAAEQAAEQAAEQAAEQAAEQAAEQAAE0CyFBkAABEAABEAABEAABEAABEAABEAABEAABEAABEBgBQHsLIUSQAAEQAAEQAAEQAAEQAAEQAAEQAAEQAAEQAAEQADNUmgABEAABEAABEAABEAABEAABEAABEAABEAABEAABFYQCLSzdMqUKXeKyIszZ868uBzc5MmTLySirw0aNOjA6dOnL546deqm1tqniWgzEXmq+98BHARAAARAAARAAARAAARAAARAAARAAARAAARAAATWZgJVm6V+o5SIjhCRi8qbpVOmTEkR0Z9E5Hm/KepfaHt7+/1E9JA/tuuzNGPGjCPXZgjwDQRAAARAAARAAARAAARAAARAAARAAARAAARAAAR6bZaefPLJQ/3GJzO/6WMq31nqv7906VK/keq/N9Rvli5fvnwDa+2DRHTcjBkzspMnTz6Ema8xxux24403vgXcIAACIAACIAACIAACIAACIAACIAACIAACIAACILC2Eqi6s9R3vNJt+P7t98y8nd9E7b4Nf+nSpdsS0c3GmP395mjXztN7iOgwv3m6tkKAXyAAAiAAAiAAAiAAAiAAAiAAAiAAAiAAAiAAAiBQU7PUP5e0WCzeFYvFjigWi8d2N0vb29vHl+4kRbMUAgMBEAABEAABEAABEAABEAABEAABEAABEAABEIgKgZqapV07Te+ZOXPmvaUPeOptZ+mSJUsmtLS0vBIAypZEFGRcAFOrDBlKRIvDfqjKeA2b/ldq2NWwqeWrlt0oMYCvyIMoaQA5q6NXcAVXLQ1o2Y1S3YKvOvkFrjpckbPgCg1ESwOIV7TihblLJ15rO9cPicj/X6+v0M3S0qfdl1r1n3zPzMcRkX/bfa1nlh5CRPfWuanpmxtFRG/X2a6GTfi6IkgabDVswledWIFrtLgiXtGKF2qhTryixBU5q6MBcAVXLQ1o2Y1S3YKvOvkFrjpckbPgCg1ESwMVW4Whm6XlVkp3lvrv+Q+FIqKHZs6cebG/A9X/txkzZhwZsFGJZqmOqKI0EaKw6GgAXMFVSwNadqNUt+CrTn6Bqw5X5Cy4QgPR0gDiFa14Ye7SiVeUuCJndTQAruCqpQH9Zun06dMXl+489XebDho06ED/39EsDUhAJwEwuehw1UrWKMULvupoK0pckQc6GgBXcNXSgJbdKNUt+KqTX+CqwxU5C67QQLQ0gHhFK16Yu3TiFSWutTdLA7f5Vn8gdpZCqJhcdDQAruCqpQEtu1GaYOGrTn6Bqw5X5Cy4QgPR0gDiFa14Ye7SiVeUuCJndTQAruCqpQE0S1e/l7uKhSgV7Cj5qpUAUWIAX3UmAnDV4YqcBVdoIFoaQLyiFS/MXTrxihJX5KyOBsAVXLU0oGU3SnULvurkF7jqcEWzFM3SOhPQE6pGEdCwiYkQGoAGVpQVjfzSsAlfdWIFrtHiinhFK16ohTrxihJX5KyOBsAVXLU0oGU3SnULvurkF7jqcEWztM6tQghVT6gabDVsYiKEBqABNEu1NKBlF7VQp25FiSu0paMBcAVXLQ1o2Y1S3YKvOvkFrjpckbPgCg1ESwNolqJZWmcC0UoALAZ04gWu4IrFgI4GwBVctTSgZRfzgY5mwRVckbM6GgBXcNXSgJZdzAc6mgVXcEWztM6tQiSVTlJhcgFXaCBaGkC8ohUvzF068YoSV+SsjgbAFVy1NKBlN0p1C77q5Be46nBFzoIrNBAtDaBZimZpnQlEKwGwGNCJF7iCKxYDOhoAV3DV0oCWXcwHOpoFV3BFzupoAFzBVUsDWnYxH+hoFlzBFc3SOrcKkVQ6SYXJBVyhgWhpAPGKVrwwd+nEK0pckbM6GgBXcNXSgJbdKNUt+KqTX+CqwxU5C67QQLQ0gGYpmqV1JhCtBMBiQCde4AquWAzoaABcwVVLA1p2MR/oaBZcwRU5q6MBcAVXLQ1o2cV8oKNZcAVXNEvr3CpEUukkFSYXcIUGoqUBxCta8cLcpROvKHFFzupoAFzBVUsDWnajVLfgq05+gasOV+QsuEID0dIAmqVoltaZQLQSAIsBnXiBK7hiMaCjAXAFVy0NaNnFfKCjWXAFV+SsjgbAFVy1NKBlF/OBjmbBFVzRLK1zqxBJpZNUmFzAFRqIlgYQr2jFC3OXTryixBU5q6MBcAVXLQ1o2Y1S3YKvOvkFrjpckbPgCg1ESwNolqJZWmcC0UoALAZ04gWu4IrFgI4GwBVctTSgZRfzgY5mwRVckbM6GgBXcNXSgJZdzAc6mgVXcEWztM6tQiSVTlJhcgFXaCBaGkC8ohUvzF068YoSV+SsjgbAFVy1NKBlN0p1C77q5Be46nBFzoIrNBAtDaBZimZpnQlEKwGwGNCJF7iCKxYDOhoAV3DV0oCWXcwHOpoFV3BFzupoAFzBVUsDWnYxH+hoFlzBFc3SOrcKkVQ6SYXJBVyhgWhpAPGKVrwwd+nEK0pckbM6GgBXcNXSgJbdKNUt+KqTX+CqwxU5C67QQLQ0gGYpmqV1JhCtBMBiQCde4AquWAzoaABcwVVLA1p2MR/oaBZcwRU5q6MBcAVXLQ1o2cV8oKNZcAVXNEvr3CpEUukkFSYXcIUGoqUBxCta8cLcpROvKHFFzupoAFzBVUsDWnajVLfgq05+gasOV+QsuEID0dIAmqVoltaZQLQSAIsBnXiBK7hiMaCjAXAFVy0NaNnFfKCjWXAFV+SsjgbAFVy1NKBlF/OBjmbBFVzRLK1zqxBJpZNUmFzAFRqIlgYQr2jFC3OXTryixBU5q6MBcAVXLQ1o2Y1S3YKvOvkFrjpckbPgCg1ESwNolqJZWmcC0UoALAZ04gWu4IrFgI4GwBVctTQQyG6TV9ir1U38JcTKAfOBjmbBFVwD5WyIXO0eCm1BW9CAjgaQs+AKDURLA2iW1rCI6OsjmFyilQCIl068wBVcsRjQ0QC4gquWBgLZbcq07duajv85xNoJ84GOZsEVXAPlbIhcRbP0v7A08kvDJjSgUwe0uGrZhbZ0dACu4IpmaQ2LCDRL+4aGwoLCAg1AA1gQ6mgAXMFVSwOB7I6bnT/gmYnJB0KsnTAf6GgWXME1UM6GyFU0S9EshQZ0NYCc1anb4AquWhpAs7SGRQSapWiWVpONxo8YDZtahQW+6kxaUeIKbeloAFzBVUsDgeyOayl8s2js861HjXyl2kTY9X6U6hZ81ckvcNXhGihnA+Zp6TDESyde4AquyFkdDYAruGppAM3SGhYRaJaiWVpNNhoLIg2bWoUFvupMWlHiCm3paABcwVVLA4HsploWHCLCprjk9fvmHT92ebXJkBCvQFwDcCwfEqX5AL4iD5AH0AA0sKKKa9RDDZvwVSdW4BotrmiW1rBARbMUzdJqstGYtDRsomBHq2BHSQPQFrQFDURLA1XjlZq9cJy19mcstIkQvW7YPJZ1R1xQZUKMUt2CrzqaBVcdrlVzttpitZf3ES+deIEruCJndTQAruCqpYHam6VTpky5U0RenDlz5sW+lSlTpqSI6E9ENMz/bxG5qPu9qVOnbmqtfZqINhORpwYNGnTg9OnTFwecxA8honsDjg0zTGPS0rCpFfwo+QoGKILQQLQ0gHhFK15Rmg/g6xrQVur2whhbpJ+y0CfMPECk+Avm2AlE8p+sm5jSx+IL8dKJF7iCK+ZZHQ2AK7hqaUDLLuYDHc2CK7jW1iz1G6VEdER3Q/Tkk08eunTpUv/ffjRjxoxsV+P0HiI6bODAgS+1t7ffT0QP+c3Trs/SjBkzjgzY2USzFELF5KKjAXAFVy0NaNnFwkVHs+AKrn3mrOO9ex6R+TKJPEMcO4xEnmehK8XI9KLQ2fPSySexS63XVa1GfmnYRN3WqQNaXLXsQls6OgBXcEXO6mgAXMFVSwPhmqV+U9RvfDLzm127R1fuLC211D3Ob5DGYrFbrLUPEtFxfiN18uTJhzDzNcaY3W688ca3AjRM0SzVSYAoTdpaCRAlBvAVeRAlDSBndfQKruCqpYEqzdLC7WzkfbLmfSL6HhE9RlYuE8NXstCsbDo+G81SNEuhgX7VgFYtiNJaA77qzIngqsMVOQuu0EC0NBCuWVo6uvw2/NL3um+7F5HTuxqrNxtj9vebo6W7Tv3mKZqlAQjoiCpKEyEKi44GwBVctTSgZTdKdQu+6uQXuOpw7TNnx3lt51uyuzOZ+VbsnoZ4MQldYGPyMzJ0butRySfQKOvXRhnyQCcPosQV86yOBsAVXLU0oGU3SnULvurkF7jqcNVplpbeal++kxTN0kDN0fJBGgmgYVNrEtCyGyUG8FWnCIKrDlfkLLhCA9HSQJ/x2mXWu+MaYrErmXkJFelxNvR1EfrIkn2nNZ2c1MfKBjVWRwfgCq6osToaAFdw1dKAll3MBzqaBVdwrX+ztGvH6We6H+LU1RzFztKaeqQrP6SRrBo2tSYBLbtRYgBfUbCjpAHkrI5ewRVctTRQ1W6TV9iLSK43xMtE6PNszIzsyxudS9O4A83SPhd5GrVbw2ZVDdS4lIWvqFvQFjQADawooBr1UMMmfNWJFbhGi2v9mqWl55mWPryp65b8HmeWLl68eK8777xzWYCF165ENCfAuLBDRhLRgrAfqjJew6b/lRp2NWxq+aplN0oM4CvyIEoaQM7q6BVcwVVLA4Hsjv7Zc1OXvJp9dMhOB14795hNDwqwhopS3YKvOvkFrjpcA+VsgBwtH4J46cQLXMEVOaujAXAF13pq4EMi8v/X64uDTKzlZ5b29pT70oc9zZw58+LexvXxnXjAk04HPkp/hcJfYXQ0AK7gqqUBLbtRqlvwVSe/wFWHa6Ccbcrkf8jM3yOhtlw6MTrAehHx0okXuIJroJwNkKPlQ6AtaAsa0NEAchZcoYFoaaDiFBq6Wdr9QCci2qzUoohc5DdIS98Xkae6b9EPOIGjWaojqihNhCgsOhoAV3DV0oCW3SjVLfiqk1/gqsM1UM46Xtt5QjTRkFDWTWwbYB2HeOnEC1zBNVDOBshRNEt7QtLILw2b0IBOHdDiqmUX2tLRAbiCa+3N0hom31o/gmYphIrJRUcD4AquWhrQsouFi45mwRVcA+Ws01K4iImTInRgzo1vEWBhB21BW9CAjgYC5WyAHEWzFM1SaKB/NICcRS2EBqKlATRLa1hE9PURLAijlQCIl068wBVcsRjQ0QC4gquWBgLZTbUULhahgUTk5tzEJgHWUJgPdDQLruAaKGcD5CgaZf3TKEPOImeRszoaAFdw1dIAmqU1LCLQLO0bGhYDOgULXME1ShrQmrSixAC+ImejpIFAOdvk5S9j4WXEdGrOTWwYYA0VJQbwFTkbJQ0EytkAOYpmKZql0ED/aAA5qzPHgCu4amkAzdIaFhFolqJZWk02GottDZtahQW+6kxaUeIKbeloAFzBVUsDgew6XuEKIfmQic8hMfvm0iPmVJkQo1S34KtOfoGrDtdAOVttwVrhfcRLJ17gCq7IWR0NgCu4amkAzdIaFhFolqJZWk02GgsiDZtahQW+6kxaUeIKbelooP+4TptmUlucMNUanmDE/EtYnso1J26uVvzK3tfQrIbN/uMaEmAvw9cYg5RX+KkleoeZLmcr+2TTySfRLK0aVI14adhEHkSrbiNe0YoXclYnXlHiipzV0QC4gquWBtAsrbrEDTcgSgU7Sr5qJUCUGMBXnYkAXHW4ImcjztXxCp6wxLkoG3JD7DEq2jEi/EpuUuKEENOiRn5p2IReVwS1KlunpXA6Ce9MJEcJ0Vda3cRf0CytmhFVuVa10HOAhs1AGoCvNRAIkFs1WdWxC22BKzSgowHUWHCFBqKlATRLa1yc9PYxTC7RSgDESyde4AquWAzoaKBfuI7z2r5jxZ7KwqeLoafZ0m7+F4uha5ntJdnmkQ8HnDs1aoGGzX7hGpBZkGFrjEFTpu2HhmlrITmSqHhQzt34UTRLq4ZMI14aNpEH0arbiFe04oWc1YlXlLgiZ3U0AK7gqqUBNEurLnHDDYhSwY6Sr1oJECUG8FVnIgBXHa7I2Qhzdbz8eSy8PQldLYZyJPQYC/2AjJxLxH/NuonrAk6NGvmlYRN6XRHQqmxTLQsvEGs3I6YjRPg7ren4n9EsrZoNVblWtdBzgIbNQBqArzUQCJBbNVnVsQttreNcndlt385NjP+mD81BAzoaQI0FV2ggWhpAs7TGxUlvH8PkEq0EQLx04gWu4IrFgI4G+oVrysv/RIi3ZUuXiKG5JDSPhY4XIxeToadzE5M/Djh3atQCDZv9wjUgsyDD1hiDlNd2iRCNIJIjiOyEnDvyT2iWVg2ZRrw0bCIPolW3Ea9oxWutydmUVzgy6yburFezdGwmP3puOjm/aiXUiddawzXA9SNndTQAruCqpQE0SwMWtqDDolSwo+SrVgJEiQF81ZkIwFWHK3I2wlzHeW3bWqIMCb9KbA9jkdeIzeNCsm1jI33nqe8m3g44KWrkl4ZN6HVFQKuydVraLiexg4n4cCty9Nx08gE0S6tmQ1WuVS30HKBhM5AG4GsNBALkVk1WdexCW+s4V+e2BW5u0kivXs3Sptvye7ZOSj4RQMMa2tKwqVULtexGiQF8XcfryxqqA1q5hWZpgICGGYICoFMAtBIA8dKJF7iCK3JWRwP9xjV1e1uzFO0JJLwLMRkh+nssxj9+5qj4r0NMihq1QMNmv3ENwa6voWuMgeMVriGyRGQOJ44dn2ve6I9ollaNqka8NGwiD6JVtxGvaMVrrclZJ1M4LpdO3FyvZmnKyx+YdZP3V62EOvFaa7gGuH7krI4GwBVctTSAZmnAwhZ0WJQKdpR81UqAKDGArzoTAbjqcEXOrgNcv3RzmzOwUX5FTJ8lsvsHuOW6fK7UyC8Nm9DrishVZeu0tE0nkU+I6Ahr6ZS5kxK/Q7O06hKxKteqFnoO0LAZSAPwtQYCAXKrJqs6dqGtdZnrNDFNW7Z5zPQ2ES83QrOfceMvlekvlAaaMvkjWtPJuwJoOJTdAPa0albU7Gpw1WIAX9fl+hIsaaOkATRLg8U08KgoBT9KvqJg6xRWcAVXLQ1o2Y1S3Yq8r00tC/dnKZ5HxNsbpknPNFdtjKFZuiqBKGkgUM42eYWbWKSNmI4XMRe2puO/QLO06hpRQwcaNgNpoOrVorFbCRHipbPeAtcQXLe/+Y2N1m8cdD0xNZFQjphHMBU3JOGrsunkr0qEG4qr4+WfyrnJ3QPUhlB2A9jTqllRs6vBVYsBfA2RswFzQCtWWnajpAE0S0OIMMjQKAU/Sr4iWXUKK7iCq5YGtOxGqW5F3tdxsxceYaV4DAl/Uaz8sHVS8u4gE2GtP7gC2o4814DX2dewNcbA8QoeCb0iJBNNsfjN7DGbvIhmadWIasRLwybqdrTWBIhXtOK1xnO2KbPgYhbehonesczLjNCdQvJtjvEu2ebEgbXM3U2ZBScym+NzbuJLVSuhTrzWONcA1106RMNfDZuoLzp6BddocUWzNGSBqzYcxSpaCYB46cQLXMEViwEdDfQr11QmfwwxHURsvkhSvCrrjmypNgmWva9RCzRs9ivXkAwrDV9jDFJe4U5r5Xk2PJHFHp5Nj3wuaLN0zE3SOO94Xl6H60e81oH6UgcdaOSBhk0tvWrZjRID+BqiFqS8hXeK2HlMsrkwn8gk95LlnwjTNRwzP8hOHPFMV14G5up4ef/uk6NzbuILAXI6sN0AtrqHaNjUyi0tu1FiAF9D5Ow6mgdR0gCapSFEGGRolIIfJV8xuegUVnAFVy0NaNmNUt2KvK9OS9tJLLKHEH+WiG/NuSNuCTIRlozRYKBhE3pdEbSqbJ1M/tdClGPmZsPU/Exz4m9BmqVOS9uPWeRwYcmTpfeoaK/NHbP5R8TTAAAgAElEQVTxoyH1VDq8qq812NawGYjrp9VXJ7N4RC49dGEN1w+uAXO2BrbIgwC1MIpcHa/wOyYzl8huKkJHsdhpROYxMXQts70k2zzy4bDN0lTLwqss2QmtzYlNAzDR0JaGTa36omU3Sgzg6zpaXwLkf/eQKGkAzdIQgQ0yNErBj5KvmFx0Ciu4gquWBrTsRqluRd5Xp6XtB2TttmTMJmLptwHOpyyfJzUYaNiEXgM2Xhyv8HsmelyIXCs8eW46nqvWLG26rXARkWxFhnYwlve3hg8xxF+2tnhe66TkE0EWVxXGaOhAwya01cc869eYXHP8CmigRgI6axjkwTrK1fEWnM3Me4s17xDLOBH6NxuTJyqOyDUnv1OiwkAa2HuWDP8kVpgtbPZobY4PD6DiQHYD2CkdomFTq25r2Y0SA/i6jtaXEHkbJQ2gWRoisEGGRin4UfIVk4tOYQVXcNXSgJbdKNWtyPvaeb4ZmwSJjGTmJ7Ju4rogE2HYH1xrgU3oNXCztO1BFvuAMKeF7UmtzSOf7it+W51xzwHDd97nfC7KKcL0Fzb8FBXlXGK6hAzNzTYnLgwZ/+7hGvmlYRPa6qtZ6hVuz7mJo6CBGgnorGGQB+swV8dr+zkxfZtElhFxI5G8xiLnZNPJJ8PM3eO8trMt0beI5ItMvKEV+ePm68UPu+dwXtaHmjW0pWFTq25r2Y0SA/i6DteXgDNZlDSAZmnAoAYdFqXgR8lXTC46hRVcwVVLA1p2o1S3Iu9rqiV/vwgXmekDEf57zo1fGXQy7BqnwUDDJvQauFlaeISF7xWWo8XKGdV2hu542ROTB39m2wlk6Uwx9AxZ+j8mcoXpCDa8ZbY5fmhITaFZGjBWUeCaaik8mW1O7BEFX2v0UVOvqFtYw9WkgSav7V5mGkLWDv3ceom9KjQ4+5xnnZYFLpE5VizPZJLTiGlHZnlchAs5NzERzdI+q4XGGkbDZk3aClAn4atO3QJXHa5olgZI6jBDIFQ9oWqw1bCJyQUagAb0fswjZ3XyqyJXp6XtF2ztIks0kpheaXWTl4aZEIOcgRnSnlZuadmNkl4DMXC8trlM/o9i2Z3YnJdz432eO7rVWfcdOHzHPc5jK6eI4aeJxBgyZxelOJ4Mz23FztIaUqDzI1HSVq++Ol7hnzk3sXWNEDQYaNhcZ+JVY5w0G8ZRitda42uT13a9IXpLWHbONSeOqBDXPn1tyuTvZDL/YZF7hOVOYt6cLY0jQ9cZUzxxzsSN/96LVjQYaNhEzmIdDw1AA71Oebyak2G9P34IEd1bb6NKC80oFewo+apVsKLEAL7q/DgEVx2uyNl1gKuTKdzObP4p1m4ihvKtbuKikHOxRn5p2IReAy6KHS/v33Z/iwgdbUQuzk4a+VAVTYxKZRZMEzZfMMSbFEW2IqE/mhhtZE3Dua1HbYgzS0MmVdfwdSIPHK/wTs5NbFIbApWGcZS4om6tA/Nsjdov/VhozTZ5hZsM0UtCtF/OTRwQtlmaamn7LRWX30fU8BzF6HdiZTgL7ykxuYatnJxNj3wOzdJeIxs6XgE0omET9aUf68uYWe/tGGu0B5Cl7ZnoH0bsg3PSyfkBYq/5xyhooJcAoFkaQpllQ1Gs+rGw1B6mlZ9EvHTiBa7giglWRwP9ytXxCvcRde4G3IGZnss2J34asu5q1AINm/3KNSTDSsPXGAPHK+SE5BdMPIlJrsy6yfurNUuJ6O1UZuFVQvZ0IvpYyL7GLKfm3I373JUaxG4dWK5W0yHg92vES8Nmv+eB4xUW+c33nJvwtRH2pcFAw6YWVy27UWIAX2tYa6S8/CVC/CUiHpFz47uHbZY6mbZbiGUQW7pGDM0loZfZmOkickTOje/WRyJrxEvDplZuadmNEgP4WpazjvfBWJLllxNxUVj+QyLbM3OHWLmw2lFHJbkGrjXUwrCLju7xaJbWSk4vSBoJoGFTaxLQshslBvBVJ7/AVYcrcnYd4Nrk5R8iS39gwzsJyX9wG37oxUGU6kugnE15hXlEfJ2QTLKWfjZ3UuJ3QZqaYzL5PWLMtzHJs5b46VY3cXVomqt+QIOths1AXGtgEXlfmzILLmA205j4DUvym0Edgy776zEbFEKw0GCgYVNLA1p2o8QAvtaw1kh5hZ8K0ygS2SbnJncJ3Sxtee/LRNY/w/xjEvkqEX/o13YRmp1LJ25Cs7TPKqahWQ2bqC815FbA+WuVeDle4W5D9k2x5nYysZEkxTGWZbAh2irrJv07rIO8oAG9ePXgj2ZpEElWHgOh6glVg62GTUwu0AA0sKI+auSXhk342kusHK/wV0PkWaLRTLww68YvCDk9asRLwyY0EDBnHa/wLBFdQcxpkeJNre7IXwdplo5rKexdtHSFYXrWCr3Rmk5cElJL5cM1dKBhE9qqUF/824DZ/3ehA4Tlb4bMC0KyfnHD5ZPmfWPUJwG1oRGvutvcyXt3/Xd/9ZPPb3zoOS8/5278ccBrCzqs7v4qzd3IA501UU1cUy35G8TSAGLes5czg6vqateWBbsVxZxFRF8jogKJ/X4uPfI3QeaDoOIOOK6qrwHt9MccU1O8AvgfJQbwtcfO0sITxsTOkY5iOxm6hYheIks/FSM/H/zZxFcf34fboYEABPRqLJqlgfAHG4QCoCdUDbYaNjERQgPQQMDGS7Cyusoo5KxOflXk6niFvzGZ+0hkI0uyvDWd8H8YhXlpxEvDJnI2YM46XuEFEbnYGE5bkttam5N3B/lxnMq0HSwkJwvT34lkSaubPDeMkCqM1dCBhk1oq/yHYUvhICI5l4t8ihjKkdBjLPQDMXy1Ybrrmeb4/wTUhka86moz5eV/ImKabMfS4WbAwEUiMr/VTZwZ8PqCDKurv11fqGETeaAzd9fE1fEKnhAtNMyHZ5vjm9ZaX51M4evEdCmRbJ1zk+sFEKyGtjRs1sQ1wPVr2Y0SA/haUgvG3DS3Mbbe5x41ZK+1FNuXRHYk5o1ilk4psr10QMOAA588avj7AbQFrno1Fs3SAAIMOgRC1ROqBlsNm5gIoQFoIGDjJWhhLRmHnNXJr96apc8bkUss8RhiHpRz46eEjJlGvDRsImcD5qz/9HJmc65YO4mYfplzE3cEaZY6mXyamL8tRM8y0QY1nlFZ+lUaOtCwCW2V1awmr3CGId6PrJwjMWoloVfZ0uESozNYuJB146cGrDMa8aqbTSdTmEYsXyNrb1n07KNvDR89fpKQbEbEf825iR8EvMZqw+rmL+bZVVCv01ybvPyvjMiLwubUnJsYVnOztKXwXRKaTMR7fPTyu0Ne/NEOy4LMB9VEHfJ9jVhp1W0tu1FiAF977CzNX0pkxhLJ+tRBv+aY/bqYWAeJvBBirQSuOr+PKpYj3IYfskpjgaG+wMDkolcANIqrhk1oIFoaQLyiFa/emqX/IuGziWkMkySzbmJKyOlRoxZo2IRegzdL/03MZ5KI3/z8Ta457gX5cdzk5U8xQrsJ8zISGpVLJ/YNqaXy4Ro60LAJbfW85XCqEB1hLJ25YmepPMnCpwvTFWT44Vxz/IqA2tCIV91sOi2F38XIPGKL9smO9g9/2DB4g/eIzTNii0cOfvWFgx6ftk9HwOvsa1jd/MVvGfXfMhqxqqm+OC2FP0jRPs4mdnnOjTfU3CzNFI4npv2JeM9iw7Kt500Y1RZkPqiD7ktNrDVcA16Xhr8aNmvSVgAG8LXC7wPHy99MbJqpKM8S0zbCNM8uee2gecePXZPH0kADvQg6ULN0ypQpd4rIizNnzry4287kyZMvZOYf+f8tIofOnDnzXv//T506dVNr7dNEtJmIPDVo0KADp0+fvjhAQvlD/INtO+3U+aWRrBo2IdSAP+Jq0AfipdPQAVdwRd3S0UC/cnW8wptk6Xg2NEaIts65iaNC1lmNWqBhs1+5hmRYafgaY+B4hdcM0Un+A55I6I/ZdPLWID+O/R8CTLQhCb9CLAOybjLo7sHezGsw0LAJbVX6YZjJ/4nZLBARf43/lli5n2OxMUX78aR5kzZ7OWCOaMSrbjadTH5OA8VOLxJtW2xffHBsvfXfI8vXS4xuGPzy83s/Pm2fIOfQVUNRN39LvkjDJvJgLVoTOF7hESb+tZBc2jgsvtlTB/OHZUILpAF/lzgT+Q+I2qNo7VfmTRpZLXcD2a0m+lp8DWlTS69adjW4wtd+zNlUJn+oMM8ipqtJ5HAmk8268aND6BYa0ItXjzBUbZb6jVIiOkJELupulk6ePPkQZr7GGLObtfYzRHQPER02cODAl9rb2+8noof8sV2fpRkzZhwZUABoluoEP0pJhYKtowFwBVctDWjZjVLdiryvjlcocNFOIMN+s9TJpZPfCThvdw/TYKBhE3oN+EfJVKbwFrFMFqHjmPnBrJuYEaRZ6j99mUQaROgjNlzLLuXyr9HQgYZNaKvCPNs0K78zxfgsZvouWVlGzA9YkRlz08kHQtQYjXjVzaZzW+E3Yvh5Q/SudCw7gWKNzxLxc8Sy5+BXnj8YO0tDRLr3oXWLVz804NYaXx0v/zQJ30pM17Axn8lOHFG+gSmQr06mcBEzbSrMu1trJ85NJ+cHmQ/qEvn/Ggnkaw3fGSW78FXn91y/cU3NXvg1sTKNrX+2u+xHxozONccPC6HbfvM1hE+9DY2SrxWvoddm6cknnzzUb3wy85v+J0t3lnbtKt3Ob4J2j/MbpLFY7BZr7YNEdNyMGTOypU3VG2+88a0AwNEsjXgBCBDjIEM0EkvDJn4Y6egVXKPFFfGKVrwq1kLHKywWom+w0Bhi+mrOTRwUpFiXjNGosRo2odeAzVLHyy8gEpfJXGaF/tWaTlT7w3dnvByvcDNZeVeI2pl5x1w6cURILaFZuiqByOeB4xUmELEnJO2tbmJIDXrQYFA3m04mfzIZ00wib9vi0i1MbOByJuoQsr/OuSOvrOF6K32kbv4q123U2LVoTdD58Ebha4TpumLDgG3mTRhafvt8IF05mcKVItRoDO1XJJox101cV0mkTbPbvmqKxf07li3dMdY4eC4x/zGXHjFnLc4BLb1q2Q0Urxp4a9jVsBl5rk5L4XSyNJaFriZjtxMyZ+TcxM4hYgauejW2Rxiq7iz1P1F+G36l/+6yfC0R3WyM2d9vjk6ZMiXVvevUb54GEAGapTrBj1JSRb4IBtB5tSFRihd8Rc4iZ3U00K9cHa+wlMTuTf4Dnoi/VcM5kxq1QMNmv3KtVuwDvL/GGDheW5sROlJYjvOPVcqlk9Or+LuiWdqS/zWRyXJRimJoz5yb+GaA6+xriAYDDZvQVi+1cLsb8kOGbMCvEvPwXHO8sQY9aMSrrjabMgtOZIo1C9lt2PB7bOXn2XTyZzVca28fqau/XV+iYRN5sBatCZq8wj/YylX+k+xjZMbOScfLNy8F0kCTl7+eyXwgJLsz009zzYk/lgt1bEvhmzGSc0jM0OWL2x5qGDpiKyLZgG3s0uykEQ/VIRcC+VrD90TJLnzVya9+4+p4hd8T8atsJSNEGzPTVdl0YrsQuu03X0P41J/zltYcU/EaQjdLS3eSdt+W3327vYjc0317PpqlNctLIwE0bGoKVcNfDZtaDOBrxCfCmrP/vx+MkgaQBzp67T+u08Q0bdH2hhHym1pjxFBzzk18OaSONTSrYbP/uIYE2MvwNcbAyRQ+YCL/qfaT2ZhstnlEtcbPimZp9xl5QsxMB2fd+PjVRKHBQMMmtNVLLRxzx9vxWEfj/5HQkI/Wiw958XCu9iTtcsloxKvuNp1M4Xi77ONvmkFD2nLN8fRq6j6SDBSbsHWP16fBV8fLv0xsziCRn0mH3af1mJGvlAkrENemTP5WJvIf+re7sMm0No+4u1ygTV7hYUP2r0T0meInH42IDRp6mRhOE8vIXPNq32GgVV+jZjdQvGqoPRp2NWxqxavffHW8wuNi+S5DkvMvRgw90NhIOz/13cTbAePWb74G9KevYVHytT7NUt9K2J2lS5YsmdDS0lJenCs5tCsR1Wurfqn9kUS0oA4B17bp2/+0+woGOhoAV3DV0oCWXY1aCF8r5MGwHfcYtNWZ9760+H8fOXjgplvvMnDEJhNajx71tZBzpka8NGxCAysCW5Wtk8n/3+J/zHGHbL7TUR2fLP77/37/S9XOLO202XTLG79d/smHf7VLPnp7YHzU4a3HfOZbIbVUPryqrzXY17AZiOun0dfNJly8ycZfO/5+Yl7vjZYzUu/8uWVRSA4a8aq7zbE3vTqdiLcSlpfnTdnixJDXWG143f0NUgeqOdXL+/C1ht+dO/z4L/s/f95e/nF2vb1Cc2267d15S1574ezBm213yftzf+v+64ap/y4zHsjm2JtevbHjk8XzGtYfllq+aMGfnz0r5T/TZOVr5NembrTZEeffsvj5Jy4ass24Y0zDoD0XP//4pIYhGw5f73PbnzT3uM0Or1FLUf3tjfkgwDqjRk0E0mxI2xo2K2qgadY7T7S/++8rl+XfeN0fsMEOe13x0avzf/SPS7/+TECf+83XgP70NWxt99V/4F35Q+9WuZ7QO0v9T+PM0k6GUeqUR8lXLbZRYgBfdfILXHW4ImcjznXnWe8PHxDreI0tfUUMbU1EZ4c8PwkaiJYGAsXL8fJLYhz7alHsVBL791x65FVVFs7dO0tf9B9eYJi3FkPfyDUnnNVccGvUbg2bgbjWwCLyvu7akv9CUfgRIhoQE650K3A1LBoM6m6zKVO4wC5ZtG3D4KEDs27SP1qsnq+6+4vfMmq/52qKVWr2wmOyE0fc2odoQtt1vHyBOTaBxP5c2B6Zax75bJn9QDYdL/8HIv4DE+1d6ViW1B0LRspyvq+BzXlFou9Jx7JtKNbwiP+gM2Y5POsmw/4BthKGQL7WkHRRsgtfddZb/cbV8QqLDNPBUlzRpBOW84jpjzk3eUtA7fabrwH96WtYlHyteB21NksP6b7d3lr7me5zSQcOHPiS/1Ao/2FP/i363bfn+w+CCggbZ5ZGvAAEjHO1YRqJpWETP4x09Aqu0eKKeCnHa2xLYesGio0VKa6fbY7fTMy2WhEN82OraVZ+Y47xc2zpAEvyeY6Zi3LN8e1DfodGjdWwCb2uCGxVto7XtswQfdmKPYGMeSnXHL8iULM0U/B3S5xoSNa3bC7IufEdQmqpfHhVX2uwr2EzENdPo69jvXd3MBL7NTGtRywTcs1J/1bdMC+NeNXdppPJX97x8QfJhiEbJnJu4hthLjDA2Lr7G6QOBPCr0hD4ShT0ltqV/FIthTOzzYmfhpm/q8WnszFTpINtTK4kY27ITYxnyj4TKFYpr/CwJbndkNnLiv1nazp5efl3pzJt1wnLTizU3vHx+/mGIcP9w1g2F+IHA8wf1S5Fq75GzW6geAWBWYsOQtqFr2Vrra7zu/NsaeVRV2LoIiF5vdVNnhSQL7gGWMMGZFl1WE3NUt9q1+7SH/n/X0QOnTlz5r3+/586deqm1tqniWgz/y9PgwYNOnD69OmLq3qyYgCapTrBj1JSaU1aUWIAX5EHUdIAclZHr51cU17bCSL2q2xi74uVBjayviW5tLU52deten1NuT20tdvt73+uo9jxFFs6WJg3I5Yrc27iiwHn7e5hGprVsAm9rohYVbaOV/Cb8g4Rn0BsX841Jy+roolOm06msFCED48ZGmZJrqhBS+VfU9XXkFoNdP012NSyq3H9/eqr4xXGEsksJm7oZXdbNdwaDOpu08nkpy//8L3YgKEjvph1E6t7Vi/yYFUCdY9Xl3kNuzXZdLzCGzk38dk+kiG0XccrLBE2X2WxP2eR07Lp5JNl9gPZdLzCE0z0C7G0Fxtuy7rxCyr5Oc4r3G5J9rPFjoKJNW5E1t6emzTy9GoJHvD9QL4GtFU6LEp24WuA9cvaqoHUrAXjKWZ+Rpaau30Upm8Q05Y5N+EG9Bsa0NFARfyBmqUBA1ePYWiW6gQ/SknVrwv4OohWg62GTXDVyS1wDdh4qSHXPvV5sMMlfzl2/c22PXo58eWNQu+IofNJ5E0i3j6XTnylBqYV9ervXDVCD7Clw6yhUUw0PecmNg9pXyNeGjaRswFydpqIub+lbTlbcoRpqhC93ppOXFJFEyuapf6P8w77VWIzgmN0fc5NfC6kltAkWseaRKlMfg9hvo6IDIn5Xi49IuzzCTRqQd1tNmXabl3+Qf6DARsmdsm5ib1XU/fIg3UsD/rSQyrz1h7CAx5mwz8VkpdyExN3VBgfWrOO11aU4vJxHGv0H9B3fs6NP1pLszTlFbIifDmxdO6Iy7mJXhugTZn835Z/8M5vB2w0qinXnPh6HfMg9PUH/O4o2YWvOr/n+oVr0+3v78nFjqvZ0tSV2mSbEjaHh5gz+sXXgLlTbViUfEWztFo0Q74fpeBHyVf8kNWZBMAVXLU0oGU3SnVLxdexN736G/+pyix0Ixm6iUjeI8vnEMtlVujO1knJWSHnrYqxSmXe20m4eDdbOopZkpb5lpyb8K8pzEuDgYZN6DVAs3S7u2XAkPaFH7KV3cjQFGF6O9ec6LybqI/XqMPulgWvtS9cylZSViTBDXxbrjmxcRgh1aNBEOD7oC2dObEiV8dbcDaROZJI2sWYC1onxv3zS8O8NOJVd5spr+1XyxYX3howLD4m25zYI8wFBhhbd3+D7DAP4FelIfA1xG34qZaFp4rYo4hoNIm8SkxvC5s3WpvjK3efdUEOxXXMTdIYW2/hx2xlV2G6xpJcPjedfKAsYIFsOi2F+VSk84l5N2GJt7qJ43vThuPln140/88XDxs9/uScmzioRg31l6601gRadgPFqwbmGnY1bEaaa8orHClEzWzpwpUxipnNxdqf5NKJrQLGDVx11i8V8WNnaUBV9tPiPdIFoHaUPT6pUQQ0bCJeesVKI14aNqGBFemrwVbDZqR83eUX/3dr4+BhC8mYd4X4FBF5wwidKjG6lNnckp044lc11N0eXMdm2hzDMpMtHcPMG1qWX+bcRCKkbY14adiMlAaUcqsqgzG/f3tw7P3GNv9cLTF0HDMVss2J/y7uK4tjVNOtC2PcYF9kS3uL4WFE8qucm9gopJbKh2voQMNmVa41coi8r+Nmv3eAtcUfEFHRWvrZ3EmJ34VkocGg7jYdr3DfsoVvPz9gxKb75tz4uJDXWG143f1dU/Wl2oX28r7G9a/xnN3J+zA5SJb8ljh2M5H9BRHNYUtnWMOXE8ndrW5iZgmPUAz2vjs/5JN2fpct7UWGLxemG3LN8fvK+Aay6XiFF7hoTrOxYoqEdmhNJ3t9HomTKcxf9L8PnzN8l/Hn1/mPBr36Oua2BZ+fN2nky9BWjQSwjg+UBzXQXcWukymcTkxj2NI13bbE2DiRuSfnJoYGtN8vvgb0pdqwKPla8VrQLK0W4t7fj1Lwo+TrGl+4hJSEBlsNm+CqsxAA1xUJo6FZDZuR8nXnq+ee05jY/CtUtI+w4fP9W5yZ7MVE/D1D5tA56fhbIetVxet3WtpOEpFmY+lEFtrANtB9uebE8JC2NeKlYTNSGlDKraoMUrMXDhVr32RL+xDLMUL0QS6dPK+KJkbt/ssCLV9Of2NLB0lMBpPwAzk3MSSklsqHa+hAw2ZVrjVyiLyvqUzbwUJyMjG1M9HsrJu4MyQLDQZ1t+l4hT92fLjwPw0bjNgn5ya2C3mN1YbX3d81VV+qXWgv72tc/xrP2bG3LTzExOzRXKSLhCnLTM+SpSmWi4cabhicdeOnlvAIxcDJLB5BvPRfbGm8ZfGPUcm0ppN3lfENZNPxCi8a4vOFZAsh2ruvB5ilvMJLH8x/+PvDdt73ilw6+aUa413pY7366p+LnHMTc2v8rkAMarCtYVfD5hrPg5BsNRho2OzB1fHyDxCxf8TRKnfqiKFHB8QaN3/yqOHvB2DRL74G8CPIkCj5WvF60CwNEubKY6IU/Cj5ioKt03gCV3DV0oCW3SjVLR1f19voM85N/7yGiXewIlsTEzFxlph+uxpPlu3ha6plwXgRnsaWT6GirCeN/Kecm1g/5PSowUDDJvS6IrB9sh1z0382ia23vr9DdF9hmcRsPsq68XOqaGJU6vb8+lLkh9nSISSmUWL2iZybGBBSS+XDNXSgYbMq1xo5RN5Xx8sfRkTHELEV5j+0Nsf/JyQLDQZ1t5ny2h5a/mHbKw1DRozNpRNjQ15jteF197daHajmUB/vw9eAt+E7mXePIzbfYssXiaEsEf2780icGE8qCg1pdeNHl3AOxXX3XxZGrfzjlaELmPjerBtvKYtbIJuOV3jN2OLJls14Yd6t1U2M6S3+jld485NX5v9w8JY7/yjnJj+/GjoKPBeM8wo3P+MmjqvxuwIxqMG2hl0Nm5i7+uk3Ysprm2VJXjeWVrm7Qph+WbTFQ+YdvfHfA+gMGtCLVw/8aJYGUGQvQyBUPaFqsNWwickFGoAGAjReaiyzyNmu/HJa8reR0GFEPJjI7p9zR/6pRqYV9epkCl8XpjOMpTPZcIMl+WsNDS6NeGnYRM4GyNndvHeTHRR7gS3tTzFuFpJluebE2dWapU23v5/kYvEOttJ51p7EqDXXnDCroVfEax2YZx2vMIGIjiThpczycNZNzAipCY1aUHebKa/w2LJFbX9vHDpirzrvqEMerAN5UFHz06TB2bLtz8TyDFlzBrF8ELPFI4ux2IUkcn3OTd5Ta7PU8d7dgij2BFv6ljVyDgs/mEsnbq6pWZopvGOo8y6DTYR5Ss5N9HrMhOMV3vno3387c8gXRl+Tc5MjQ+Z6X8N7zVnHK/wh59b8MKm614Kui9Cwq2ET9aWf6ot/9wEJPcJCfykVujBlmPn2rBv/SYB8gQb04oVmaQABBh0CoeoJVYOthk1MLtAANBCg8RK0qNaygK/BtkYt0LC5UltOS+E4snQ2MTfm3PgWNVxz6Ud6+JpqWXCIWJ7Cwud2NsPcY0wAACAASURBVLgMzc25nQ0uCfFdGgw0bCJnA+Ts6FsKoxobu26nN3QUMUmuOXFGtWbpuNnvbVG0xZ8bS1O6tPTUex98MOzfp3xxaQgtlQ/V0IGGTWirlzVBk9c2iUS+zUTtzPxE1o3fEFIPGvGqu81US+HJZYvyzzQOTR6I2/Dp7ZAxrja87vFaWxpaTqbt20TWn+N3FqKBRPIC+0eYpHv8gSoUg7Gz8gey4auN0ESJ8Xlk7aO5dPL6WtZajpdvM2KO7HxwX4zPyTbHd+otYE6m8MHH/3rmuPW3GndbHY5h6XP90v2m/1CpnJvcrZqIenk/FNcQ36FhV8Mm5q5++j3reG1PE/EtbO3/dq6RYrw9kxwtlncStoUYmzc7rL1jbjp5ax86gwb04tUDO3aWhqh4tUwuNZjXSAANm1qFVctulBjAV50iCK46XJGzylybbltwAhszmUhG5dxk3Z8s3rXr67tsadqKBhfP+WjQu0NePHyHZSHmMI380rAJvQZolo7JvLWZoQFzjNA3ydB3rUhDazp5WrVmqeMt2JHInM+WVow19NuGRnKe+m5idRonGjrQsAlt9VILU15hChHvJyTtRJ1/jLk2RG2JDNeUV8gue//dRxo32vjQXHPgJxsHRaGhWQ2bkYnX2tIs9f3Ye9b7w5eY5e8IsRDTeb3kSKh4OS0LvsQSu5OsTLSGziSSOa1u8ue1/J51vMKiGNE3i0XekGL26r5ur3e8QvviF/5y2NDt9/pt1x9eg2q82rher99/AFXOTWxfzQCapb0SCqWtgJw1bEa6vjhe4R9UlAuY+RX/QqyhGYboXSERIvMKUfFNEv42Uez0XHrEHOi1X/Va8cvQLA2Y7RWGoQAoNwhqD03FTyJeOvECV3CN9MKlTnVGNQ+cTN5/MMphRGbHnBvfcDV9rrCzNH+0iDmYbecDIPydpU+0Uzz5nMsfh/guDQYaNqHXFUHtk23TrQu25IbY42zl28J0BDEPyrnxU6roYVSTt2AcEU81ljvPNxXDDxUbBmw9b8LQthBaKh+qoQMNm1W51shgrfZ1zE2FTcwgTrem45f3pquU1/Y9EdmTDC8hoRdzbvzKkCw0GNTdpuMV/rZs4du/GzBi03Qd7gJAHqxKoO7x6jKvYbcmm45XWEoibxPHzs65I0pvv+8mEcru2Mw7DlPsZiN8NMXoNCv0v61u4uoyYQWy6Xj5JcbKvtY0DCG2mVxzovIfbqeJcbZsW75o/sMHDd153/u4aA/MHbPxoyHzvbfhvfqaamn7T7Y5vnmN3xOIQQ22Nexq2PxUzl215MHqasDxCs8YNtdI0b5Mhr8lYg9gMtcJ0QHEImzpWjJ0gSV5rdVNlj7crfSroQGd394Vw4tmaQ2qV5xcUawC/IirMWQoLDqFBVzBFXVLRwMruTpe4ftE8jUi2ivnJgfXWAN7/bHleIWpQrKvsdx5VpLE6JEBpnGLgE/lrOlHXMBrQH1R1lZvcXAyha2I+U9s5VBhOYwNbZBtTn6vStxGNXn5c0loNyM8uVNLhv4QEx47Jx1/K2DMKw3T0IGGzU9VLWzyCnsRyXeYeH8hfm3J0mLz85NHxqjCg21W1DDyHwjTLiT/aXWTl4bUg0a86m7T8fL/6FhU+H3j8OSEbHNi05DXWG143f2t9keTag718T58DfiAp26GTV7bd5jkbhJ5gdn8tMKDmELXF2dW/stk+FoWOl5YTiZjXqrwcMhAsXK8QkdMeLcOsYPYsH8+6NBK8d/uhvyQIRvwu4vmP3zosNHj7yg2LN9q3oRRq/PHskBNIscrLBAhrzWdOKsG3QZisJbYha8666J+4ernkeko7i4m1iEs32HmfUl4OpFtJuLhJHQisZ+v9FHOTZzei+b6xdca9N5f67fQtXB1rgXN0trpQag6xUorARAvnXiBK7giZ3U08N9maWbBWcw8TogPzrmJhtqnrc5P9sjZVEv+VLGcYqHOHScSowcbZND2T7sb5EN8l0Yt0LAJva4Iap9sx3lt21qS37OlI6yRQ1h4o1w6MbWKHkY5XuGbTLwvWVnReDf0G6LGvXLu8FdDaKl8qIYONGxW5Vojg7XO17G3LXCNiR0vQhsQ09ZG7NvC9I/8o7N+9J/bfvBM+XU6mfwPiGhbIm4XpgWtbuKikCw0GNTdpn+L5dL8azMHJj/3g5ybSIa8xmrD6+5vtTpQzaE+3oevIZule9+dH/LxEv4nM71MbLxc84jyBzGFri9Ns9u+ytZewpZPFkMn9PKHiqqxOuzuu2Ovte+zjC05toENW5nT21rky3d/mFjavuSlRfP/PHHozuNvsRTbdV56o9dXQ0ulH+3VV/+cVGK6I+cmTqzhu6oyqMFm6HgF/I6eazgvf2DWTd4f8PO9DeuTgePlj825yVtCfkekuYa81qpcx9z03rDYesU32NI+K9bavD2JPYPYXE1F2Z4M7cOWThCmq4jkN7l0cnovRsFV73dXD+RoltaeCRCqnlA12GrY7LeJsHaZrvJJDQYaNsE1WrmFeCnHqynT9kNjaHtrZQIZOai1OfngatSEHjnreG1nE9nt2XLnWWZi6PdsjJOdOOLNEN+jUQs0bEKvK4LaJ9tdZ7+3Y9EW72FLR/m3ihHJyKyb6HxoUx+vUU5L4UgmHk1FuW7FjwG6u9jBB807Ov6PEFoqH6qhAw2bVbnWyGCt89XJ5B8V4fvZ0JZEdAIJ30piN1j+yXtt80/cpkezoslrO59ZPkeW25ntR1k32XlMQ4iXBoO623S8wstL3/73dQNHfeHinJtY3SNTkAerEqh7vLrMa9gNbXP0rR8mGhuWvkQkWRJ5oMKDmELXl5T33oFCxbPZ0hnCNLmXP1RU9XXvWTLoY1P4wAjv3rVGeGpw8aPhjx+9hX8G8Sqv3W5/+3MdxcanFs1/+Lhhu4y/oQ71v9R+RV+bvMIZJHQlG36bRR6gWONN2aOGz1vD9SV0vAL628mg6bb8KWz4ACKxRDwoxuaCOc0jng5oo9KwnmvDlsJxYmk8Mw8TaxNC/KO5kxK/C/EdVbUVwlZVHdRoq/tj6r463rtbEMWeYEvf6v7Szh3fxNsT0zvMPNaKnWPYGFNYMmHO6Z9d0ss1qfu6mixDxWrsrHf2Ng2Nk8TapDG8nEQeyrrJag+B1GLQ49LRLK1dDVpB0rCrYVNrEtCyGyUG8FWn+QSuOlyRs8pcm7z8+Sz8OWJKU5EPzx0dv6/2qaviztIbRMym/z2zlH9D1BB2N6BGfmnYhF5XiKdPtmMz+dGGeTZbcq0hf7foZ3Ju/NgquhuVaikcK5Y2Y6Ebu35U384SOzyb3ui5emp2NWz12w+jOvi4Vvqayry1h+UBlxhLZ5Kh463wl5ltjoSftUs/3GvulC0PLr/2VEvhYhFK+LtLmUmyzYnOnTUhXhq1oO42Ha/w5pLX/3Hx4M22uTrrJjYIcX1Bhtbd32p1IIhT/fhjXuP6q9bCGhmE9nVM5r3NGkxxjlh5UphzFc4WDe2rM7vt22LtCf4Z0tbw0UR2caubPLfsmqr6mpq9cKhY++bKHXGGHiYZ+MVceujCcj673tG2TbFD/rBo/sMnDRs9/mrD1PxMc+JvNXIs/1ilht7VJDSahPYkkb+RYX+u2bRo7UnzJo18OeD3VmUQ0E5Vf2u0U/qxUSkvfzKRGWdJ/sBFGikxamJmy7Hi97MTRtY6167CoOuP6N8wQk9Yw/555S+TUDsJXZpLJ/4Q8DoixbXSETIBr7OvYSsZpG4vjJEiZ9hKuvQD/lFHxPwVItlRiK/s6Bh0/fxjNij0YXSd4bprps0pGrmKLf+byT5UJLMFs+wvQk+0phMXrgEGPb4SzdLas2CdEWrtCPr+sbWW2UW8dBo64AquoRfwAWsDtNWlLaelcBEJ+Q9TmMjGbJqdOGJxQIaVhvX8seG1XcpMG1JRbu38gOHZEuPTckeN+FOI79GIl4ZN6HVFUPtk2zS7rYmK9hb/wSDC9HVi2TLnJldZ4FfQxignkz+F2AxmK5nO92M8yzId2zox3hpCS/3yg1P7h9FqXG9/XH9VDfTm/7hZhb1tjC5hS6eJ8X/U8EQmekuEc9Lx8bi5x33uK+Wfdby2R4ilQSzlmGVgzk1We1hYfzCoe31xvPyCj19/4ezBn93+ptZ0clAdNVBzvKr4UHcGXd+nYVfD5lrDdWxLYWvj74ok8xgT/TvrxjuPMil7hWLQ5BUms3Qeo3IexbhZSJblmhNnh7U55o7F8VjH0n+yJf/sdCJDt4qYqZWe1u3MLkxgS6d+MP/hi4aNHn8pi5yWTSefrFMurHL9/gOsDDf+nK18T5iyZDjLRTlFTOdtzI/k3OSPA35vKK4Bbapo6wsnzdx7o9S3fyJMp5gOsWLoUhL/2mVXFpPLuvELQvhXOnQlg8Pufn7Aa+0bPy6GfsFFGU1Mp7PIXcRmWaeG3MRxAb8jMlyrrYkCXm+lYf9tlmbafkhGDqMi9bhLxzDHitx5vIV/7ne11zrD1WkpXElC27GlFUfzsJxlxM4scsOlxA0T+jjCSYtBD/ZollaTY+/vawVJw66GTZVJAIusTgJRihd81YlXlLhqaTZKDFR97dyVZXlDYjmqt90cIaayHr6mWhZeRbbYSMItvh0xdIel4iFz3Y2fXx27IT7b21BVrnXwr+IPjXXBrpNZuCtR8RcsfBwxHUhM22XdxHerXJvfLD2HiJew0F3+WGtoRszETnlm4kZPrQYXDR1o2PzU1EInU7iL/UrB9G8RnlQs2hmxmNm7ve3V3z93hvPT8lg7LQV/9xezf2YpyYY5N3FCSD1oxKvuNh2vbeGHr8z73gZb7jK7DudLlyOqu79Yb6qtuUPHqun2/M5c5DuE6K8s9E4unZhWIUdC2W3y8pOY+Dts6UfCNEGYTKub8B+2Fmru2v2XhVHLl9Pf2NJBK9YIcqfY2LdaJ414oUeu+3MH2xsWzX/43KE7jz/fiL04O2nkQyHzPdCaIOW1+Q3go9nSWWIoxyLPk/AxxHIMsdkg68bdgN8bimtAmyrzwQ6X/OXY9TffbiIV6UxiOkuYvmqEZxT92ZZ589bq83RVtqnMgp2IG64na/2Hi7pi+CQmepCZ7hChCVk30amDAK/IcNWuhdvd/fyQIZ8kLiDD+7HlinfpiOGHig0Dtp43YWi1B6KtM1ydlrZ7pNjxrH+Aq4nRsUL0d7Y0TQxdLWwub20e0duxY1oMesgazdIAmd7LEK0gadjVsKkyCXSx1vBXw6YWA/iKBmSUNIA80NHrSq5OS9uPycogYppYZNp5XnPindqnrp5/jHEy+emlDS4x5FlpmDg3veH8EN+jodlQNlOZ/DHZdHLF7ti+X6HsVjOmOG9p5VZVu2NnLRhvYuYnbOl4f/cgEX8p5yYOr8bVaclfJsKvGUud55pJjK8nofNybvzRgBwrDfu0x0vj+qtqoK94dT0A7AYi3oxJNhGSvJCZ3erG/6fSjl0n0zadmD5hkaXCsmnOTVY70qH86zUY1N2m4xUWL34pO2notql7cq/EG2ka29XQfSQZKNbDusdrbfK1+w9UQvQXP1cq3C4fOmedTOF4ZvkaWb6MjPkucXG9bHPye2XCqso1lXlvD+Liz8iu2BEnhm4xxMc/48az5SId11LY2wpfvmj+Q9OGj/6af1bqDbnm1To6qPQrVvG16baFh7OxJ3aeyWr4aSJ5mS01i6FpRPxszo2fHzD/qjIIaEc9Z3f40UPNgzcffRwLnS5GfkzCbxDR+2T4Cyz8StYdcebq+rp7S2Hr5SK3UrHjh2Qatyam/yGSHBszV2znH7vWuSa0ZrPUaVnwDRJzFAlvRCxxInqdhO5kob+Uxkpi9Espdny7ddImPf4IETZnV1cDNX4+9PrN8fL+sxI2Jkv/R4bPYqGnSOgsidG1JMVpOXfj3taOWjnb4xrQLK1dDVpB0rCrYTP0pB0CtYa/Gja1GMBXneYTuOpwRR4oc015C08Tsk0itHcdnizbIw9SXmGGEOfZym+q/RDqo45r5FdVm51P6V2y90Rms40l2Z6KMqX16OS7VeabqnZDzFfdQzVsauVWVbupTGEfYfKbpd8jkq+RMWOybvzQalwdr+3XbO2rRNy5u1AMXStsLutjd0AQ1BpsNWxW5RrkYiuMWWt9dbzCfURmJxH5XWs6flpvPzibvMJNLNLGFGsXlq1zbnxiSBYaDOpu0/EKSz564a9HDtlhzx+OGDFivwcO5NU5MkW98aLZIFA45qLu8eoCrGE3tE3Ha/sKif0xEz1OzI1ZN1Gp6RXKblMmfyoxjzOWfirM3yEjI3LNialhGy+7tuS/UBT+M1s6ZEVdl+kicmFreuSfy0XqeAv3Iyqev2j+n388bPR4vzH7y5ybuCNkvvc2vMf1O17b70REmKmJiIlJbhSRA4pFe9q8Yzbu0cztxXAoriGuRcPuKMfL3+hrhC1tRMSXCckUYt5QSM5pdROrNOBq9dXx2m4nkU2YOh4TapjIhthayrPhGbnmuBfQrsb1R2qe3fr7d+w/bPT4i0XkdiO0pTB9gZkXWpGdTUPjqbS8Y+UcIYZvYJFzsunEY9XWWgr1dY1w3dVbsF+RYheSSIFYdiTL7xHze0zSnk0nepx/XsJFS1s90KNZGjDbo7R4jbivayRZa5eByi3zWgVAw66GTWhAufm2GnoPvICtw3dAW/89s/QsEt6BiPYu2uJXQjy0oFIYKvzYKMwmoX+xUOeh/WL4Rhbz/Wx6ozDnjGnEq0+bkx6TQS+93jZTWD7HRHkh3oWE3hApXtw6aeNH+tBgv/u6Gvmg4WvVGptqWTieyF5ERTpV2E5gju2UdePjqy3gHa9wCxP9iSz9tVNLMbqCLU/PpuO/XcsYrBGuNTJYa331d4UI0Y5EZk6rG/cfHFPRV8dr80jkFWZeSkRBGu/lqDQY1N2mk8m/+vELfz11/R2+fGc72cRz7sYf1xjzQLW7DrbrzqDLJw27Gjar1sIaGYf21WkpHCRCZxqix4h4RNaNn7q6v+e6HtKzPVv+ObE9WJgr7equ6uuYWW3bxGLyR7a04u4CQ5cLc8Udo+NaCt+0Qqcumv/wVcNH7ztZhB/IpRM318ixah34ckthk6VWLiXmZt8zEXnGUONV2fSGYeacqgxq9F/D7qh9737v4w/bi1dZkQnE3MBEbxDJuTk3eU+NflbMg5TXNotI9hDiOIldj8icmUvHrw/xHRrXv9bkbBAOu/zPv2Y0rj9shL+7W5hPZJYNSPh3wnSCCLUakc7jr/yXZbmEiDKt6WTnMUZ9vNYprk0thaNY5GISM5xYBgiZO9Z/5blTH5+2T/saYNDjK9EsDaL0ymPWKaHWiAEMdJpa4AquUdJApBYuSjtpVOPltLSdS0KfJ5K9Yw180JwJ8X/UWLN7WxD/isjOI8ud54oJy/XEJuyt0xoM+rTpeIUrhGizFbtm5DIiM1aoeKch3jibTnbugOnl1e++1jNeq2Gr9KN9Mhg3+70DbLH4Q/9WP4rRPiK0Z85NfLPaAt5pKfySxP6Srel8oJMYuZQodmvOHVHXH3F1YKChgU9dLUx5+VnEPNKKvNLqJk/qtVmaKdwlIn/3m6VsaI9sc587RiqFVyNedbfpeAVZNP/hA4aNHn9PHR7GV86h7v4qzYefujyoINjQsUp5bT+xIvszyZ3+2ZO9nOvb95zYkj8p15xc2cxKtSy8QKzdjOX/2bsOMCmKtP1+1ZuIC+z0LKBgzgFW2B4MqIdgPj0TdyrbAyKKYM7pzBkjKBIUmF4MoKeeGE4WT08PYXqJBjwVA4LATg9hyRumvv/p2eCyOzszPWyL6z/1PDwKU/3WV299Vd39dtX3YQIEzmDgIFNXL25kb0Jb+xprDxesvEGMaNxqSbhLkHw9qOfXCz11mJqx7gIgckn54jnPdCoY5JfgeaW61z5q2xKlWVsLDWsrAVkgHmAWeaMf6xyUhBw4wEr6PrurmP0Ma0UEXAqmpaV+1RbadqXE/tA1ff0DHIn0IsJpKcRhbpW87gqJja/t/cyyJ7NzPXkAjWXIh4gyqgF+hYkvJfA8SHq97hoWuM5OUmYO8YxL9Kz1R9lZWtfPQiNkh8woEERHBIvUA5MYA7d8q0nTabE0idFopopbg+QGrhuYbj0MuYXbmjhI25oWS1uTD6TnrDv+Ws+rVmzdTYzuDJxALAcH/fmfp37rihGz1LBmRY/+SXxs49pHpwHxoKnnfeCgHTd8NpFY+jYjMkdIZa6dlIrscZA4EYRnIhQZGSdB1W9uqwMeG1d1w9aEc7bvtLVnCaFcQxI3M+EEEAaYunpmogd4zbD+CaZno4k27GLvQGJ+2/R7Ez38x4N2gwM3MBPymqIf/G5t1YpDbxCLLQ0yJMd+4S4OvwEgSEwVjMgppu49zSEXbnDQopgXzGRlxY5wRfnikjNzC05+Rancvt+8S3usd9jP9DxonoEWHa8GzbiB6xhTM6yLAPyNWHzIJI9oJuN482LhtNDxJEQ/U/c8Vtc3LRCyj/V3AtMUJjoFxL1jxJ5OaKtWvKEXy+pXBSMaPoMVupWBf5cWRWMU71R808NDWPLg8sUl4zsVnPxXyfim1O95pIXmQbO2akboOwCdSfJFKSSUSshBiva7gVuPqRlWCIRiZmwp1dWabOKpl9hrtxF6AKAuAM7hTKGVXphnx0hNtrjR/1Z1nz3s4fmj2u653wXCTsil0EMc4e8VEgsikFcReJwtdNeRycJO/CTXm7o3UazdPxyvPiN0P0BtGDjX1NV9k3Awtzho0nRaLE1iNJqp4tYguYHrBqZbi5VbuK2Jg7St7ohPaV7d4TU9Z13mVTPCDxChMzOfQBL+4FB1Yeq3rqZiaaERmg2JdwQomrGcCWOY8FSprs5y0I4b8ysups+w3mXmf7FEO1LoQVuaI4m+9s5YzsAVpRd7l9TZ32ciZy68nKpq//6b2+qAx8ZV3bA14ZwtNMrOBWikkHQbBPozOBmBq7tmhEuY6F4Rkd/X+BLfwUTvl+rq5N8ZB7uF1xQ5+N3a6jPCsyXwLRHyzSLPBc0fww+9w6CPbLEU4L+YfnWgQy7c4KBFMfcfy9ldOoU3lS8uOTu34OTp2TnZh3w6uIPlsJ/xqreovS6uhQnXlxQ5caP/vxtbC6eFhpGgs4ixnYEDTb/aNwZPTTgoNEJXAzieQH8mou9Z8lTTr46xr/UZ1uMSUITEdCYeaMcvNXX1nEa4CXn1vWT14QhNI8lDo+u6oKuByFemnl8vzNZhasa64WD55/IlJRNyCwbZx8RXm0WeW1Mc86Tuh30mLshU2uy1DeCVguja+UVqNMGgg5KQAwdYDau6gRvFLCxedwyx/JA48jRIaS7GrROzY9rqKw49x1JsBvHJxHx10O/d3eGZfjdzNklyu2uGNQaELojwgQz8LIRoC+bvwXiiIQYTn0tAt6Dfe0kCbDf8arfyap8UA2M7BEaaRWrXJLh1i4MmTafF0iRGo5kqbg2SG7huYLo1qdzCbU0cpG11R3xK8+oOr+k56zKv9kMEgXKY+HgicUVwSN781G9dMXaWBkL/AdErJFFzdJr4ISYxsVT32LvBki1uzK+4mNFdMyQOBvAtA2eB5SYm+oIYuaZf/Wud4X0DoQKAhizwqzfU/ttvbmuyJMao54atCedsYXFosAANRQR/l+BjSRFnmEWeUxI9wGtG+DMh+WoGfrHrSoEbAbLjWe7KMUw3OHADMyGvKfqB67YWvhTqzVUZ7RYM7RL9YJJs0YzwXLD8GITepu49I84x/P8Q0SdMKAPz+aaunphsG61lzh5prG2XAyVUvrjkvNyCQYEIoffCInWNw37Gq+6GH7iB2Wrnwe4cK63YupyYBgH8FYP2NHXP8ET3A1/xumuY5cWIREqgKDfbGcuZOYME/dMs8j6kGdbHBFRB4lYpcCIBJ5q6+udGuAl9oJ8R9knwRJKI2sSEESQQChapdzW20Tc9PIoln1i+uGRKbsHJp4OwzW2x1Dd9XUeWchUz/wSBB0qLvDMdjmVCDhzi1VV3AzeK2a/YOlGCSsD8JjN9XOr3jE/Rxri2+gzrVQZ9AZYnE4kXgrqnSeiFOO260f/Wt77cw2t9+4RGMom7APqeQB9Ayncb8yYF2ycuepfq3oTJNP94x/Ctp4jt2Lu4x/SrHZPwZbd8q0nTabE0idFopopbg+QGrhuYbi1WbuG2Jg7StrojPqV5dYfX9Jx1mVfNsJ60U7yCcTxLvqF0qPeT1G9dMcTS4vA8kjQZLKPHgVjgXgKmB3X1VQftuDG/EmJqRvhFgE8CoADoCNAChejv84ryPusXCP01QhguSGSCuZcE3iNk/t3UO9lJZlY76FsyVRPamgxIopfjFDFiXRZfiK47EipxLxMfDVAyuwHtLL1LiZSLEJHR48dMfBWE+Nos8jy6C7a7wa0bmK1uLfQFwoVMPBxEKqQEEa2Qgp4oHeKJfjhJVLRiazGk8jIoYsezG9D8zlLr38zydYVElQR0U1f7J8Ju9Lsb49WimHWCTfniksG5BYOmkBBacEjeKof9jFe9Re2tbcgNzFY3D34P94OaHaJ0tGAsA3BY0K/+LdH9QDPK3hQsljJjFisoJclvMmguAQPb/PjlWdv2Ofx5IloLyW+BxHFM8lRTVxuHwEjoA32nlR1LQowVEpfVPiNE456aunp9Yxs1Y911gOxTvrhkeqeCQQMlU0ap33NtC82DmLYWTg11JQE7PNFyCJ5gFuUnm629zqyEHKRovxu4UUw7CaO9pgKYBcIis0h9MkUb43KgGaH3BcT7krkfCKWmrj7loB03+t9q1xfNsJax5HsEKHrypmnhfizIPoZuP9P+1veC3cqrvYOZmJZI4DlTV7OS8DG3fKtJ02mxNInRaKaKW4PkBq4bmG5NKrdwWxMHaVvdEZ/SvLrDa3rOusyrFgiNA4ltDB4IQU+VbAC8NQAAIABJREFUDvFMT/3WFTNm6SKKyKdAwn5Js8XSvxPoH7+DHQRJzVktYNnhAtqBcOiWHN5/2WDvlugRNRl5HCTeBWNfJv4zMf+XQB2CftX/e3g5TnIMk+IgSayG1eKLpcVhHSzPJ0n3SoU0Ylxg6h5bDIv7AK8FrNnE4npArrMrSoHLiLHG9Kv3pGBj3Je4XcBza81yC9cVH9jnirH91X5/ewygTwncjiFymKUgQT2TeFmL0q8Z1jcCsI/6Djd1tV9zYqmv2PqvZAQEc4SBEabfe7TD8XODgxbFPPqF8i6RrMrvyxeXXJhbMGiyiFT3nz+s208O+/lbvyC3KAcNjHcD1w3MpOesZqw7xUEcb8e2+oqtG5lxJDEtA6EwqHtiJSncCVcLhD7LgHJDhGUlCywAYxvZH1UFjWv7wxcDtu57+NSo+Mp4L85Hr4S2FhrWCQSMIYkros8IxPdBKO3NorwTGjusb3r4Vkh50MbFc2Z0LBh4PDF1Mf3qyBaaBzFt1YyN+wBVnzD4a4BeSyHsS0IOUrTfDdwopjbNOgOEF0D0HiB/MHWvHYpoV0oz3IbmEuNFkOjFRBVmUd7NDhpxo/9Jz1kHdrqFuROuZlirBfNwZgrFso2JDgfxlaauFiZ61qp7htVeWncKpNwboO1mkcfpR4LGzbgxXklhagFrMggfAXYMXjql1O+ZkywHDsfZcfW0WOqYsvoLkhr8FODdwHUD8zdZWFLgr7lLWhMHaVvdEZ/SvLrDq1trQXq8asdLK7YmMPN6AvoD/ICp5ztJvJTwYUgzrCVMmC4i0QeVqFgK8CxT977oYA12Y7ySwozuLmV8AvD9pl/tadusFVuPCUn7M/ODLPhBQAykCN8oM3B25epvZiy95bgJDvqWTNWkbE0GqFGd3YLrC6y7hInPIsn3M6EvBC4yi9QmL8aNbdWKrVWohEYKOOpLxH4IsavHMN3gwA3MVrUW9h731Zisjt4CYtzCAraYfQZJFLLAGPtoZ6KkXLVxAn8AcIv9x9TVXnF2lpoc4fEkBENgtFnk0RzOBTfGq0UxjzHWeqshlpUvnjMkt2DQxIiUAxYOzW9mB5HD3tdUb1F7ay1wA/MPaatmWO+aumqHmkimOOZVM0J3ALQPAV9z7OPyTXj1BeyEeviUBa8AaCaYP5EsXxIkzm3741dnbtvnsJmACBLzHBbyJIDONnXvsU7vMZoRHgCWDxLTlbXr+ikQoqA2TvFOcFrAuocI3TYuLnkzt/egfkS0V1D3DEuGtCTqxOS1cNqaw0gobwH0JZj/nWjtitGO4/FKwlZX54FWXPYXSHoKTP8iQeGg7vl7kjY1V605sfQLlrhfEB3EwCGmX7UTkSVbWh2vyXbMQb16DrRAaCskTiWibTGvJ96HiR40dfWgBPjdD53Jm9pvD00k0F4g2s5k3x+4tPchP4+Y1LdvXXx+B2bu3ntMYSD8tCCuZuBKKTF4wdCEcYfd8q0mnKXFUqdu9Gt9twbJDVw3MN26CbiF25o4SNuafiloTT6QnrPu+Gs9r75AeAoQWcUkjicojwX1Lu+lfuuKubN0OYhupAhHs5xKwbcRaI6pq04ERTd8NilMLRB6AySeBfgfpq52tvtQ85Va2U4yEoDAJAaOAst7QUr/itXfvbX01qN3JTt7LPqTsjWFcdstuD7DugygUyD5IRI4Kpmj07l9TtvvoGuMz0ni+Lp+SsLfBFFWUPdck0Lf6y5xgwM3MFvVWthn/DcvKO06tSEWT0LQbWA+EsAqEEWY+P1ExzoPfS7Uvn17WsEkRxDEo6auHhBHLF3CEmMEETHx9aauHuXQH9wYrxbF7FNsdVOAxeWLSobm9h74vKyuOnXB8D2+cdjPeNVb1N7ahtzAbFXzIFkRWguE5jnYEe2Y18JA2X1EQhWgryXLM0y/N1aM6J1wC43QnYLEGcw8D8B1YHwLQeuZ5Ueluvd2W+AFMIck7HjBBSQwNFikHtfIyRLa6pu+7mSW8u8kUXOcPpr0D6fEONIPLRD+gCHbbVoy54Hc3gOPak5UTXFeNCPoWX0BngrQ5wwsKtXVnRLnJNFWQg6SwPitnguitvqmrztfRuT9AvSBBFeV+tWbUrQx7n1WM6wVkBjFkD1JiL86jDfd6njdRQ6b9YHox8W2e2+jCNsnMGIWoQg1IqWdoK1bAju6F04L3USC9qNoqCQMYEY+CToI4GWmrtofMFMpboxXUphawJrAxOuJaVRWRuY+/72404ZEHLhwQixmk2mxNBVXqrkmqcFPAd4NXDcw0xy45wetabzStrqzFrQmXt1aC1oTB67aWmhYr4ia3SYnCMIzKWR6bXgramKrL2D9AuIRkFRW+yJ0owTPK9W9TpLyuMFBUpg+w/oIEjeyoHmm7onGOupnhO6UoAEkcRMT5gAEYmlIon4bP//Xnd89UVSSwv053iVJ2ZpCm7sF12eERtv+RpIeZcG9ET1m7T0mnv17nnXNkd0vuPNDiuDUunoMPocEeYO6Go11l2JxgwM3MFvVWtjriUW3ZKk9ThMSN7CAHYduHRhHgXgVE+4vLfL+K954aYFVeaDsnyHlFRDi7wnE0misNgIpTHxbqd9rC7NOihvj1aKYhVPW9RCZcv7GRSXDO/Ye+KxQlLOCQ/KioU1aqLSovbU2uYHZquZBsu9zmhFeZuqeQ5McS8e8asXhRyBlWwL/j0nYSdBihT1pgtuv2LpHSj4bhIMA2sSgqaW65zbbTi1gzSGiNyF5PsBHshCXm7qnsViT0FafETqdQTeTRE2SRIE+DBTFij0cjbEOoHxxyexOvQYdzoQTTH+TpFJJ0tikWmyxNBC6ikkMESy/YoHldnIrhw0k5MAhXl11N3CjmJph9QXjchCtB6GtWeS5KkUb49qqBax1QuI8FsLDJB8wddVOqplscaP/rXJ96fPyJo9SXfENSZzcHHnM3BYKvW/qavt4BHc/8cKD97xk3BRFRhNwboRCU8H4jpmnkuBb21RvHfjxsH12JDtIDeq5MV5JYWqGNR2M5SBcwRHuVTrMuzaB/UnhpsBBk0tSFksvu+wyO/FDNNssM58/efLkf9j/P3LkyD2klJ8B6MnMc3Nyck4fN27cpiSNteOzRHFauLhBqBuYrXIBaOGxSnPgjviW5jXNq1s+4BZueo2tP4Yffg1SLmbCiSTE8+YQz5u7sO424VUzQmHB4m/MXPMll3CtJCxxuDvDjfFKCrPQsBbaiSeY8EpbueVI+yGxVriYCKYMtrO5gz5llodFE1f5vfau0nSCpzgcFAZC15AgH0XwhP2SDaKRQb/qi+d3ew99tJ93wCWvkcRf6usRTmfCwaauRhOCpFiS8gOH2G5gtqq1MGfv3nsfeW/JowyqJOYTgMh8KMrpgJhrFuXF2tW2E8XRnZSMVcQYyIQ3and1xxYzDGs5WN7ETJkkxN2m7jnsdzBeLeoDWnGoPySeKl8y587cgkHPKEI5f96QLl847Ge86i1qb21DbmC2qnmQvFhqrTJ1dc8kx9Mxr4VGNBu0FIT/McMf9DfZAdosr1qxdSkzDQM4v1RX96+zUTOsTwVgsMQihjwMQlxt6mrfRn1IaGvfadZZQuAakqiJV0l0CEPeYPq9BY35sBO1sMTm8iVzPu7Ya+CBEDizVPc2KxAlyWddtZi29nspPFBG5L1g+gICa80ixzGyE3Lg0M649qaItROmLxA6jomeJvD7DHQzde+lLYHbGEMzrB0cof4KuJ1U8E9TV3MdtNPqeHXQt2SrRjk4uji0f0SihJjiZrpnAXOvHE/Wa4Mp0lwDOd327XnkI/NfJaarQHwcQDfbuzKrWLksC5ExQb+38e5xR7YmWznJekn5gFYcfo3YXqcwKkNRjvvs4s4rEuAnhZukjXGrpSSWjhgx4i4AJ9tCaEVFxSEAXgNwQXZ29tc7duywjwfOnjx58n21giomTZoUK6NfLMPSYqk7go5bDtWacNO2pn0r7QPu+MAf8sXI4Q3WVd/SDOst2B8hBf0JwBRT99r33FRLDLHU2sySzxCgrTYoCzwGRtnvIDZVUrzaSWZI4iIWKIlkZB+48KKOYbsfvilrDoWS9ThDHkOCv5ZMWaW62ifZl2OHBCdlq0NMt+ZWQlx7dxAxDgbj70x8OIgSJh3Y78opA/K0Pz9vj0VdPxnyJAhxjKmrvwqozklwg1s3MBPy6rzr0Stcs/VIY211Dik3gvlKZvof2TKIEG8Ei/LuT2Rrv6lr9pYi41tAnACSH5m6mtP8MfzwSjBfQSyzWYiHkojJ1rh5NzhoUczoyzCLOeWLZ4/MLRj0pGS+eIHfuzgRjw5+b1F7a9t1A9Mtn92tthYWhzdwBNMXDE1qB59jWzXDGk+gcgK+keBRpq7GiusbE9dnWNcy8/EQNMAsUjvV+ZRmWKVgepaYv2Rh7zzFzaau2icFGpaEthYaZecCNFJIiu5YJUF7SXBd6I2dwOwY4kT8y8ZFJZ/lFgzaG4QLk4h3new0iP0xptg6gxk3CualEthe6vdG7XRQEnLgAMsRtyngRm0tnB4+iaS8n0BfSqBHqa6elgJWXFv7TFzdVmmTWU4S0d3ILPCfLZu567LR3i1JttXqeE2yX06qRTmwdwIz8xQR/ajRfGHCh0kcQ+/uM6wnmfELEdozozuITibi9xjYbhY5iiv7m/hrIsLsRK1E+JiB0ZJw2oIiNVEIG7d8q4mpKYmlDUXQup2kzHy9oijzpZT2sZ1LJ02aFBwxYsR5RPSkEOKYCRMm/JKIKABpsdSdh2K3HKo14aZtTftW2gfc8YE/5ItREvcrtx8w6nnVDMsE6AtA5kPSS+ZQ9RWH9sW1VTOsSgHqz5KroxUJl7PAL2aReq+DdtyYX0lh2hlGSeLPLPCWyMzoP//CzvUZqAuLw1cQ8+lg+QmITjB175kuiU9J2eqAz7qquwVXKw7fAikPIaZxYHkoK3SdqXvjxpk8+KbXzux4xIkPkMTw+n4SH8ckTjN1T/3R/N8JB7uF1xT67tb6uhOuZljbqIpP5gxxLIT8i1mUOFu9FrAOBGEBSfypwW6Y/Fi7tu0PGpC4B0zbocgnTN27n0Mu3BivFsXsMzV8sKLwu+WLS0bnFgwcA9AwU1cXOOxnvOotam9tQ25guuWzu8XWwill+1Jmxs1gOQJgC6S8I7nq6QV61y/jDJZjWzXDeoEYq0nYYiluNIvUJrs2m/0YUWzdTYw9GBi6JcfTftlgqrRt8xnWMilpnACbRLy/JDtchufwRnYntFUz1l1AJIchYid/BKQiVOLINFP3dm3Mgc+wXgXjq41LSko79R7YnUlcFuPof6rTIqathUb4XCJcbp/AIaKMoK7e6LCBhBw4xHPz/l0jvtULxPQBSBYGda+toexKacJB/5mb1YqKHd9RBCfZwEx4UxE8YF6Rd3mSDbU6XpPsl5NqNeMVKLsJRDpJGhrvYilouiIjl84fmj833vrim762J3PGA2B5JJH4XjIfQcBPkWroCy9RFzkxsEFdN8YrKcxCIzSbWMwC8WhiOTjoz/88QR+Swk2Rh50uS0ksbSiCSintIwnRnaW1yC8IIU61xdHLLrvMPrIV/c0WT5MwOC2WuiNmuOVQrQk3bWvat9I+4I4P/KFejJK4T8Wq4qpvaYb1PjH/y47BCdBrpX7P9BTtbDJWF8ycqazY8adKkvh1F4ugYUwoN4s8dzhoxw0OksLUDGtTVLAhvBKRkfMWDutaf/TVToBBEPsA/CFAt5m654i0WBod1bjcakb4DoD3IYnnmegYEF9h6mrceH1HPmHemKPu7W/4MsAE+8jnRaZfPcGBLzWumpQfOMR3AzMhrw5tdPOFu97WY1+0OlRlYg1JRMeIBX3WNkfmfTw4/u6hvsb6wwUiH5HEqfaOo8wqdJs7XO0QSyz1GeH1XI3zOYPbEWicqXv2dsiFG+PVopiFL687jKrkm+VLSq7OLRj0CEUiI4PDus532M941VvU3tqG3MBslfOgOeK14vCbYN4Kxt9A9B6xtJioa9vIlos/HrbPxmauc8yrVhyex5JXKOA3JdFdpq7GClURE7f2JECECRdzdaWv9JI9oskaNcP6HixvJBY/QxF7M0s703bjmJMJbdWKrQvBuIjsDx62WIqMdiSq3zX16HzfqWiG9SaY5pcvmb20U++TPCzEDc0Iv6lMjdj9r7UPjIUg6mLqnqsdgifkwCGem2t31FZfcdl5LOkyYiphgeNNXT0rRRubtbXfKxv2llXV80jC/sgMKTBJMF8T9Hv/G6stbbp1JhG2Bi9WP7ZvJYmeM3bBXjfGyw3M+rWw0LD+TMB1dhz9eP1mgZeTCOFSK5iX9QIrH4L5vyAcCfDXpu49ozXyqhVb/4HEywwaDQXDS4d4ShP0w63xatJsSmKpjVIrmL4O4Oe6naONd5KmxdKU3NWNwXcD062HIbdwWxMHaVvdEfXSvLrDa3rOusyrL2CVMPhtICoIvl2qe6eldHepuWinedBnFrdVNoTDJNG/DlMKDBFAxOHuDDfmV1KYmmFVk4SPFbwAKUeZ/nw7M3C0RJNNMFcqRO9HwO+autcOnJ8UrkOO3cB0a24lxNVqdip1h8QkCBzA4DtM3WsLzc2WIx78aGibHocX1ce1qzmueQSDrwjq8eOd7oaH4tY0Xq7a2mda2X6KELboeY49DiwwAYKeNYd4AvHGpV+xdZRkepskn82C/0UZfHjwonylmZ2lWxDh05Ah9gHz3aau/uF2lmrFZb1Yilc3LSm5rmPBoAcVoVw9f0iXeLuDHC4x/+/XLVfnQazB0AzrIjuJDjGuZ4FSIipBhG9nQWMA+ZKpe19sZhAd26oFQm8wYCokvpXEj5hF6oExsJsTS+1dqSuYeDCxeDRY+0FVM6w1gvkSZgoxUw8o/LjZIKZpLX5CWzUjPJYAHySPsq+RXC1IyQiauioa21gYsN4jQkn54pKvcwtO6UAs7wv6VTtkX0uUmLYWGqGhYDpHEM1n5r1MvzrSYWMJOXCIV1fdDdwaocz2TeBCIjGHOXKaqXt35fRGzGeCwmlrDiOhzCJJ0Q1xLOhBEvRCcEierf/Ul8IpZccgQ9wqiDpIMIiJJapfXaB3fceF+PAJn19+R2NVb6tmhC4A6BKSuDOefVLwJMFoVpBuOGdrQr/Q13aYBCYeRUQrgrp6X4r93628+gJWEMwTWNBoYr62OUG+Qd/cmFsxqUtJLG3uGD4RrQLQZGfp9u3bLyouLv4hicE7GkD9S04S9ZOtYh8Lqsny23LFDUzbOjdw3cB0y1a3cFsTB2lb0/OgNflAes6646/1vPZ9YdXM6nLr3YyOnY+vKg/NWXqjtivH8Hfyra4nXd6pp37/Z+VL5tTHFm+731FnkaJkL7rigOiRuySLGz6bEDP3IC37oNtnLStf8uE5HQ/vf/+2lcue+OqeUz6ps7nvxB+erNq66ZsdK5fN69jrpFdW//PRE39580n7Be//8zNBwjl71HPLbibK7Lzlu9JXstSee+V02/eG0mHdT4znCwff+g9/+/37nrT5q7mP19Vru/eRJ2TmeoaZQ7vGPcKfwMcS+kGSPtqwmhuYCXlNwc5UMO3juz0A7FH7YSCrmXbbAtiW7dnT0/4An2/zN/Pn2wFL2+9XcBTLSPX2sh+/375yWX1Ii8YY9nUdDj6m/6Zlcz/peOhxJ2xcMnt29ZYN0sZsXFf9U9FFm774aDZlZGd1OEA7xvr0lZ1etpPgJWprEvWcVEkW82cA9vuNnZ232VNyB98w44gOh/V/JvTh1Pu8Jw29afMPi+//3wNntuTOUjd81g3MVHw2mXH7zW3tPfarazPb5h616atPHs8tGPS+3Lbpjc3fBCd3OOTYG2Tltm8WXXlIc1nXHdvad/LPgarN6z+TW9b9mNPz0PtLh3aLlVAvJm6fST9NimzdUJrRUT1j+6plT31198n/sQnVAqGvt363YHj11o1bMjp1y2+716EPlA7Nb4yb0NYjHgv+Nbtz19M2L5sbzXRvl9yCgW/87+miIzct+mCnedn3hZ9nRDaFS9YvfH95x4OPzc7pcfA9pUO72u/3LVFi2tr78YVDMnLzTqjaummB0qbdgYsu3+8Gh40l5MAhXl11N3CjmL3GBP+Wkdv1lMiW9f/JyFVPWzB8z2jS7V0oTWw98JbXeuUefOzTmz7/+Bobt8PBR4+q2rrBXHr9UVMattP3xZVvcKRy5Zavgy/mdN17/4z2nsMop03hhrmvP/v9lOtm74JNzV3qGq9u2drrsXnnZXTqfuaWr+c+Fa+Njof1v3v7L1+P//Lukz+MUy/a/4PvePfoDvsfNWbT5x+Nardvr5NEdtsDF1y2zxW70IfdxmvhlNUlO8p+ej7b22PotpVfPbbsnlNj7l5u0LeWsnUzAPtPs8WxWNowRunkyZOjmevrxFMhxA3pmKW74KI1l7qhlLuB6ZatbuG2Jg7StqbnQWvygfScdcdf63nVApb94vMyEZ/MTLNNvzpxF+40O/lWwYtW98xMXkSS6o/uMPG5TOQp1dXLHbTjhs8mxNQCm/JAFd+RxCAp+GES4nlziOfNOrs1w3obkl4n8FcsMAUsR5r+fDvL5moHfUumakJbkwGJUWe34GqB0CMg0ZYkB2qPbyZMylNzDH+fY0nigfp+2Ec/pXzY9MfcJZUsJW5w4Abm72EtHAjgkSSJzQRQpbTvlJvZQc2v3li2JqOTt6vIyMoBCSGrK3dwpLq6cv2qlVxVGY2B2LBktOnQPtOz594VoZ9/yPb23LeibMX3snKbHfe4qnHddnv36rN9zfKvRUZGRlZej322/fzl0iRtrKsWtdXhNYmqp4I5CYD9p0npGwhrAnJy+ZI5t+T2Hng3SNxh6p5/JzLCwe9u+KwbmL+HeeCA1ubfu/oVhwZL0JWiKnKTzFDmgamEmG+HoMdJYNr85ndfO+bVZ4RnM2OWIui7iJRTTb/aLdn7QTTeH5QZgDwHhJfMopq45pphVYDlicSiEoIOZfDVpq4WNsJNaGuhYY0g4PSd1nbCeKEol84b0qU+7E1tm58KwNiwuGRl596nkqTIi6au2m20RGluZ+nVAnQ0E80Fs2bqqu6wsYQcOMSrq+4GbhSzMBAeRZB/AmgOCBebunp8ijY2a2uhYZ1AwBMkEX0WZIHhINrQMERTobFuBEFeaB8vZ0F+Ap/ATJ8AkR6RbeUbFl5xYNyERina7BqvKdoT77KancAB61IQTiaJR+NVZoF7CZge1NVX49RrsLuYhpPkm2sTcV5j6uqufJjebbxqRmgpJE2DwNmQGGMOVd9NMBZu2BqzScdiqY3SzM7SF3Nycp7esWPHewBmT548+b6G9ZJ0vnTMUndeut1yqNaEm7Y17VtpH3DHB/4wL0ZJ3qdiVXPVt3wB67+SECBgEDN9XOr3jG8pW6PJKxTxMXHNEdzoAzHhzxC0t1nkiRuI3ukLVwo2J+S1T2B9zwxE5oFxFgv8HSTfMIvyjbq2onGQgMcogrVM/CyTWFiqe+zdQGmxNA4HPsN6XAKKkJjORD2J+LGgrh4QbwwLnl5yV2bnPQ4mxhMNfKkbCBNMXbXj26daEvpBCsBuYO7utdCJUGrbGhULMzuqeUrbjp3BMgJSMmTlti323yuslT9ldfLms5SRCmuFvbtyp5LRpmOHzLzuPex62WqPvSvCq1bIHVtsUXVnUZOI2u11RMH2Nd//TwhFyVL32m/bz18scThmqQibiZpIFTOmYFpYXHaMgBi3cVHJHZ2OGnQnIvK+4ND8ltxV5YbPuoG5u+dBonFv/HuzHBxprG2Xw2IKkchmyQNY0AoBLGBC7taKzEu/ujR3fTONOeZVMyw7zuOrxNVhRsbTpj/mmhkTVzPCcynC41jgHAj61CzyPHvBTFZW7FhXQZJrd5KKPBZyuqmrXqf3bs2wRjJ4oJD0cP3aHo2tGDl/3pBfY4Tbv2nFYRMSz5UvmV3WsdfJVSQw09Q9eU4HxQmvNclzhJ3gxt6NNiCoq/UnZZJs1/F47UbcOvHtehAdRUz/ZkRGmP7ESfkS2NyEg8Li0KmQdKd9LDx6LeFsJtrL1D3+Bs9YlxPTeZB8G4gvYWBvgA6HwOzqzevlolEHOfnoniStrW9jmc8Ij2bm44nxWNxOCrqdmRNtiqjxgWLrejD6kMSTQqB9BLDjCNuhplItbsyDpDA1w1oOohuZ5SjIyAulQ7vNdOqvqXY60XUpiaVXXXVVR1sUJaJjaxuYMWnSpOjCVLfzFEBPZp6bk5Nz+rhx4zYlMqT297RY6o6YkZSjJjlGDau1Jty0rWnfSvuAOz7wh3kxSmENrLvEVd/SAuF5BDkZRIMkeF6p7h3bUrb2M8KHRFjOEkz1R7iY6BQQ9zZ1dbCDdtzgICGmbb8EzyKJv7LARGYsL/X/+qKkBazFHJGjhRAVLMhO+vCVqUcTZKXF0nhiaXH4aTBXQ+IVUGRPJuUpU1f3jecPBWO/fCSzU1eVJNeL+UTUWRJm7OLLckI/cOCnv8mcTcGeeJck2387VtnpDtqOioVZnbvmi6w27SgzK6d688awLZpmdem2V424KURG5+57VoR+WM7VVfau0fqS0S63Y2anbntUhFeuyPbs2TOydeP6yo1lGxqLpSSE0qbHYUfuWPvDNzZelnfvA7at+GKxAzvtqqkKm/GaSRVzDYA/NwYunBY6nhTxePmi2XflHjXoNin5kQV+7/sO+9kSfuCkyWR9ywnmH+qZoGDmZjWzYsczYPzF/pbIzNOqMzIfW3xxZ/uEQnPFMa9aIGR/9HuBiH5g4E3Tr3aKAd6MWGotAeNOIpzFhF/MIvXeY1+0uldlYqmdgM3GkaBOJPg1U1e7NMJNaKtWHL4SUvYnpnqhx/74GGv3dGEg9DkxPVy+tGRDpz6nSJaRe0zde4xTB2pY3zd9Xb/gkDw7pEVMWwunhe4kQXuT5Ln2BWT8AAAgAElEQVQs6GxTV+2xclIScuAErEFdN3CjmD4jfBsYBzBHPoYQ9o5hO5nirpQmtmqBsnMAMZoYt0SBBS4DcGhQV+tj3Pte2tiHZfXYDEk3ViPyCIgWEqM3E+1baa2cuOSGgnqBfVeMc+qzKbTlxljVr4WFhnWDIPRGBE/Hs40FrgHjC9Ovjkm0vmhG+FFiZIO5uGZ8qBiCLqmdKylQsPtEaM0IrwDzaAiMJE64s9ate0xMzlISS1NhP8lr0mKpO2KGqwtAkmPrpJob9rqB6dZkTduangetyQfS88Adf63nVTMsE0zPAXwyCAtMXY0b8yjBYruTb/UNhAoE0XSSqD+2xoQBDBxX6lfPdrBwu+GzCTE1w+pLRFMQ4WEgXAuBpcEitT5mpv212hZSo/0g/I2Jsk3dYx9TToulcTgoNMLPEmMLMb/GhG4ges7UPXvF84eCZ78em9ExTwhJU+vrEbdhQompe9s48KXGVRP6QQrYbmC26FpY+FLoeIqI4bJiW0+R3cbeLfJygrlvh8aKO0aNeIqKhdl53feAUBSR1bZ99ZYNli2WZnbutldlaMVyyVJmddmjx441335jy0QNr7eP72fl5nerCK/6OatL9z2rNltlkS0b7fiFO+0sJZGZ0WbPgw/fUfbDt4KEyMpv9WKpTYP9vrKTWOYLWH9iQQ+VL5p9b27vgQ+zQm+XDlHvTsE3m7vEDZ91A7NF50EDMnabrYXF1n0A/YWYu8bYmRlrvBzbWmhYCwXoaSb5E4HeCxY1zTTfnFioGdZ3qI5cTopyGhNnm7r3at/LZflcLb4gidOiOoq984wxy/SrHRsZnNBWn2Fdywxtp1MDAg8QEGh8XFgzrG+IxO0bF32wtfMRAzbIDOW/pq7aa42jogVCV4LRH4I8ABRmfr7U7/001r3bV2zdxxGoEPQjwEebulp/UibJRhNykCTOb3bvKjSse4mRD8Z/IHCrqau9UrSx7rKmYmmxdSGAiymC6DomwfsJQfcG9Z0TdvkCoYcZ5CPQUYB8g4l6E+GAb+46/vCNP34d76NCqia7MV5uYP76HF8cvh2M/Rp+TI7VeRY0nATWBYd44uUMiNqqFYenQeJbYv7AxrKTMzJwY6muRmMWp1Dc4CApTDsZHUd4GCk0kkD/COqeGgG4+ZIUbgocNLkkLZamzqJbg+QGrhuY9QtA6hQ2e6Ub9rqB6RYHaVvdEZ/SvLrDa3oeuMyrz7AWwn6JAg8Cyy9Mf368L86JluSd5oEvEDofoPvBGFJ/oUB/Bk4xdTX6kpVkcWN+JcS0Y2oJ4DFIjGLCSBLi52BR3v11NvuKrc3M8nySIswkBwDieNMfjcWaFkvjcKAVr5sAyeuI+Q0IzgfR5GCRaicMarb0mfTTa0qbDlspIsc1rGRnkY6VNTlJv/p/ub4UvhTqTdX0JAHLt/7yTbBdz4NPZynziMgMFqk3x+DOPuYafWFyUGrEUnWvnpCRCDKycgQI1dvLN2R2yt+zYv3qnzPbdsi1vzLsCK1o8sKrtO/cKbOjml+57peVWZ27do9s3bCuavP6LU3E0oyszDZ7HHjIjrU/2sfsqE3XfQ/a+tPnixzYaVdNdRdovGZ2BfOOxnz7issGAeLujYtKHuhUMOgGJvmcWZT/lsN+xquecD1MoS03MP9wc1YLhO1YjOcy4YxIjpK3cHCX8gRcO+ZVM6yvAApwdeS/lCE+NHU11gemmLi+YusXYjo3AjlIgA63j6FrxsZ9gKpPSEZ3xALRD1f0gamr7RrZntDWwmnWjYLQC/zrrjgWdA+YF5p+9Z6GePYOMQG+csPikqpOvQZZLGDulfNR1muDB0eS9U+fEbpNMs5QKONjWSUXIouvtXfQbf3lm2lf3nbchMY4mmE9SqAcZl4BwgBTV89Mtq3aegk5cIhXV90N3Cimzwg9y0AHAO8A4l5T9xyaoo3N2uoLhC4B4QxIiiYyY4XbQmJ2BsnCz/SuXzYa95uZ+WEi2LvpVxLzMdtDK6e3795t5mcXd29pwdQ1XneRw1iX14yXLegzVJJ4IW4b0Y/6NR884tSrEUsN69/M9Lpgrkk8SLiLFXrDbD6WcqLu7TZeNSMcFhyxNzRcAca7Qb93pyRiMQx3w9aY/KTF0kRu0/zvbg2SG7huYLr1MOQWbmviIG2rO+JTmld3eE3PWZd51QKhpSCyXwYGScY3pf7ozshUy07zoF+xdaJkPEISo+sBBfdj0Lmmrp7koBE35ldCTJ8ROp1BN5PEDUw0lAhbgrrntjq7NcPaSqycAo5sZ4UOI+ZrgrpqH6FNi6XxxFLDMojxExj/ZCE8gAyYuto1nj/0mfTjG0p2+6XE9stbg6Lg482buNuy0V5bSEulJPSDFEDdwGyxtbAwUHYfQdGI+Y5IxdYHlDZtj4OkE1nQcxLVly5o9KIKoA+AuInfnn766e6jRo2KjuH48ePXXnvttVZULM3fdz+u3L41UrVjR2YHj9c+Nk9KVjZHqio4UlVVuWHNL7Ji2/bGHGd26NJZaZ+nVq5fvSqzU343uWNT+WP33JEzevRob2ZmZvT9Yt68eZuPP+mU1ZlduvewY5qeftqp7SY+P75nhkDViBEjfnz77bfjZqFt0OauCJvNuceuYDaJW6oVh3ViHr1xccnduQUnX0vRDwx50US4LVTc8Fk3MFtsHjTibbfZqhnrrgOkfcz5zAyl6sgkxB/HtmoB61tBdCsxVkWI5zazGzMmrmaEN5DkgUx8AREGBXVvn8Jp6w4jId8iiWiYPCaZBVI+NnVPtlNeteLwLZDyEGIaJzNIQMpbCHYoPqoEy58gMiaYRV3qkkr9AMId5YtKNtSKpZ9Gtld5Fl7e3d51nlSxY43LKvmyIsQCFjRKAJWSmSIVm/MWXrbvBY1BosIhQzJhOZE4wyzynJJUQ79WcjxeSeK7gVsjlBVbT4BBYPkpQGNMv3f/JG1qrloTWwuLw1cQMIAi/Agr6EuM8xl0AsDLIHkpycijwUu6LbMB+04rO1YR4gVIDGEFZ4IxgjmSTZRh73z8KuhX7SP8LVVc47WlDGyAUzNeAesxIsqG5PqY+rHaYrJj76OTqasnxrGlTiydTywmgWVNwkSBy5mxuvEHDAd92m28aoZVLiI4mxW6kplLkkhk64atMalKi6UOPMjpzSVFaDcG3w1Mtx6G3MJtTRykbXVHfErz6g6v6TnrMq9awPrSzkLLCgYC9KOpex5M8f7SZKzsAP4Euo0iuL4BZh8WKDIbxKVKoj035ldCTM0I2S9Ol5CkO+1j9iDOCureaDKCC2bOVFbs+FMlSWj23yWzSgrZol9BWiyNH5tKC1gvE4n/Qcp3waILK5GXTd2rNucHdtwyWbl9qiBlMUA7xdRlgfc4wr1Kh3nXJuFHsaok9IMUcN3AbLG1sLDYmkGSfySm1yKRiimUkX24YGgs8ARH5NjSYflvNOpzQrH0s88+O/Doo4+2dyJFRcxjjjnmR1sszel2wIFy+6YN1du3bLWz1SvZ7dsr7XPzIts3l1euW7OaZfVOsUrr2s3qlO8VbXM7R3eWdlLzBx53dOTF8U9H4yzaQujFF1/c5Zxzzsl7bvzz4dufmNhx6NkD14155KGu7dq1E6FQ6I8nlgasM5lww6bFJY/mFgy6ipmNUr93Rgq+2dwlbvisG5gtNg9+L+9dmhF6AKAuAJ1BHPlz0J//eYJxdcyrFrB+ZonRgrCaRTTcTqx39Ca4x75odajKhEUSxzLkYSzENaW62qdwerhQMF6MhqiJ3v9IkMLzTV1V6mw/0ljrzdq+bazIaf++6fcGmuuTZoTuAGNfYhrPhDFE1JYZ3xKhHTNMFjiLOHKfqed/oBnWBmKcu3FJSXatWDpHqdyx37xLezSXDGunZjXjp32AttNJ0tXR0yAk7gTjXwpQXFVdccuC4XvWx8usu1AzrOcZvEEwr2IS55u6OsDhvHM8Xkniu4FbK5SFx4J5B0H8j4lvN3VPi4ulmmFdZ+ugYLzChHsF4zsG7NBH94L5DCbR3tTzort4fYb1Nwm+hJhLCDSEiUoh5TksxLlC0J1SorxU95yfJG+JqrnGa6KGU/i9brzetKVtinDc53cWdBLAxySIu1snli4XoJtZcnTnrp2clYH9Sv1qUQp27tZ1WzNC24TMGMQichUT/ddOUtfSa2yKnCAtlqbKnMsvx6mbFfNKNxYVtyaVW7itiYO0re7MrzSv7vCanrMu8+oLWF8z8V0EGsiE1Xbyhl24R+w0D7TisB2HbTQkbq3DJEFHSPAoU1ejImOSxY35lRCz0AgNJbZjyeF+Bp8DQr7p946wbe49dUOnLKV6BUnUvzixQvM/v7n//jvWtHgcrYS2Jslj42q7BVczrPkA/0ySHpWIdCKR0WxG49odLseC5SGAKCOBX0Qk8oCEsjH6AC/odYXkoHlF3uW/Iw52C6/J9l8rth4D40BiOZtJPAeQJMkaK3hSMj+6QPe+1wgrrlh61llndZg8efI+WVlZ0ef+yspKHj58+Mp33nlnQ5s9Dj5k6cfvZHbv1lW56dbb165c+Uv15Inj97SH7vLLRnxv7/5cvnz5Yfvtt19OVVUVl5WVVebn52eNfX7ixjsfeUapXL/ml6xcjyqrqyor168O1x3Dr9vJumDhwm1TZ/wz66kH7lRsodRu/48olvoC4bMZfFX5kpLHcwsGjbIzm5u6+nKyY55EPTd81g3MP9wzgWZY4wlUzuCziPnyoN9rZ12PVxzzqhmhMkDRScowCwTb9vDkfPwnavyhoglun5c3eZTqihBJFIJoTyb5tKl797FD1BAwhiSuqDPUPhJv/uDJxD0kC42yGwTT+bImo/pHIM6UEX5iwbAmawu0YutuYnSXwAJiHkUQT4BlIRN6E9P1DNwCQWtN3XO1ZljbhJSDNiz9sENULFXwbgQoWFik2onREpaCF63umZn0GpO8X0jxZ4bcj0jY68aC6oqthy4csVeT5E01sRv5J+Ko0Oz0Q69b/uoWbo1QFrAmMPF6RPAJKZhm6t64Jz8SEh/jObYwEL5VEA5i5vUEHAfQOIYcDRZvEvhDFvwESQSCQ71T7VANJNCbwG0YlE1MrzLkWIIYBuZVkvgZSHFd6TBPaRK2JKrieH4lAmwuHnAS1yWqErW10LAmElM4GtooTmGFjobkv5h+dWCcanVi6QaAziPJNWFBBPqAoQf96nGJjGrm993Gq2aEKwXQX4KvArAwidwMbtgak5a0WJqiN7k9qVI3K+aVbjlUa8JN2+qOoJPmNc2rqw+ELbwWtkpb647nSbDOoA2luie6UyTFstOctXcDMFBEEnfV4UkFBxPjJlNXeztow421ICGmzwiPZubjifGYBJ8GosNL/Wr02GHhlHU9KEMGSf6auZoFntv0dfCx/z18ZtwHVgf9rqua0NYUMN3y14S4mmG9CdA8kvwhMTrIDLxlFjXNzmxneLWPpgqJGyVXzxAiKwBETmGIEHHNDgoWMCTzkAV+r9MM6G5y+7seL21qqD8UPMqMNZDVR5DI7A7C9yD+3izynhvDl+KKpfXC5YIF0VAIffv2bf/cc8+FrrvuulVtehxy+NKPZlH3rl0zGoqlRODLRoz43t4hOnjwYI+9G/WRRx5ZY4uunTt3zhj3/KSNdzz8lKjcsHZ1Zoe8PLCUFetWherE0jqBdcZrr2/8cN7CtjePvpSN6S9vvPnGG7zbtm6p/qMdw+87rew8QXRZ+ZI5T+UWnHw5AW8kkaTCybLghs+6gZlwfXHS6QZ1d5ut9npIkk0707pkvneB32vHZYxXHNtatyMTjE2SeG7GuorO867v0Tj8RRPcowPhPSLE35FE/+hareCfpq7m9g2EThOCbm14aoQFfbYlJ69Dm+3hYxXBDxGUSSzlBGIcA4WKmFG4V07en14bTJUNO+czQvczRJ6U8itF0CVgegrExwO0HyTfTAoNlFL6TL/3XM2w7NikvvLFJZ6anaX0JlB9gql3tXeyJ1U0w3oBzAcAXA1WFhDJcyAoVGH9/N6S6/tE42c2LJoRmglgKZGymllebupqv6Qa+rWS4/FKEt8N3FqhLPwigVcRy08lxAzTr9pxq3elNLE1KpJLuQcL0Z6ZPYKFISHvICI7ceY9TPyQfWS6dGj+4z7DepxtuY7QB5LnEcSXUlbfK4R4EExLWeApYr49iQ8NyfTBNV6TadxhnTph8yUQvqVIozBFjcAY3BuES02/9+g47XS/YCaXrdgRrj85Fa1L3AuCLgkWtUax1GKS6MsKXQXGMlP3PNbSa6zDcauvnhZLU2XOHYHEtqbVLQCpU9jslf/fOXCj/2nfcmdupXmtmcZu+KwbmK3SVs2wvkdE3sAK2V+aN5Xq3tt3Yd3didfozkzQuSRRv1vVznhKgu4xddVJwgA3xishplZsTWam/YXkG6HgT8w43tTVs2x+fNPXHSojkbcF01/r+GKBiZu/mfvg1w/+5c1d4DDWpQltTbG93YKrGdY7YPybGP+R4HYk6F1Tb5qdWTOsDxHht4joM0ZkFoieIihrGHyTotA9spp/hsB4CdzcGjO0pjBmLTZe/V4Knysj/CikzAWJdkwo3ZrjOXPZYIoV+zWuWGofwbcFUjtWqd0nO3ZpaWnp1mOPPfabtj0P77Xkw7dk9247i6V2vcsvG7H8ySef7NmzZ8/s2jinq+uwxj0/sfyOh5+mqFjavnNnCFIqrJX27rGquiP/27Zti9x4y+3W1Df+1aFy3aqfLx8xPPexRx7qvm3r1j/cMfzC4tBgARq6cVHJ2NzeAy8jgVnBIu/UFHyouUtazLcaNOAGZqu8z9ZxohnhAabu+XfDQSg0rI8UlrMkxOkgMdHU815r6Rf5mvjafAqYtrPAfzKr0G3ucLVxTN8m41X40sZ9KVK1kKQdpif6cSq6K3XbyrD9sWoASYxscP/7JNLZo4oN4aeJZXti8YS925QZ7wjGfbb4JRlvLxjqfW6n/gdCDxNEewX8gRT0ELMYD67qClIuIMm6nVgGAt9szi67s/2O/C0kcfTGpSVqjVjKMwWqz5yvd//ayVyoFUwH2xvRQZQviB6YXxTNkN0k3rhmWG+BMZeI1krwtXYYAidtufQM6+o88BnWK7aoJAifRBizTL/a0WGfG1dv6ltGyBamOxLERrI/RtsiOXAywFlgjGFFjGWWj5Tq6izNsF4C81dEdEQ0kRFomoxU3Ewia6pQ8L2UfNsOkmd/rne1P6jtanFj3XIDs94HfEb4dXvHJCTPjtd5Bg4kotuCfs+Rcep1971cFuFqYYfoOrVhPUkw2/X0ZMfYlZ4M525wkBCzz0TOVNqEt9rrBgt7J3xS4cYS4ibT4WTqpMXSZFiKXcetQXID1w1Mt24CbuG2Jg7StqbFt9bkA+k5646/1vMajWVGGC3sY/jADlP33JL6rWtnYVsrti4npkGQ/HD9CxXJniAxxtRVJzGw3PDZhJg+w7qLGT2IMcE+vkTMZwd1dZDdl35G2CfBE0lieD1fxPdvX/3dO5/fduz4XeAw1qUJbU2xvd2CqwVCHzDhXSFpLkHJkaK6xNS9bRv3obDYeo+Yp5KkH5gj7xJlPAPCSkl8fQbjLslYw4IeY/DT9gvV74iD3cKr0/5rRnhsZPO6nIwOXfqAxK3BorySZjCaFUvrjuDb19m7Oe3/2rtD6/4+Z+lP+y+Z80Z1Q7H0hUnj92AG1Yml3bp1y7zppptWjh8/ft2vYumk8jsefioqlma0y80VmVk5O8p+WjVjxozu9k5UG3/mzJnhi4ZdvjEzV823E0H9kcVSrdi6EIyLyheXPJdbMOhyEN41i9T4mY+dOYQbPhvF7DvNupAEn2cLdQT6uaqqctLiS3cpg7VrtjqjLKna3Qun/iihtL9CEO3NjDMky5sXNMjGrBnWkmisTsYFROKfwaK8RCK44/5rhlWtMB0jmSOs4MMskbnPfy/utKFRD5rg9jPCh0jIj0jSGXZdFvgXZcjDUUVnQNDZiOC++nu7oHFUQYM5R14NRgc7MzcLlDJjVo1YGhVMXyvVvdMatmuHBSFQFiJcbIsZDC4gOyYlYwgItmh3MJO8RVDGlyzlLyRx4q9iKYpZybio9OLOS5IajQaVNCO8SkZwm1D4CVNXvc2JmpoRep9AH7BEGRPfVur3xhOaWvv9O+oDPiP0D0gsIPAnUhElZpHa5P7skO8mvmXvFpWAgmq8RRm4i5m2MMsKInGwAP/IQoTMorxo2COfYZUw43WQHeKRRxPE97K6Yi9Sspcz2AvGh6VD1XpfdGhb4+qO51cS7bmB+etzvGHNIuBjSHwczxZm2QMKPWnq3n3j1OteOG1d54YJ3GrmPg0G+EoQzQZk6Q6Wz3yud92aRN/rqrjBQULMPrO4rbIhbMddPp4JI5hkWamef3cCuxPiOuh33KppsTR1Jt0aJDdw3cCsXwBSp7DZK92w1w1MtzhI2+qO+JTm1R1e0/PAZV59AesXkDKCERkIBpt+1T76nGrZaR74ikPXsCQfMZ6of6FSlK7gyARTV3s4aMSN+ZUQszC680F0FJKnSoGjBMFfdwSpMBAeSIR7SfLV9f0gXFu54ZefFl/b++8O+pZM1YS2JgMSo85uwdUM69/E9DqYg0wiCyQ/MnU1p7F9hYHwFEFcBYlJTPgMzKNAVEgChyOCaKItFriXCa+UFqkv/Y442C28Ou2/ZlgzK1Yv/zS72/4nk0IzgkM805vBaFYsnTFjxl514mXja2fOnLnuklse7LJkzhuV3bp2zaw7hv/CxPF7SECMvGzEd83tLB07ftKmOx5+kqs2lq3JaNuhg8hu1+HhW67cMXr0aG9mZibVJpH6NrND585KuzxP5YY1v/yRxVLf9PAQlnx++eKSCZ0KTr6UwXNMXZ3gdMzjvSC7kZjOF1ivM0VOZ6AdwY6nR4UAdVAY+jy/55cU7XdjfrmBie4nDj24x/AxTzKjEhLtidCXib8A04d1WaU1w1oJxhVEsBPXtHjykRPv+Shj276H7yAJX63o8UF2TvYhnw7uYDXivwkHWnFZL0gxixjn1K63M6i6+ixWMuwdZ32I8WT9vV2gBFxxACltzpaSi8Bsi21XEWgphLiTOXKPIjJGzhvS5YuG7WqG9WRNchrUxuCVf2NFaGD0B8tXRYYyZf7FnjnHGGu91RDLSNIpDXaWvkhCGRkckjffiS/5poYOYIWWkUQ/Fpi/JcfTbtlgsj/CNN1ZGgjZGeHfBPFKYrov6FcPcdJWa9xZqhnW20T4REj6JCIw1yzyZDrsc+PqTX0rEBoLQTsoghlCEWqE5SVgPghE+4HxeMOs61rAWgDwOGL6komOAeEMcKSAQWUCPCHoz2/JD9S7vhYwE4i4AQm7jhl7AGrF7fBsZjmLmD6LP04ij4WcXvtxoLmq3QsN64CGMYmZcD2I9gFhb4CXgrEDjErTr9afrErCP2JyUFhs2c9vFyZxfawqCXltmF9AimhCumRO0CXETdHeJpelxdLUmXRrkNzAdQPTZq414aZtdWe80rymeXVrLUj7Vq1vaYa1liM8VNhZMgVlBos816Z+62q8szR8C6Q8hJjG1WESif0lRa4xde8xDtpxY7wSYkZf4uxQTRIvQdChDHmdqXuPsv9Nmx4+h6W8Qki6LfoSqWAEGOcycyYBHxGJD4O6Z6fjhg76m/BFYxewGl6akIMU24mLqxnWpyRhH3lcSNWVOTIr81VT9zYRz31T1/aDIu5jkMKME4n4M2LkMmiafYS/9uX9FhL0cXCIJ9WXJTc4cAOzxddCzQh9svmb4FMdDup3HgOLS3W1/qNGo3FvViy1Y4c2PEZvX1cXw/Tnn1dWHDngL5lzZkza0bdPn7bPjn9+nf37laOuyAuv3wBbLG0Ys3T69OnrxowZ0yMzM1OMnTB5050PPS4rN4TWZuS0bzfo1NM8U8Y+mun1ejO///77Hfvvv/9XNlZmR08XpW1uF3sH6h9ZLLVDmoDpnE1LSp7P7T1oGBF90oLrS4v7lg3Y4+L7CrudMvI5WUUPiAwaCnAuMW5mQQ+S4M+CQ1LeCebG/HIDE72e+fy+7M7djiOJm6DQXSz5JCkyzhSIPExEw4ND8pZphrWFJZ9OQtinFL5q6Xh6NUmadrxNkuzkJmDB71VVUcHi4WpjYbAJB77isvOYxZMkEY1lbIeaASv3MEUKiZFPjMl1awUTv0+ZbY8IXtS+TAuEZjCwp2A+goVSZcdEJik/DPq90ftlw6IZobGgGtGs4b+zwHsRQu+65E3R0xzE4yiCK+rEUggaL8GOw7BohtUXwGySGMQCbwGZx5t6p4rYx/BDc0HKVMjqdQCNMf1eJ6diXJlbtTy54bNRzLrdtJD41N4dbBZ5lEbin9NHg6ZiqWE9D6L1FPk1KRFLyoXCb5j+nWOYa4b1AyLyeiKxsq7h6u0br1PadlreUFR1alQz9XeJ177FZXcTixOJOQNCCIVw17whHjtMRBMhvgXsrRmvYus/kHiZGAviYTJzWwj6l+lX28Wp173QCF9J4IF2AjcS4iiJyGhi8TgjMoxA5v+x9ybQUVTZ//jnvuosrAHS3YGAgriPjoKQbtxGRsHd0XEBF9IBFffdcR0X3BD3XRFU7Aq4oCOO4wqMqCNIV1DQcRdRFsV0dSBhCUk69e7/vEo6pJNOeklq/PL7553jOZJ+dd999933qupT934u1Mduje6HrC8NlfR/LsV5JAZLg+bbZSWeY1OUkfaz8fDn1nuyXNo36iMLiIslKFpW4rkmyXgd8oF05tIFlqZjrfi+Ti2SE3KdkLlD3lwyX+42r3TCtk7IdGq9unTtAku7fMsZH2iyq08Pm0TamcxyDIN7lAW8l3TgLIvbsw0E/hgIxtNNMgm9meg1I+Dum8Y4TpwFSWXGqhRD8qtM8jAQXWwEvLsqvf165BGGLLJfQIkvBngkk/hZRmv7i7qTx+kAACAASURBVKzc+SAcyZY1q2xiwVNpzLOtrkl1zXCM30WuTzeXEvOMxsIM6lnRMAIeu5J5yzZK/3VvsGuCBF0DUKnQ8BHX85fb/YkvZmClUeJtVZgjRZs4YQMnZHb6WejTza+qli+4us/wI4+RzHXtvEAkBEsvuuiifAVubtmyRTYvqBRLze/Ro4d25c1TpSu6JXzftKn9VbX6jRsrLZVIWVNbZ0eWvvHGG5tjxZqi0SiXl5fXFRQUZD/61IzNN019oL6uMlyu5XTvduedtw+88oJzXCqqtPm6frxkac2Yk8+qURGo28HS6ujkyef+pGSn6AMqaiqaYt9Uu3VE5gwA6r+m5tPD54DphKoVC6b3Hj6mBIylZSXeR1JVJoV+ne6z+9390bm5A/c+gySuZeAeEAqJUSwFnUKQXiPgPTcFvRJ16XRdnQrQOOCp72e5evTbTJKDLDCdGQcIhk8S3UNs6Vu6e1/qWROxeTilwHnEWJ8C+JPW/A+ZU9m3zoquivGOSsIbEnUHfloycE0L47YGS1/YsB/qrZchMUH1lYRppNGTKhUezHVgvBSTwQL/IiF8oQn566Ywi7dKKx5iWX+mEFpPxTtqFHvuS7SYze+zzX9noT6K0W2hknzFx4gRsyJ7aZp8mySdth0sxZOS+IGyYq8qwpRyU9yxAM8gifEsUEokLg8V56sPMAkiSxuiGgGqANETRsA9OOWBGjqmtV5pyHZCbgP4FjQXAvw6MX3CAks2VFb2XnnZ7gpMzrQlAkufYeAXIfFG/Lrjgzpry04rJu1SGfu7L2hWEvBXVaAs9rfolorJWi93TVlJhz7wd+r5UqRHHhfgfWDhaU2I1VHB1xPLfpu/WfzAN3f/9fVMjdfOdbZd/UEzBObpAH2RbAwWWGYUu0U74HehTw8fA8ZxxHQXC5xFBB8kTQfxccyIEuMRFrgSRKuNYvffk43Z+HsbYGn5RQy5jKRVVzZpULp0Gkn3wMEvmoXRKBTv8vEAzpBErhR8JqncFOectFsXWJrURG12cGqRnJDrhMwd8uaS+XL/T/1gR1qvLl2decjakezq1FmwI9nAUV19urmBpXUahDiCQH2NgOfCDpxlcboWNRZuIOYmjrIGjkprvhFo98t2SxWcsEFSmT49HGTJPwuIN0igUBI9ZhS7hyjlikojF5Jd4EI+wkQPkhDvISrrJOonCnKNA8QZUmBgWSA/0/Si5jZIqmuGa/a7yC3SzU+V3QjCjg60I1dWuV2YQjLRPA6as3FwNFr3iYA4odXvggJMXGsUe679P2SD38Wu6c7fp5vrq5YvmNRn+FE+htzDCHhsQCRBa7fAUxvXZImc7q4c7+ChteE1cZWqBQmRXTBk9+rV/10eS+NX/KPjx49frYBTxWF61Y03VwVfeo3rKs2wlp2Tk9W3cOfqNV9+3RLUzO5T4BW53XuqCFSlR27BkN22rf/hW47WxVXcTmKbjgCbbYnuiMxWYKlfN88D+KjK5Qtn5g0be6cCGcpKPCemu+bJXro7UR72nfrhOd0H7V1Mkq5m4peIRH9meSeE2JsYVijg3s73nN7ATuwvJ2TigKdX6lnd+mZDyvuY+G0i6gWJQ1nQfcx4Tgr+t5D8uWA6pqFiPNcaAU8y3vC0dB1Rag7QmFeQJDt6iwXmsSZHl51VsKqF2VvJLZodKYIlnxVMKn0VUvANBF4ICFUs6mviZlGBhHkgq6ky/ajSyIX10ZpJwpVzAAlxSFup8r6gORNE5SQ5rjAiC3qUGbeWlbgXqrFHlZoHSEYpSQSa0vAJ90DIx43igrSAKF9p5DowB5Qs1nAPYMsw2ogs/S8kTWVNbCSWs4yAZ0B67roDgqXNIhVVQbDuudz/g3HeRMX/UjVFArA0EiTmlWC83VwIC8wh1s4NlfT72P77FBa+oZF6kihq3i+6OXy6K6/AawTcJakqkWK/tPZXTObIYHi4AJ4kpoaAA4HzAbme4RpZX1X+w2eX/qEjWVttqd4AbuvhFSzpPgF8m3SOgp7MJj7pP8UeVTAxUSv0lZqng3EASTwkBc4gxmEEegQsiyBoP0j8jQWmgMQPRnH+VUnHbOjQ+mOMHrmBwYqXdh2RIGa53gh4VOG1VFvStfIHNxwCsmbaH3wEnQqSvUPF3ouTDJBUbqoKJuvXBZYms1Dbvzu1SE7IdUJmwk2VuTnjrnRCXydkOmWDLl27AMgdyQe69oEz/tpkV1/QXK4BN0siP7Psb5R4bUL9DFucb9lp7AwmjnGRAYJIs4gXGwFPOhxYTvhsUpm+0sgrkHI5Mb0HyHwWoonrqUg3rxZEw1Bv6RCaSl++lyEGwKqZRCKrGCz7sUZTjID34Axt2fyypLpmOMbvIrcoGP6CmO4m4Hult+KMs7at7v7p+SMTRvcdOHvDH+ujta83gNDxjQUpLr0Bxv8PgJfOjlDy6WZN1fIFJ+UNHzOCIQ4rC7iPbMOPMgNLc3tm5+QPHFwbWfdzS7k53sG71qxf+e0Jxx6dqwpCqfT6WB8FnBZfcEWtKupUVxUJU1Z2dk6/wp2q13ylXgTjfCS774ACkZXTra7KtKsg5xYM2XXb+pXfcbT2/ymwtChYfhGRGF21fMFzecPHnAGIVNK10zkWnDgLCv26GWTQFoBPBPNmIvEqWO7JbN1tTBzwVjoKNuvriK5OpMnue8t747vtPuIyIXmxBCYS8DUEtrBEz7ISz+iRevhYwfQwMc5ggXFg7maUeLfzYCc2UFrzHzVr/RCpuRT1yUkN5y2/CqajjBKPff62Z1d/MHwIEz1MUgE/ABMuIMJaBvyqqE6MDqVBLr1KmjwydJb3B/VvBfDX12w9UcvtcSgxTgyVeBYlmo5PD/+HiTaIZsWiGu8LcXzUCvRgsmxdmsBSDbcRY3Yo4GmKcE3Fp/x6+FhmXEdMV0HwjRL0blnAo/wxUWTp98TyBiKtSgp+0Sj2eFIZw2F/VeLT8oMUdW4E3yJLAPksSVrBAgu1uppdPzl3pw0pykjUrTVYGjRfIKL/tqzgzoIfBbTbjUD+e0pQQxq161uSiLs/1W789fjs/MIiI+BREYOd2TKyq680chIYV5Dkq1XUJQGnMOhRhrS4rnrYsnOHZJpq3t7cGtfL/I6ApxRtQjJDKHoLtnj/skle+wNjglZYFCy/gCC8imZDI5FdT9ZTYKwiScshcCYzz4Ymjge0C4zivp8nG7Px9zi7jtQrzhMkz5KSVmvMj1hUrwkSdwPaz2k8zyVdK/+c8O5sifkk+VQIOgngglDAc14SnZPKTXHOSbt1gaVJTdRmB6cWyQm5Tsh06ibglNwdyQZdujr4gJH5lv+fngU7kg907Vln/LXJrv5SczPX87EQdASDdi4rcZ/dAT+OB0tLzZnEHIEkO40u1ljAGJy7KPuVceOsFMdywmeTyvQFzX8RNVQYleAeQtBboYCnl9K5KGjeTMDOBJVeKR4UlnxDpeEzW89AyxorII+WkndLkwC/LXMk1TVFO7bs9rvILQqa3xCJW0hKO7KJBRZ3t7b0+WDSLjWJ5jHy+fKDSUanC5EzseXvTDwGRAcaAY8NBGTQnLCBEzI79SwcGYz4BPF/qpYvODFv2JEFIL7ECHjiInea2TIjsNTVo3euK2/AwLqKdS3TfZFbsMvu2379/muur0sIkGf3KxwgXK7suqoKU7hcruz8nYdWr/mvikSOB0ub9VP6NoKl33O0Np2U0Y5Egbblch2RmSANP3InwMOqli94vM+wI8eB8EMo4L47A3//X54xhSNmRXprGk9TUbFEVM/MYSnx4LKJ3o7wOTuxv5yQae/ZkXrF8YL4Kkj2gCAY+N6V5brgkzP6Li+aHTmCJO4gyZeCcKIkFJQFPDYw2U5LS9eRpeaeAnibLNgfm1jgJZb1J5VNHGBH9jdrrQEtla7O8q5YtJyqiM2QPQRjGBEFWeKzZvf1l0jUnxiaMEBFgMMXLL+mvmaL39Wt9yjJPHlZifedRHPyB82XJPCVaB1hqCLWlhkBz0O2PL38KEDcRBJXbC/whJsZ9HpZwN2UvZLKnvDp5pkAziSJWyH4Emb8YJR4lYxEYOkalrhYAzZLF143iuP5NFMYL631SkFerIsTcmPgWxmYH7cLKgm8Qy75x9CZBeVp6Naya2vfUh+jLauMIP7dvLMk3CJIvhoKFChec9j+y3iHJE5r3m9b+Kc/5/YfcqIR8B7aAb0SXZqRXdVzikbiHjAuB+E+gB5hwhEAD41WRVYtv3TvZB9BMplGbL1+tIF/5nVJhWj0DwE55pNi78o2+hb69fB1YK1OFVizzwwNiuP3LEj0Uvz9kPwfAj0fKmmzKGRSu/qCFa9IyK8EwcsStQKYLUV9TyJtKjh7ghHoE5eR0pauyT5yFT2/fh8SrtdJ4nQWuAngfCPg/VNnnrFJbd5Ohy6wNHPrZbRRUxjOCblOyFRT2ZHkdunqzHp12bXLrk6dBV2+FSvwVGpWaxBjpMQRTHIvI+A5K4V7SVtd4sHSoPkyQD8R8yvNL2CBj7Xcmn6fjNtpW4pjObFeSWX69e0VRhsjYpcYAY9L6ezXI3czo6eiGJCKu0nyfhppr1kyOplcWS8RSxVR+lIo4Hk4xTm21y2prhmO8bvI9evmD8x0LTHbIBoLfFQDy/tFoP/WRPMoKq04muu2TdG0nFapUyxQBMIZRrHnsP9DNvhd7JrO/Bt5vD6rWr5gYt6wI7uB+D4j4GmrcElGYKnWs0+PrF4eb92GX1u9wKnI0tryVd/LupqEoGZO/sBCCJcruikSEUKInIJd9tj68xeqinYcWJqTP2ggBGnRTRsiav6Ncn+QdTUJgfc2bNQRYLMts3dEZoI0/IorFEdy1fIFpXnDxp5CAmtCxZ470lnz3+HlsGkf+ErNSjBWCmhzlwb63dtBvZ3YX07IbHp+Gamb9whgbxDlMMuvywLeK9WPNmhHOJMs3MqCjoZNh+FNllaclq7+4Ib9QNt5R1WaM0iON4oLWkaEtZI7Mhg+Rgi6nizYqbaSeKwgUcTAHpA8NZYdYK+nwGywNj5U0s/mTfTrkTvqt1TurPXMGwWi64xid8JUeb8e/gdYKHBuQXO/UJWrBbA5FGgoCtW8qOL2yFK6noH3y4rdaXGD25HaoD8T0zTFyajkGwHP/YnT8M1yQAaIaSuD3ktSHCeRa6e1XmnsDSfkNoBvwfDnULy6Et9BwxsyWjeq7OyBTcWV0tAx1jUBEG++AcYHzaOT7c4armCJ5UaJxy6wWaSbk8F0qWC7knlTq1n/XVHOwD0vNAKe/TPQp71LMrZrUWnkOZI8xC5uRtjGQlTCsrKrf1z+8Je3HxVXwKyTdI6BpWshcQEBbUWLbh9OYDaTPD3B/m9aK58emQbiH8nCm831ZCH+BPA9WVHOX3yOJ1VO8IQ+4Cs13xEsZ0rWjgNhFDEWgLkUAg9p2VmTlpze58cUbJR0rYrmhIeRJV4gycUs+GgA+xsBb7JU/6RyU9AtpS5dYGlKZkrYyalFckKuEzKbHjAyN2GbVzqhrxMynbJBl65dAOSO5ANd+8AZf22yq0+P1JJVf5h0CcUtt6dR4hnTgXM3HizVzdfBWEyM9+MfuOj9Omvz4OYE/knGdMJnk8r06eZHBMyGxKdKPxa0ZEtufq+vx1GdKvDUvMAFC7oMbO0JYB+Q+BZErxrF7ns6YMvmlybVNcNxfhe5Pj2ymsGXCNkQxcMCH5AQA0MT8puKNzSfT1FpeBzXbrtAc3VvVcGUBfYkoutDxe79/g/Z4Hexazrz98+u+ANL642q5Qsv6b3/kVES/IoR8PRrQ0ZGYGlWr369tB597Ur1LeXmeHbapdZcs0rWVif8YNIAggoR3VRRoa7N7T90z+rVdmRpXHp9jnunQer36OYNdopojnfnobXlq1fKuur/t8DSUvNvzLRf1fL5L+QNG3sSE8rLAp5b01nz3+uMVR87IK3XiehVAn8VCng7GhHrxP5yQub2+6xN6cKfEFFfCd6tLOCxuax9z5tXgqAqyz/g1Iv8yOB6nyDXTJKws0ZYw1MCeGRpsWdOC59oZQN/MHIigy8lRgOPqsAIBooBDAHjQlWQKibDLsgkeWJoose+X/p1c5EV3eairG7dNSHuXTohPyFY5NPNN0jiIwDxafqEEwEaFGrMdvEHzfuY6CCSfFkzztKrQNujT1PdD75g+EaC2A3MT4BwLBPtZQTc6v6SKLLULi5ERNUS+MgIuHNSHaexn6O+laYuybrHwLevWfIUAfqRCfPYlZDjNpmsdp9h/EHzbYDfA1MDN2ljawmS+58vP1IS3SKYLm/eb+vqL/7QfZf9bzcC7l3SUSSFvh1aL1/QvBekdOVf7P1m8UVlk7zqA0Ir30pBl2RdGtcrXA4oDl5hfzRsr7HgmUzaJWXF+Uva6Ffo082nCQ1ZVS37KH+QAmOXFXu+SzZWe+eLr9R8gUA1kJwF8CYQulugzwX4tDToq5KuVXPeZTsTSQi/Uew+OYnuSeWmOfc2u3eBpZlb0qlFckKuEzKV5XYkuV26OrNeXXbtsqtTZ0GXb8UiS/VIPVs4EEIeoSJGQgH3KZnfuuLPbb8eWcAs/6kqqjaXyYLfc0H+YUmgv80zmEJzYr2SyvTppsEWPykUr1YDqPd+neUavGJS30qfHn6WIH6F5KZoGRV9Wle35VYtt+c7RrH78RTmlWqXpLqmKqi9h9cMZSS6rF19fUFzDUn5d5Cw0zWZ8O9sV9YuH5/VZ2MiYT694hxZs/kULbvHza0e3IH+pGFGqNgzMEP9nbCtEzI79SwsKi0/iFg8XrV8wY299/tzBWmukBHwiDZsmBlY2tudp3Xv3btuY3mraJcc906DayvWrZE1WxJGEzeAoEzRzRsbwFKVtr/u2+9Y1seBoDmewTtDWlZ0y0bbd3LcgwbXV4XXR7dsbKqknIJfdCQKtC3xHZHZOg1fFaSRcu+qFQtf6jNszAkMVBol3lSrEDfp6NcjqojQn0DYnYHvNOb3l5Z4FYjlhM/aMkc+b/5FCLwK8HQGbewEkNcxXVPwlXS72LqqonZCiqlScC+CTXmh0lrtDAUJ2UtImsWEw0F0sBFwJ6MUSWv+vtLwoWB6kCQuaLyPPStgnb800D+U7H6gPlQJ0ERYsM9eJr4PRCqyNIcAVS19Tiz1lzU8Q/XWhaFJ/Zeqvj7dnB2tDP+W1cfrB8mZRnGBnvh8N98h4L2WfIsMvhCC9jUCnlENtjLPY+ajVYXuGFgKoosZcqVR4p2azsL4Ss17iSkHknUJ/IUEDjMCHpWanwAsDS/RWN4soVWy4JeNgLetCPy2VEhrvdKYhxNyY2DpR2Ceq57dWGCuZdFxn05yJy8e1LbyrXT1lUbUmv+LmOOeDxWvJIMHGAHPufa6B8OnMolzSXLceVf13ZLBvfc+6Jl2PvKlYcq4rh2yqy9YfiBI+5ClNUdoYvdQsecQh87XpmcCnx5R98nTSHJVsklLwiOC5e2hiQXz2+irCjy9CIkXiLGs1TOXwHRiXNsWB3E748fZ1a9vOBawbmFCP0jtPSJ5BFhukETBsoBnZrJ5NP6edK1sGichHhUS50mB0QSMNgKe1sVC4wdMKjdF/ZJ26wJLk5qozQ5OLZITcp2Q2XQAZG7C/6ltdyQbdOnq4EtBl7869+W0k23btQ/sfcDrfXpEksRI9aJGwCGhjlVYjrOrLxj+hKDNBMu4dD8WeJPr63xppHU5sV5JZSYoRPRWNIoDlp/j+dWnm3MB/pwkvdvcN6PVGy929exrplDROB2XTqprOsKa9f1d5Pp00yRLngkSdjQgC8y3XNE9Pz2zMGFUhE83r7Rqthzqyu55V6t5EndjogXgnEFGSW8bWEuzOWEDJ2R26nNRQ4ETuq5qxYK7++w/1kwCWGcElmb3Kegjcrr3rKtUUS/xLTt/0M71G9f/Ur9tU8JUvhz3zjsBzNsjRgcPrfntx584WhsHruYWDNlFRutq6rdW2S+JDRGra3+StVur0/CDjgCbbQ3TEZkJOEvDfwfE0Krl81/JG37ksSBUG8Xu69OYYwPYBDobLL+F5poPrlcVzfcWoCeXBtzqxbmzI5/sfeAvLT+FWcwk0HQmiHT1TjBHJ/aXEzKb9qwvGA4LEidYEj1J4FUj4O6rfvSVRp4naa0Bi39C4FAGjjICnmOSrGtauvpnh09lFteSxRcquVLwDJZ82bKJBYtbjNNKrn92ZAJbPJ5Y1STHVQweBcZAgLYKEkslZHfBuB2MTUx4mqA9Fyrp96Q9N938V7Til+VZ+QP/ROB7QwFvXNXz2Ni+UnMhMc2DZBtkjTXWaB9mvrws4FHnD/y6oqLgIpL8YDPO0nOJYIaKPbeksxd8wfCzILGeJM8jDXtJxjVGwKMK8LQGS3XTYqt+lCCXZIHQ4Fx3zivjKFW+9U49t5OtVzo2aKNvDCxdLYBLWOJXFnhOaHTb0rPcr3VAfmuwNGguZMjXBIs40J4Jh4FwhBHwHGeve2nFJGZ5ouL2bT6+8oG84WP/ZRS7s0HEHdCt5aVp7a+WF/sUzy94HjHPbvZRq0My25lbbL02seTjBSjhx8fm10tBdxPjKaPEPa8tH/Dp4beZ6D5hoRVAzgK3A5hjBDwvpGnz1udLacVYZvkIgAgIAxnihrLi/LlpyE1q11Gl5mhL4h7BuAjEhzCJY4yAW6Xjt9eSyk1Dx3a7doGlmVvSqUVyQq4TMnfIm0vmy93mlU7Y1gmZTq1Xl65dwG6XbznjA7ZdR0/hcPXQSA1J+Fs+oGZ4nsXtWX8w8gUzN1U9b3oJIsyzWP7504kFqXAS/W4+4AuGvxckrmfJq5USLPCaRnyEIsb36eabDCwSLdKU6irLT8vqVzDUCHiScSKlY+Id6SxMul6+oFkpBE5iCzZQlqyAhC9o3mpt27S7K7e3Xegj1iToYBI4nZn9IFpG0lpsTCywufXSaE7Ytklm0ZzKoWVn9bELWXVC6zRdY1yJVZ8teNwGSwVes6Q8vI09mRlY2rd/P5Gd272uUnH+xbfsfoWDopvNcmtLZcJImAQRo0NqI+vWydqtcVQNuf2HDpW126rrqzfZf8/x7KT6/Sxrtvw/BZb6dVOBQYMqly94rffwsUcJwAoFPH9Lx6eKguYCQbyUmTbFqFFYw5lg7Gk0VAd2BizVzdMZdC8IT7CUA8pKvFeko3eCvp22D5rJdkKmfRYeOndztLamZr26zzaed9NJ1JeoQkg+PfIuEb0DS34MIj+DTzVKPIcnsU9auvqDv53I0Jqn0j8pgWvLAp4PW4zTGtDSw+cAdAIYbxL4MkDcy8Sq8M4qYrqVwVeA8BFJzGGBJ4hxQyzizBcMf1gbWfd2jnvQ4SS0GaHi/H8kmpev1PwwURQbEwaA8JQR8OykrvPpDR8MSPKTTZGlGhUzqM4ozr82HZ/y65FXQfw5LLzNQH8mzCgrsQvcxe2BEU9zltYtspUkDmxcu8X5bnfeO8dSOgXk0lqvNObhhNwY+ParYD6HmcIs+Hm2rLPLJg0oS0O3ll1b6Vqkm4uI8VLr6EXeD0JcEAq47f1SFAyrgkmjhCTFKdvUGsHSedY2rf+n5/dLGlGZhu4dsqsvaB4PoicAfonBPcoC3kucjyw1t3G9PEIIkdQvWWAKCXo5NKHN4kyFPj3yiQCujD37NrcdE64GoSxWeK2jdvXpEZ0kP8KC7koBxEzqVy07+EsrxgLyVlhQ1AijWNDJRsBzRGeesWnYoFXXLrA0c+t1aKO2M6wTcp2QaT9gOPDg5pTcLl2dWa8uu3bZtWvPOuMDtl2PeZsrKiKRTSRxUBpfXNu7s8XtWZ8e/olYXNGyQicLvEz19X8Jnd1QNTeF5sRZkFSmT4+sAfNFMV42FnhBE9qpn0zo91+fbv6bwK9BUlw0TI256rDcgl3Hxx70U5hbKl2S6pqKkAR9fhe5vmB4KwEqqs3mq1SRxllZGLH4DE9CsMavm/fXbdmQl9293/TYHJhlEWvaxQLWJ8x0okvW/61eZE0iyF9CJQWKUy/V5oQNmmT6guHHjBLvpakq8796gC8qjVxIwOFVn81/VoGlqjiLlHx+2USv4g5s2RKCpZf+YVR+W/pKsCZze/Zi4dK0uuqm6NEvK826/5Sv3Zbdt3+htXVjRXTzhoTUC7nenQezZUWjWyrtdPrs/IE7RSvLTau6yo5GjrXcwj33Qn1NTV1VxKb0yHEPGlJb8cvqttL729C3I1GgtkhXj969mITgupqaxqJVHZG5EEBc1GiRbt5GjIKqFQte7zN87BjJ5CorcacMOo6esii3epd9Fqmq5gxcCGJVpfk1F1yvRsm6vyzgVZWmHQFLfUFT8UpeREwPMvEfjYDHjnDsQLP31/Dn1nuyc7QiWEBbUYtpjOHEOaCGLxylR/Ik+H2SON4+7wjPsBAXK85An26WkYSiQVjEmhhOkBMb03bbU71NXUcFy8eQINcnxd6mjAe/DVZjgl35vYF7+1EWuKVsgjuuCnmi966mQkiEHxg0hpgeleAggE8EaDrApzIoSszTWqb3+vXI17UVa1/O6jfoAKHRK22BMz49sgRSPkugFc0nLTSRY7H8txHwdFN/95VG7iIp+4DpuWacpeMB7pbuGevTt6f+SylzyCXeNwKeoS33wMHPmr3qs/ArJEY32K79YoRtLJpjvuXYnm2W/cECTxPzFaESbxy3aBp7y94HLXVVILlgzGaJz5rLkiAfND6rrCF9HUV65CaCHEKS4op4NYKlpRrTsE9K3DY/aCe1Dq1XI23AFGJ+mQmxoqkdktnOvGLgdj1bdKAglkltIOgGBi80Ap6m56kW1yiw9L8sMU6AW9HZMNFEIrklVngt6XjbOyS0gS9ovkyMe9W5ZATcqjBqOi2pXX3Pm8dB8DUk6WomjAThLCPg+VOSQZLKTUfJ9vp2gaWZW9KpRXJCrhMyEx6smZsz7kon9HVCplM21wtaUwAAIABJREFU6NLVGfCpy67O2LVrHzho1xH/4kptoxkhSYcy8YEAndTJBZ7CJOUEQMSlR0vCbLj4jLKzvHEvR8keCDvpHhATk3TP+vSwSgu/kCTZkYFM/Jwgcd7SgDuk+EzREBURF52z9efle3cfOlxVFh/Qifom1TXDsX4XuQ1FxegwkLQrm0vCG8gWo8rOyE9YbdevmzPqNkW2Zfd0b+e8U1x1xLsT09MMvoWI7oDkr1ngYWHh5qWTPK0KE7RhIyds0CSzSI/MLwu4j8xwfVpe1mm6+vXIDWDsXrli/tyGyFJ+GOA7jUDBewl0TQiW/jzppn28B+yjQMFWjZmJIQgEELOdIinXhfn4l55aq8DSb776Yg9ilnvsvptdOTvWVq5cuY/6f4spqzwcrh99+Bh772X3HVBobdlQFd2ywVT//stf/tJr5syZu7y36GOEf1tffXbgrJ5/v+XW8ufnze9TW/HLWlmzeUsaNs8c2CQSOd5ddiHN5Zrx4N05xeNPbrLH3LlzI+PHj7ej0h9++OHCiy66qH9WVhZVV1db11xzzdonn3yyPdqIOMDUFwzfRUCfyhUL/5U3fOyfm0UspTTNEU8vy9K6DX4XFk+HwCUE+pCJhkHKf0LQqUbAc45TwIv/eXMECwQh5b0Q2mFGwK3G6kgrLNLLzyAS4yGxBQTFtbvVlZ11WYoVlBON3Wl7q4XwwqI5YS/q6UXBmNB4H5kCiFeNEnfQp5u/EjBFFRFk4n1BpPhMVYRje62VrkWlFQrYOFdC2ogesVSMB0+GStz/9AfDZ0vQiXa6fAPg9xATTy1rBqg2DtZKrl83r2CgiICVDDqWGI8osJSAzwn0IIjPV9y3JPEUCzxA0O4NBfrZ6fY+3fyhZu039+QO+sOxTPxOWzyEvqC5DIIeJYtVAbe4por/WbnaoE/H9asq0s2HVEQ1JF5siixV/JbE/Y1iz+R0HKp18UZ+7Ld3p1+65oVb7OJUsaYA+SxX1jck+ahG2y2ytm3a6dPzd00nktEx33Jqz9rZHxKqkNxmFvwYM99SVlKgzqRMW2ufDYY/JsIskvEguQT3IEFvGwFPTzVYUUOxoZ4k8WDzwRvB0umWRUd3kE+15Zw6tF7+4IZDGNYLIDxEzGNDJV5F79Ahme0YvfC0uVy+uiZSRxK+lBZHoysk84qygOeBNvorsPRnARzKkutb9SGcyITCGKdsSmM2dEoMluqmDsYqEE4yAp5hachrU2ZzGb7SyEnEfDEkrmfwMBDONUq8dqR4e3Z1YG8lHK4LLE1zxZt1d2xTObD4O5KuKW2sDJZtR7JBl67O3LS67OqMXbv2rIN29c+u2MLS+oUkjZaQPhJivBHw2BEUGTZ7H4xexLnVayMTAXoUZN0FFm+RRBOnlM2BBeu8BAUm2hrWif2VVKZPNzdpwAlSvZA3vGSqh7pHjRLP0z7dXMES9wnEczo1PMAf+caGyo29Vl62e9KUqBTtnFTXFOV06ktBpg+aPt1U0Q++mE+woNdFlnbo0jP6/pxIZpFuvli/sfzn7LyCV2O/M+E+Il4NFv9mYCuYhxDwkXphZ0s+WjapIFV+NSdsa8s8cG5VP6u27muWeEK46IvQWe5/ZrhOscs6TVefbt4D5m5VKxa+3ZiGPwWEF4xiz4sJdGwTLB187Tm56NU9+bSyXNjywGwrBpYGdX3oSccdlX3dtdeujoGGF110Uf59992305tvvrmx5LLrNRmt3RbjIs3u6+1fv21LdX2VGVcsqtvAvfa+89qL6yYVT+jVAJa+lxfd8Ou6+m3/G7BU0QWQKytn0inHbrnp738vvG3aA1v0ufP4mYeman894dgcBYoq48TmpcDTJUuW7OH1erN22223VuBQC0M2Aaa+YHgaSHSvWj7/7d7Dx/yJQH3TjdC01xx2OrH6yHCNJL6NgAqCfDMUKHjGqfeDpgJDoAUMTlvvls71x2kfTe5WuHcxAU9C4gf1uxR0K4EphcId/8t7jP384i+t2IfZmkKSLrN1BV9CmiCj2D1RnYUEnKnmwcAeTHxDWYl3vyQbKu4cOLA0vJvF9AJJ+Q4g3mi89nQmOiRH8Mm1kk8B6FAVvdV4H7sPjAeNEs+bLcZpdb74guHrIMTeZPFjIDzJKtKMaDRAywToGwnLz5KnCYhvmXAPgR5TAK2S69PN9dWrll/Tbejw48C8tKzEq7gJWzWfHv4coHtIolV1bbtoFMS1oeL8BX49/A8JWiMkZjdFlmp8PRj9jYD30OSH0PYeft38FKCH1Qe2Rpv8I/Lx3AmrZlwcFz3pn10xiKU0SKKhIIygBSI3a7dPxuXFRbins17p6Pk7yLV9wKebW4m5IftDw/0M3G8Ue97qgO6tfUsPLyHSZsKScR/MGtfjPzWwPF8E+m/16eZTBNoIyXE0Do3PWg+qKvBGwNOqEFG6uu6nb/bmYtvkusry7tl5/T9JsD9SEllUWnE0Qd5AEoYEH1hW4nW0wNPoWT9VV2s9F5LE+akoqPYpCL8ZAY/98aZlyxtxzK57Xq7/lyQS7qlGyq4/Z3DWJgZLSyOv2XtM0NlGsWePVObQrE/SZyKfXnEakZykitSxBkUpcqwR8CQDlpPKTVPPNrt3gaWZW9KpRXJCrhMyleV2JLldujqzXl127bKrU2dBl28BhYfMqdxWZ9WvIsljSIgDJKR66EzrpaPly5Z/jjlAWnS3AGephypm/oIk1rFL3CbqG1KEWGA6iK8yir3/SfE26cR6JZXZMgKSBd0rZf0jyyb2f8MXNL8nljcAIg7ga3yAfwrMRxklnu9TnF+ybkl1TSagjd//53JHL2JX9brINrJgVzhu9IfXXNlZh7cVFebTI4tl9cbvtNw+TzRdQ7gARH9QhQpA8iSGqFWFP1jQE6zJC37vqGX/rPJ9pEZTCKSqXq8j8C8S9E1ZwJPSC43T6+ULmjMBrqlasfCtxsjS6wj4MBTwNtm4mQ7tg6XdcpK7X7ecOLD03AsvGfzAnTd3e/uttypi0Zcvv/zy4OOPP76vAhgvv+rqncrLGyJLX9BnDRg/7rQ+apBYVOa6devqVGTpDz+v1Ybtuzd6dO8utm7dKq+86c7o+tUrzWenP1GgAEl1TSzCU8kfPXp03uTJk3964403NjcDLb9fuXLlHm6325WXl+f65JNPNhuGsSUWCRqNRvnJJ5/87Yorrvi1OdApsnNzst07D6nfsH6d1qNPX1evfgX12zZXcl31loklgfyH7ro1WwG/SocRI0b0bA8cJZHlYhltHcUD2ICpv7TiPsnStWn5gvf6DD/yYGbub5SkF02n9FBcywCOJeYvmWhfAs8NBbynO/TM3Qi8lB8FiJtAWAjGrkbAE0juMG33GPH0j/O0bnm/gdlFgvpIC+8LsMGEB0FiqhHITxQdnWxIx85Cn26OJuYJYGqoKK/RGDAfaAQ8J/l0cx1JnGgrR7wLk+Lt8+yZRNk4XX165E4CD4fELUx8EZHYBsmzmPguJnxMRLVg2pckP2rLFZjGRE8Yxe7XW96/WwLm/lLzZpbYmRjTmXkoNCgO0zEAbySi7xj8L7LIjjhkwXcR45lQidf+qOULmpu2fm9M6rFH0QkMfFtW4p2WaF4+3fyaJU8RoFYc5izwlLRw7bJJng8UWAqpqnPT/GZp+IeDcLCyZbIFbv67Tze/JeabwPRT4z3o6c3fLb7rm7tOiit60wBEi4VkA872s8u7Llj7LAn0t2k/UmyO+ZZjHzh0s44s608gLaqikJnE02WBTi7wpJtLGTxdSPpvSzuywOtcLw8rO7tgla/UfBlMX5DkuGKajZGldzJwdQL+3RSXpqGbr9Q8DpJuIsJmWbNVUm539QXwq2OL3RdPIUqe2t5sNJ8ePg2gswn0AoOvNAKeAxw6X9WohQf/09wcrcKv1EgVkWziLHCW6mMEPAn53QtPuX74oBOvfpckVERs60Zifwh5dgp0IS2vTQyWKt5mlu8w0d9i/MTJ5tDs96R7q6jUPIsY40niNhbYE8zXGSXe/dM5Y9PQJ+2uXWBp2iZruiDp4mco2gm5Tsi0DwAHbgJOye3S1Zn16rJrl1279qwzPmDbdcQLm+q0aO13xDgSJPZn8GSjxJ0sPaW920+hL1h+P6DV2RxkGt4Di/MYPJGJ1wpJj6uL7bQuIW5OwJnWlmwnzoL2ZU5h4RsaiTZPbVLE+ABeVFVA/UHzF2acR0BcpFvjA/z9pGl3hs7q91KG9+qUHjI7QbYTdm13z454+tfuWvesCFnboxZY4BUZrTtm2TkDW0UW2S8yuvlBbXj1u7nuwQticyZBf7TAlxHjW7LwLbtwHcCfEcRnoYD78jRs44QNCv3ByFNMWA3ms0nQYlh8I4QNloRCAffdaejXvGun6erTzTnKdpUrFpTZYKmGC1hiTVmJJ67icOPgnQ6WZvV2u79Y8u++GqE+BiKqFPxwOBw96KCDvv9u5Y/DFFj64osvVtx1+20Fz5a+UHPTHdO2LXrjZRuZnTZt2noFlr67aLEW+W1d5aRAcZ6KLJ312ru9v/jw7WxBkEquAkj/+te/5iuwc8CAAVntgaW9evXSFJCq5CvZH3zwQZUCcpWMRGAnZeXk5HgGD6mr+GWtlp2Tk52/01CrrmartTlcfucdUwddMjmgzZw5M+zz+Xrm5eVpQ4YMyenevbsWA3yfmjFzU1Zvj5tcrmwSWVnRTRWmVZ2w4NXCIt3MIYasWrFgQd6wsaOIeHAo4J2Urh8VBcPjSdBUQLsJbN2rOEwbIwE75Fu+hkJABzJgEeMzFX0fe473BSN/ZcKFQspFEGJEKOA+NV29Vf+i0vA4YjqVLWsEubIsSIVhsKIy+JCYXmGB+0iIaaEJ+fMzkN+h+bczXmFRMHwaiEYJCbtADQk6RgJXgvA+SXkQIK4D8zcEDJSCHjEC7l3SeZFvKHyE/cG8FiSuIuAzWLiPNYxnicWkoQdJDARDrYkC/O4kIZ4NTchvitRvHK+VDXx6+E6A+pHEszGdWNB8MP+HOL46OQuoSOXZoYDHvu/5dLN+8xeLTuz1xz+fwITysoDH5kxt2VS6PlvyOkHCpqxo3pRMJrxYVuyZ08ATTq9B8tKmNPzUq1vHyS0Kmr8I4smQZBefU8Vltq37+h//vfFPM5t3PPDFjcOtunrFqXhGo+3eikZxwPJzEvNrt7FujvmWA+/JjR84TCYJ9aFPceyqrAP7uSeDfRW7pJUN/LoZguTpACWKLH2WVJGnCflL/aXm22AxH1LGfVxvfNa6kcDTOspZXBQ03ybCt6pQme1bw8fuw4zRYLxvTPTEFZZMZoOi58OTQHSSgChlkncaAc9eTmIavuC6WlDODyQxNplu9u+CT2ISO6nI9kT9dzl/+p88B5/8PElSPNatmv3RRNCtRoln35TG296pDbDU/AiMOQCmGiWeNnnQM91bRXp4IoFOVmCpBO9KgqYYAc8fkuju1J5tNWwXWJqmFzXr7tQiOSHXCZnKFDuS3C5dnVmvLrt22dWps6DLt1R64OyKPmxZHxHTUSrKCMSp8KW1eWfb7cInD+s3atw0Yr4EzAUsRCkBqpLpngweSxIXN75wPJTmA64T69WuTBvU65YViUtFEnwjQO+FAp4ZPt3cwNI6TUCLI8BXD9q9h429UBC9Ggq4VdXgzmhOzN+pvdWu3BFPb8jTcq21xPhzzDCskQ6pvva3Sgu1u/iDZqimfNVLud6hccWHWEBx+51GEn1YoJCIzFCxO1kKa8v16HTb7n3DvJN67XXIlcS4igWWAPw9SZrIgo8m4IBQwGtHKWXQOk1Xn27+i4APKpcv+EqBpZL4YhKqqrTnggR6dT5Y2qtv/rNPPNxr7OhDXQqgHDRoUPZdd901KBgMmiqC89sfVg4Ph81oM7C0+qap98va8p9WKv1inKXvfrDYVfHbug0Ti4v7KLC0Pqt7v4fuuDn7rbfe3KCAzlg/BXyq69oDS9XvCmBtfk0s6rWttcodsPsesmbLJpaW5ertLgBLPvygkbXPPPpAr59W/bhVAb8qGnXkyJE9Y9GpChRmgP546DF1ADPX1VSLnB69GMxya+WGuqqwzcvavA095+G17tFn/VD12YL384aP/QvAuxgB7zHp+pB/duQilnwCSdwkBe4nwhyj2KNS8DP2LV+pOR2SdyGiDWD5A5MoAnO5UeK9UYE5jZE9p4OxSBWWMgLe49LVu0gP3ySY1P75xuL6I0CuwQL4klXkLfGRZIl7WeOLu1tbjv5g0i6tipKkMF7G808iu9Cnhy8CRD+S/CwJOlgCk8FygAJimGg0AWuY8DRIrCWWs1Lgu47TtaGgDF0Cxi8A54PEGGJ5tar6LJnv0ZjOYKKeJPnOhvsvPUrghaHW4GUrGxQFzVJB3A2Smj7wsOBXEgIphFvQeN8bPYtztwqzctOKhSf1GX7kMUxcaxR7Elas95VGfhbMl7JsXWCMhapgTV8aAfe9zVPnmyJLG+4Bp6dLH6Q4OQn4KxibbJsQrq2rWPf5iquGT22+nj7dHMnMswSTDSwl49duwxcc8y0nwNIRT7OpdavYSlLx2NvUAzeC6M1Qcf6sFPZRW10SAPFmGVv8hKCEkaXqQ86j6kOOTzf/QxLqWSqOT9YGS4eNUR8dnjEC3lcy1a0oGBlDgq8nC9dB4Axmnkygd1jgG0DsaRTnn5mObF8wfCkRHcyM2Yq6wgh4du7I+ZrsfCmau0VSzbbP24wEbSGAiceojzdGwPPXRLL/eH/Zld28Q84hiZJEv0sWHhJyhlFizyud1hZYuoyAGcw4wChJ+PzR3hhJ91aRbk4m5mOI6S4m2hnE9xoBz+7J7OrA3ko4ZBdYmo4LxfdNuvgZinZCrhMy1fR2JLldujqzXl127bKrU2dBl281gKWiiY+LaG+GvNoo8Q7P8P6CXSc/cpD7kDPuBdPlbMmdodFTROJv0LAnSxxOkhs42+yXdHokQRpgyg/amerY7Lp2feDAZ6r6Wdl1P5LEmNg1LHAlGqKmHvTp5jaNxBHSknG8pPYD/AFHns5Stpl2mIHuO5K/trtnR7ywyd0UzdxoCBaYQyzHhUoKWkWYqC4+3fx8268/zOjef/el7dpOYLYqTC5V2jtjPQhvphAN0+m23euaV47vvd/oa8jCVUxYTETVkDyWBR0hpRy5bKJ3XAY+0KlnoU+PvE9svVq54t+rFFgKwrFMtJcRcNspei1a54OlPfv2LZlwRo97ptzYTQGkKvpy1113zY2lyH/7w4/DVZSpSsO//56pnksuujBfFUdSf2se/fnOosVZG35bF5kYKO5rg6Vat34PTb0lW6XlN5+DSq1fu3ZtbXtgaSyqVV0X409tHgmaqCBTVq9+fbVebi8REYRw/fnQQ3KeefBO3rJ5c3SP3Xez00tbcpSqSNVjjzsu/6q/37Ht2emPr87u4+2v+lk1mzdpPfrl16xf+QPYDpuMtev9pREb2KlcPv/DvGFjDoAQw41id8LIn/Z8yxc0z2ewXzA9AUGXAPi+MdI5o33gL60Yy2zdTJKuZMLlqgCQGl9xB1ev/Vr/8u+HPWe/rKrUf9BCBp9sBDxHpOP/B71UuWt9XX2plDxNA36RbL1NQqtjUE8h+CuWPJyJvhXEeqg4MS9mCuNlNP9U5PpKzVuYeYOQ9I9GoPJLZhxNhJBtKaCeWfRlrr+XhPaKEfD0SyK3la5+PTIL4FPA/B6D/CCuAuhjxWvr08OPgqiGLLzcuDY3E+gfCT7mJQK0HgSr2oZoiipkwc+RpLNb6igJtwjwP0Ml3uf8c6p2l1bdS5uWL/h7n2FjJquaU0ax9+RE8/IFw+sFcDYztU5tFyqik7JUtoBPN1fBklcRibVNkaUQ+7GQ5xsBTxOtSwprou4pTWnmqr8kTJM1mzd+ev7QuLO5aE74T2TR/SRxoW07wjyQdZgR6G9HoKfYHPMtBwCdwv3036pyoYVJwq4Yzhpdz7DeLysuiKtGn+LcY90S+dYySBu4T1TYS431raLs8AfDHzPjHQIlSsO/AEzzVLG0NPVp6j5ypjla5OImBZZKwumorz2IsrL3JMn/kqS5ykrcxenIjhVPlIw5RDy3MVrSMR8YEdzgcsH6BIy/pKSnoFHtncP7THn3zB5DD1CFTa9IJE+C+pDAXCPg7pQoUEXDAYk7IKAbAU/CgpHtzCupXf16+GIGDiNJ90hGIWl43Ah4Bqd7xqZk2ww6ZQyWTp48WVU2va1xzJdnzJih+HRwwQUXDJRSLgGwMzMvzs3NPfaxxx6zvwql0NSX/Dhy4BSuSaVL0oVKRUiLPk7IVEM4IdcJmU7p6pTcHckGXbp27YMdyQe69qwz/mrbddSs9dlSc32sONNUcQnS6IYMIvOa374K/bqpKpZWscQHJHgqWNzMJM8C80ZiYVffbOAsxVtGsUeltafSnPDZdmUe/KJZGI3iM5LYHgUlbAL9daFi9x2+0ohF0o5qiWv2S9ywsUcwcY4R8NrgcCc0J+bv1N5qV+6IUnOABiwna7tdWVBQEAeWFns+S2QrxQ9bs+6be7sN3Ht5W7ZkgXOJcRAThgqJWyyNdiPGCAl+eFljWmgb1zph20KfquDL8lsGnQqifoJVOikdBKLPQ8X5iVLdU3GTTtPVp5sGg5/ctHzhb3YaPtFBRDghFHAfmUCRESAxU2RlZzFL5mhdnerz86Sb9rELPGXAWerqkZc3dswRvZ577P7cX3/9tbawsDAnlvauZCuw1DTDdYf9eYwNSmg53XJdvd0D/j33uajiIr3qqqvW2Gn4KrJ0/dqKiYFAE1h6z5Trs/RgMKwiVJvPpSVnqYrwVL/vtttuNmdpc7C0veta2sfVo3dvV17/AcXjT8198I4bXSs+/2/NoQcfqPiKo6pvy3EbwNLj8/92462VM59+6rcc96AhIis3t27j+jVa97x+9ZvCv9VvrYq921wPYKGvNPKKAtw2LV8wL2/YkfuDuM3IoPYcqUg3byMSBWTJmVLQKQTObeSuy8i3fLp5JYMPFhZ9DAFFCxAG43omXB2tLF+9/PJ9bygKhlV2wShi+jeIJhkB98GpOHusjz9YPgFCC8DiG0B8iKyPXkRZ2dPBmAyibio6V2HSbRUsSXGsjOafguxCXzD8MpFYKWT9bIu0+wn0ABNfTqC9wFKH5vqKpTUR9fJmuOhWI+A9KIncVroe8Mza3VzZuZ+B8SGAPQD+aXA3z3GvjCOrKBh5TgheBwt24SUWuJmY31CgZotxWgNawfBjAG0jbgBaG64XD5GUV7bSUfCNzDRfUTAMf+bXwVnZWYurli84N2/YkYdCcH4bUeuKL9KkenkmSLQqmqQ+UBJo91DA7VcZBizpbiJuAksl5F4kxDXpVNH+w9wve/as8apo/4aiTTYISidb1RuHfHrh7nEfi5qK9Viw+R1Z4B9k8djQJK9dWCzF5phvOQGWDpu1sTrbZf1MFtsfNVhAUTuUhQKeh1Ocb6JuiXxrOUE8oCgoWl7AGiazRLisxHOL4vWFxPmJKY/GnM0kFpUVuzsC5MKnR94F4VMCRtZv3rBe69F3VxDyJctZy0oK7ktn3r7SiOLuzSNpvSiFWGAEPIr/tE0fULy4zCJracDdyg4pjFt40EuV3errou+TRMKPEa1smySLbPjDK27J6ls4lrgNsFTKHGj0flmJNzcF/Zp3SWiDWGS5BOYNznXnqDMrDblJ95Zfj0xlyP1J0i1CEx4rg+j9NPRJu2tGYOnkyZNPIaIHhRAHZWVlba6pqXkbwEO5ubkLGv9//syZM28/77zzbE6UGJCagnZdYKkzL91JHTWFtUnpYM1QTsvLnNDXCZlKbyfkOiGzS1dn1qrLrg271wmfdULmDqfriOfLu2lCe58knywhRxOJ842StKtRxj0M+YPhoUx0G5EqvKH4gbAKzGFI111EVrX98K3R35n5nbKAJ44frJ0z3on1aldm0ZzKoVQf/YAY21OVBAeYqHbLJr69Zy8qj0VeNNe7scDTfoBdwCNhmlMG9zIn5u+Uv7YrV71Eu7KylohmURAs8Kym0XmfnOU2EtnGp5trt65a8feeQ4YlrB4uuV7AlTVdML8J5j2ZKYeAO6WQ5xFTjlHiTcjN1TiWE7YtLJr12wgSQqUvHgDGNhD/xsAnPSzPhR9MopoMfKBT18unR75S+3TTZ+9tssFSyH1YiMvLAh4VRRrXdrv0uWfX/WOairhSz/WM+pqamvCa1R0CS7v37k3Z3XosmjdbO/DAA3vFeDxj0ZsxsLTMMLYoIPTGW2+L6P9cmL/wpRnblHKKs3TGzJlD53/wMSLr11XGwNJZr77d84uP380VaOAsffjhhwtVoaZ58+YpbkvE+Eu///77WlWhfv369dGWYKmKKm1OCdAWZ2lzIx132lm7PPPYg32++3EVH3HUsT9bWzZujYGlzeW9//77mxXIW7l5i9hv1J8rZLSmJrtPwSCQENGq8nWiW+8+0cry36zqKkUbYAOlahyfHnmWmH+pXLFgSZ/9x+7LAn8yAp7UIomaKVpUGnlOqHRtya8r4JFJjDYCbnVOZbQPioLmzUTkYymXNHCh0vfEdA+T/Eu0Krx2+aX7XOrXwzeAxe4gLJLgKxL5WHv7wReMlBBxCSSugcB59duqh7hye5QCfCZI8RjwOwScHmqoOp1py2j+KQymPiDOkURzXWytkqzdB+bHIXAiGAWqIrtk3p0EjgWLy0BykRHwJAMhWuk6qtT8i2RcRRJXS5J+gEaWlXjt6E+fbs4F+HOSjZF5Kq0abNPJtNC/NaClm08xeKOKio31ZeIpxNTqQ6fNL8oIKd5j/+yKP7CU/6xavuBSm2NX0M6hYneraFRbv1KzUgAnsYXNre3J+7GgC1X1ap9uSrbq/YJcshlnqSqKFeOFTGE5gEPmVPaNFbaMXSAFRnNt9THLJg9uyiRRvxXpkZOJ5fnEymY23/pcgfoZ1Xz+AAAgAElEQVTjlwYK0wG2HPMtJ8DSg/Tf6utJ+4osHG3bR9AlkuV3bRXoSsnoCc4XlTEC4B6SaM1VLlSUJO0cCrgn+XSzmpiPBJN99sdaQxr+WBX1+anK9klRj4TdRs2JnCwtvh6gP3C05mvKyvaASesut+zxwaRd0rpf+3VzEatgZYlrWaDMKHZrIBrQqnjaCxsO4br6y0ijQpasQdBPUtY/vKxkQMLnoDbmVzhKj+RJVWhNYnxKNmijkJwvaB5PROdKK7o/iazeEFgM4DmyeG1LuSxoyYbKjb1XXrZ7XGZVkvETg6V6eBWgXQfI52tgeb8I9Ff3zlRb0r3lK41cByn3JqbHiKivJLxkBNzuTHRNVal0+mUElioQlJlfmTlzZlwUaGNUqQrBPnfGjBmh5qDq9OnTf0lBsS6wNMOHod/JoZJugBTWPFEXJ+Q6IVPp7oRcJ2R26erMWnXZtWEHO+GzTsjc4XQdWWr2Eiq9SeI0EjRYgu9OoRJve0evbdcRT//qFt2ybifgBDCeISneA0k7ykq15unsKZ7jTqxX+2Dp8+v3IeF6nSTszBa7EZ/KJPLqgcdc4FKSdqRpXGuILB1TCKLzQwGPP8X5JevmxPyd8td25aooCgmxEFZDdWHVpMAMlvKyZRML1MN5q+bTI5HqlcbFPYYW2XyVLZsqjMLEdwDiPobcFwSVQnZ4Q8EUXJ4k7dcJ29oyi16s2Inq5GIQ6sD8cRLQNpkPdOp6+fTIarb4kk1fLIgqsLTRVo8aAc+Q5or49PJrN3+79IxVMy8bGN0UiQiXy+XKKxjA0W3bvju+pFfGkaXdevYUub3ypl1/yVYFZq5Zs6a2ebV4GywNh+sOO3zMTx9/sHDnA0eN6qH0+q08bJ1/3mS7avbMZ57Z5Z33/6OFPv7wt/umTbVT2a+66Y7a9Wt+qnzmqcfcKgJV/U2l4CvuUPX/KppUpfsrcPbnn3+uzcnJEYkiSxVAOm7cOPuFqjmQ2zKlPmarex99cu8rLpjcLSvLFffuM3fu3IjiPY2BtjEqgXMuvLRi4dIVPbm2eovWIy+fhCtLRmurUV9Xt618lZpfE1CqxlAFucD4vmrFglDe/mP3JsLYUIkncbXidjypSA/PB8SbQvJiCYwmgcONgEdFz2e0D4qeq9iJsnguWJoAHQXmekC8BOI/mov/8befnr7gI78euYOBfGb5IQlxi1HstiN602lFuvkBmFcBtIfcXPmNq1e/NUzyFAF6ToJVxuFSEqJfaEJ+qtmGLYfPaP4pzEFFmb9JoIcg+WsJ/I0EdgXoG5LWzyDtBwZfAUGfaBKlFrGKkHUlkdtKV79u6gzsTRIXQHABk7jZKG4o1qj4iRn4QEh8oP7Ngq8j4MNQwPtEi3ESgaXPEONXcENUqt00ugwWP9pKR42ukMwrygKeB4pmR4pgyWc3rVh4bd7wI0eAeT+jxJMQzPHp5lZiPqolGGbrCvQnwoxa6donW6tfTRKHq7/HwFISKJSgx42AO1labZO6ymdFllwKa3vasl0wsL728rKzB8bREPlnRyaw5HGqOEyD7fCChHbKskC/L1NY+1iX7XadyxrSi5xrbxgnfLbwwKCqvyiXEdPx9uAC5zHhV6PYE8v4TWPqTV0T+daX6qMmJFpH6RL5JfFpclv0OK1bVgVJtPoQ0vhh+jRArjIC3rsyUar5NT69ciQjGpLVVbNFt97fENHdLlgFSwL9W9NDtDOYXzdnMChMkucx4aMasgHAvOZgqU1HVF8zl0A/QML+aCGJLhbEO9Vvc5/46flkBxak0Ar9wQ1ukPUyJCak0B+S2UManjcCDfQvqhXZz7vaTGL+uH5rlVf06NuXgB4g5JBEq3R8FvwuW/hj2SRvXIHTJOO3AZaamxg4gYB54JzdjZLe9ofNFFvSPeDXzVsADILE08ToJTX80wh41Hp06t5S2Wi1ljhISCvPKPbMAlFzKp02x0obLL300kt719bWqojRrwFc3SjZTsM/77zz1EvHM0KIoxU42vhvReh7mgJPUzBqF1ia4cNQZztUCmuluiTdACnKadnNCblOyHTKBl26OuNbXXZ1xq5d+8BBuxY9v75vEyBINIhJPmgEvLtmeLbGrZWKyADkBULSDa3kxdLZA57bUxzLif3Vrkz/7PIJkOJSSFzUpKPN64i9LClv0Ugsios6bexkF3jab2wWafSEEXCnS4DfljmcmL9Te6tduSp6AeDbiWly02QFnpTAtWUBj0ohbdV8wfDWzd8smdB7r4PXJPqdiL2SaJrGNFMClRIcFNI6WArtFIIcaJQUtFegwQnb2jJHT1nkqh66bw1AQbD80SjxxhUPSdH3m3frNF19eqSCJcZt+nx+lgJLLWKvINzcMgXYp5vzKpa+umbd3KnjZe3WrVZdbS1lZWdn9XJ7vzl6XPaQa8/NySQNX8vt0V3r0Se/5tfvW0cVAcgt3GNPa2tlhVWztTqrV36+yO3ei1zZubJ22xZlkOhms5yj0WiOZ6chteban2NGyu7bv9DaunFDdPOGVim97dhbgapNH3MyWBfkFOy6K9dt3UJC00hzZdeEV6sgjv+Pve8Oj6ra3n7XPpNKIEBmEgggVQQL1UzACgrovfYGFjIDCNZrQUWvgmJXxI7CVVSYCaJivV4roKKokAkIYsOChZ6ZCSQBUiZz9vqefZIZJpPJlIT8vsfnyf4LMvusvc5uZ5/3rPW+UW0md+raxZTRyQLSFG8lMfv9NSV/bZG+SsX72SDqL9/peVWCv6/YsHJdh8Fj+pMmznAVmE9L1Fer0/0dJD1IwC9S8DEEutZlsyg6kWbPrbzC0vEk5f0g7g6QQot/ZaI5rgKziordaS30LAVDQpdvQCP1jOmTqN95i3eeRJppJksaBen7jbQUSYRPoLMhoscCz0rme9bZsz9M1HZ9/Wbff4z2lMDTajDfQiy2alST7KfU2YDsD6Y9EJTCLL8Xkh6tv49AJJqiFoj7eZDn8PyXBH1NOq+UwAASuNVlswxWBqyF3pXEeFupyBttEG4mIYqKCrIMftmQEgnQWgLGr8R4L1BPAhMFDH7ohoXoWhB+VRy4+Q7PaCY8VL5hxd2ZQ8dFzbQI5w8NNSrIr+lkWiuSTH1krd+gDFK/h3CWZrGQhS6bJSfecR/h9A4Mj8QzPhZBzndNyukeaiff6bnC+Agg2di7WVAh6/LS4snZG+NtL3Rt5ReW3lJUkGWM9SEorTFnc0e8sjdZ1vqVqNK5dfOFJhHJ/UW27MZnufhvItLc+hkQs0jK3xuZ0UQvhnyITeJUqpXfB0Dy0Hr1YOnZBFlaZMu+M35XItdUAD9JXqqioY1sC4G5zPRSsd3ceK5Haczq8CxVQnRgfMAC75AQpxVNzFKic0FamDyn+3oBOldFy7Ogm4hZgvEkC5rLrL9RbM+ZH+f9qI8xuQAvUiKScV1DWhrD/7HLnm18gFTFWui9A1I/mVjcoVdX3CHSM6uJ8aH6kCOE+B/rMrj+6+YEXpGknd/sjwYhjlqdnhqwHAUSb2lMx66xm+MJgAxYiLkGrA73AwR0BNNLBC1VCj1AjRCtu2LaDb3Y6vDMgODzibkryPQDs2zHwGPFNsv/Yo1Js8DS+lR7KD7S2tra9oqjlJkNrpBAen4bWBqr65v8PaHBj7OV1rCpmv472W3ztXXGq61f2/q1tfaCtrmlBJ4ce8xM+jKSuIwJXUF4Ng7i87gOGNbFJTYicQEYjQFRjQqk5Npiu2XG/8fnTNQ5YC10nwhJTxCHRI+qVD1gFGt8J+m0lCQaEf8bB/hBYw7UgQIGCHEoSsLz9bjFW/vWIvUSQTBLoh9klXnx+ispHLxJ2G6cN9Ok3WMd7qGC6OXQvlOiJ8z67GJ7jpFyHF6sTo9etvHTszoNOqWkqfZZo1lg2ZNYc4DkLVJyIQmcTBBLi2zm8AiqUDOt0QeGTRVhraUl/8xgp+L9K7aZjVTOFpRD5qvV6akGi9HlGz/ONASe6gCnNftTzRk/jieDk1QVa6Hn813vPPqqZ/Wr94rUjA6yan+5r8LrTc7qdthPp11kajZYmpKaZmpvya7asTliOmtqbv8B+oE9XpUDamrf2aJXVuzV2mWa/WUlO0RKu3RKTs/wl+/emdSxS26Nd3sQRE/qmNNVVpWX1VaUJhKd0mKwtA7c3VOqwrDqQWAFAMQEYFPMPbpTUmq6EnSSvupK354d6oVaAaUNwNI8p/sNAbG+bMPyDR0Hj+mrlM4TFUoyxtPpLRWMCcy8VwrkEgy15h4tPXMbH0EIC9QrvyTcu95ueSFgM7/Q/SxYVID1Hxh0n8ue3bs5ayB/aUkO+8XvtXt2PZqcmfNlKMclE18D0FaXvdnRb4dsbYXdmwJLNwkWF6s+D/zGRCNBSGcpdgjom4N/N9ZgScaP448OrsEIfdUYeHJ4tgJ0AzFvrRNg4TdcNkun+jH/CqCXSEoD4GNBNxDxpqICSzhoFwHQci8DcDCFP8rASYErqD4C0er0XAWigvJvlt+XOXTsQABj6iOYI+3vjFrkkaYCSRsX1ugTqfNyIXAqpJxOED8EI0tVpJiJ3nEVmDvGO6eUwj0RvQSdFceuURh0KkjeS4S5QohVayaaP1F/z3eW3siQeSRhpHmzoMUAT3bZLOvibS+wDvJeKjmONPEqaXiBdfrOZTe/nYCNSFVbY87mWh2eDEXTQEwXGvdMUHQXVM9t3FyXI4Glv5GUtwEi+LHr4PrAWSDcQczzmcQEkmQHZIM9vR4s/ScIla4Cs4rEb1GxFnrPBXh6+TcrHqrj8eaZENSbWayC4KXFE83F8TRgdXrVuK4hyZ8osBTQT3LZuqh09RCw1PugIB4Ixodg/heT0FjiGRJ8BgGuogQCCayO0p4g+SxJHPwAHcVR1sRZzPIuCJoja32O9ZNzN+c5Pc8TcTLpNE9K3yLSkvcSaCGTvJ5YfALmN0JNMvEzrIlZxfXrJJ5+ifiMYaYA/z8LvKVLecr6STlG5kicJeYayHd6HpWAJiSWCClS9CSe6yqIyZsd027Av+EOz2gBPAzQDwQ+H+DXiaicQcfpVVljYkUJtwQsfSKQhh/gJlW8pW2RpXFOnaarxT34CbTUGjZV838nu22+ts54tfVrW7+21l7QNreUwFOhp4tkqHRyW3103osum0X1TXNLsF/zCr1XE3AK6fxwI2OCLmBmi8tuietw10rPg6hzIH9xyThJ4i7BuCHov/IbPJglzyFBjxkpj2El8BLHgj4mk35U0aU5TQJ8CXRyQvPVWug5A4pjjVhxbZVAKYACu4Qv+do1UzNDI+4Ssnso/M1ftHsEa9p/SOLy4IuR4CeY8GBxQXYDtVv1e7+nf03p3LFjRfmGFecEQL2m/FBcuJCyN4ToDZbbiMgRARAIv7w1+sCwWafiXfspAS8ys9llb7Hg1yHxdfhz65K09F6VpPOIgxFaiksY7yeZMOyrSyzBlzrFd1i24SN96yuzT9Mr95UrASJZs79CpdBvPn1CUs8pF8TiVwz29/7/faGf+eqCbatLtlVpySkppszs3KrtmyPy0KblHjHAv3+PR6S176iU5vXK8j2m9lk5+oHyUn/Vvv3Jnbp2Y722RkWb+vbs3B5opA4s3VdWW+H5PwVL07oPONJf7t6lwF2tfVZ29c6f1QtfXGCpAkpZ9/spKSWlxrNV8cM1AktVhC9Aa8o3LN+UOXRsLzAucdktJyewJjH8uS2ZprQOywPR8lITKcQGR2ZKS/dYa6HXBmYFrrQj0Fv1HyiM+ar4Vhm8HZK+aKaKsnGb9dGKc8s3rJgVvhcw4RSQweMaFO1JpG9aev9R2lLg058kxUmhVDRN7mGCV+udLOb1Z0VNw22wDwxycrtUeL2hqcpM/EVSR+ry1TmWfVan+2ti+lBFuhntCv4XgF+KbNkPhfkRAYR1vwUhilTEaqz+lMIAHyuKbdl3jFhSOkFKaSvfsGJe5rBx/Yj5nCKbZWy4jeHPcZIpzbsWEldEss8Cswk0iol3gslMzB4mvFu+YcVndYCWSI6T5zVofkShZ5RkepgkX1vXH7iBGccw+HAi+i9AvQC1LrJnWR2eR5i4j5Bk9JXi1xagK9fazPFktAbazM1zei4RwCXMGMjgn4lEBYF/LrJZGlH5xOrnkN8PyfMgfA5YC0usgGk26XJq/Xy5kEGZLpvlYJZNAk7WV40Alnr/gI7pSrAr1Jxk6kkaq9Rvxb37AROPJkk/MuvPCojghwXj2TV07BjJbCq2Z0dUbk/ETWuh50rFjVq2YeXCzKFj1ccX9VGnJzF/IAlqbixyFZifiWXT6nR/pKIywfQlC7zKJnFu8aVZ6kNJaGTpJCKaAh1vk8D9zEghxr9BOFcnPBNDlDLUBTW3DhegRyDVB6OmixDI8AP/FoCFgUEEWi2ZMzQTzWHmw1jnc4npZl2veVYTqWshoD4I3MrE80miAVDMAvcy0ysJRt02mgMjl21L06tT96i9iwW/ylI7t3hSVsQzQRN3FnMNWJ3ep8GsImUNkTqDR/Z3swl3R02Tj2k34E+eo+R5IpEOMs7aNxHhFeh4jMH3QxPvx5ozCYOlquF6ztIflYhT4P/GXibEzVLKRpylFRUVJ7/66qvRvsAF7kdxt6yJNcmb8bsK/T8UL0OhTbeGTWW/Ney2hs3W8rW17P6d+qDN17Z18HeaA21rtnXmq9Gv/We81rXDwBMf3ffdqptM7Tt1Su8zdF7xpC6DmvEcDFwSnFtDn9x4NaV1GHhg81oVYdSgpPUefIopNf2IdVf0vjrOtlpjzka1ecx9q05Lye0zZd/3Xwa5sNJ7Dx5rysg8sWrnz/NSu/a/et/3qxtFzVa7/+icmt17T/tjRs8r++6Ta397YmIi3GZNdUdC9z/8+T8Wsc/354Et69/OHDLmLb2y/G3StBTd73NvuGbA/SGNJGQ3zrGKumYHzHpvRPs+Q++s+O7zYEpf+6NPvLNq18/P/zBrzIrwNrJGTerQd/IjrpLlC69S/RrLB9G+Y2a77kcV1FaWr//2xkHPxarfmueiI2YsHdRh4Kgn/WW7l4r0zAHrr+p7Sxz+RKtySMar16Q5h1lOmvifiu8+/3dgvqpGOwwa/Wz5ho+v+OXpScFoz0Fz11zoK9117V8vz+ql7y8tNbW3WKS/xicrK8rfHXW2UvmNWCSzqE1KTdd03SdYBtVtH16/au+X7u3VIjUtLSkjK6tqx88RVaXTuh1xuH+f16ultM9gQUJWVVRo7Tp1Zl9VZe3+srLkTl26SL3WJ7TkZN/eXUHetKSOOTl69b4Kf7kn5lwJcbzFkaXphx01sMa7fbsCPVO79Olbte2nX1n6Y4pfpGb37C59VdWkJSWx0ITPs1WlIL6MsDTnYxduXazv37N2z7r3N2cOGdctJavrRcVTuhtpsvGWwy69t2uX0678oHzjJ/bANZlDTl22rXBm/q6VLyjQu9nvMkOe+naalpoxRCFPevX+HzbecIxKIzXm67EL//iPXnXgx6pdW1ztB4x0Ftuz+8frc2i9wY+usyVlWk70rFrycvhekNw5t2tqjyPuKZ7UdURzbLfSPoC0bgN6Hv3g559VbPwkrrHKHDrm9d+fu+lY71dLIogdBe+swT7Qb/qSozsNOnV+xabPFAhqlMxBoxeUFn8wZcv8y3/OW7RrbdW2X+6u3WtELSOjf34B69U7vvnXUeHq5o32l2MX/rVY31++tnLr94oXNmpp12+4iqqS31w74N7Bj627OKmDeaxn1cuFHYec1iM5q8u5xVO6B3mqg34efUraETNe+b584yeNxBDT+gwZl9QuczR0vRxEyerjg7+qYpPWrtOp5UXvPi3SO/zJQlDHo09e4Jrc9bhY/gV+HzLv+1uS2nUeW/Hdqhmp3fsPTu6UW1BTuvPllI7Zk2orSp01+z1b23Uf+K/9v3x9f1qPQWOE0DL3/7rOEJVuf8zJj1RuKbrzxwfOjyvKUF1jGTt1SM8Js+/1lW53pnbtN1dWH/hk309fP93+qBPvrvJsdf5w+/HvxOt7WL1D8jwItzng5pez2x89+umKTauMD8VqHERyStdvruwboEdsjruNfM1bvHtd5V8/3e4v29Vg32l/5Ak3EEtGUsoRldt/fTi9a+8pUup7CJS876evHgs0rp5dWSPOHwmTKfObqw9vcWTpkKe/u1ZLaXe4r2z33lRLT6vPvfWllK5976/a+uONWlo7i6lT7vit/31kivvdp7zROiDvxe1v+Pbufrd6xy8b2x8z6vGKn76+5Ze5F+4K3V9Tuw5MOmr2B0+IJFMPmFKOAOCHXvuXrKn5df1NR01HVVU0Go7Q5nOGPP3thUkZ5n9UfPd51MyVjP55E0VS6mE+7/bXk7v0vqt6608zTJ27DNWS04/Z/d68G3POvG4upL9UaMknstTXQUvqAd2/c9/mrxpRAmQMGDFFr97328YbBscEj0OcbTQHuo4pyOxR8GhR+cZPxncYPPqZyq0/3fvDXafE/DATzWb42Axb8OsjrPtLK7dsMChaMoeMefeXh87uX7Z5bTTsMO61NWze5pmkaRkkhBCp7c/Wq8rf2/9LcWH7gcffrPuq3trwrwELos2XZoGlSrgJwHSVhl9TU6NC9z9m5stTU1NX1KfoL1dAaiDiVPGZxrlq2zhL26LU1FSJ+2tBnPOqtWy2lt3WuP82X1tnXrX1a90ibI052xo2/3a+Guk70OcT09T61L1lLpslK4G9L7xqsF+tDs/dpFL768nrQysyiZNBUgmL1AkIxC6tMV7RI0udnouZMJF0zA64x8SngegySNwPgctIHvwtUOdgZCkeA2Guq8Dyfuzbi1kj7vvPd+wZxKQ/QxLTFdcYBF8L5g8ItJIZo1x2S+hLe9x2Y3rYsEKTdiNF7EpBDxFjQaS0xLxF7iGk0cLyDSvujBVZenCc6CIQq0iYeMD41uiDuoi6Qs8ZDLpX6PQMkxzrsluicafG08WHxNe8l3b0IFNyEUmc1SCyVOBZ0nB70WWWz0Kd6TnpkTs8nzrvZt1fS0nJqf6yku2+shJPztjLm94rmDVTescc6a+ukLoMvpRU7/zZt+8XV5USiko29+hV+df3myLdeFq3AQP9+7wlZEpJ1dLaZ6p/a+06ZZOmCd+e3TuSOmZ34er9FUhKTa8tK1EvokZJ7pTTRa/av6+23G1QC8RZWg6W9jxmiK/kz98kS5li6dFbAaeyer9StI9aUnL69JWVZXvJlJIkUtLbV+/eokTMGkWW5hd6PgCL5WUbPt6sBOSYxBUumzkhYDAyBQaWCdCZa21m5Wsw8imW3+G/W53u+wHRGSx1JtpTbLOofdOYr/kOz38hsJqlEjsT8ai9R2zeWuh5jCRpZRuXfxRpL2CBr0iUZRdNPLw5Ik+HZG2FO95/+stjOg4d92hoJH20vmWBFXGInDTw1er0ziTiMdAR/BgjNTxPkt9UPMlWh6eUIScIFgYNAAtMZYan2G5RwiehJUL0n/tDAn0MidWx5gQLjAdzusuefZ11ifc6knxc2YYVjo5DTstl8DSXvU5wKrQMWbS3Y6hwU+hvkjBDCKpkRh4zlxPxFmKxglle4SvbtTqlY+5b9ffzeXoqd1k1PtvgM45VrIs9l0BgIkncxSayQ+fDCPSGrK2aJpJTNxtnFo2ul1J+A6JexJDEWFrf1gIGZjTFrx2p7cGPrLkuJafvaGJ6QEW1gXk1Md0EYUSaSpfdcmssn5v4Pe45qzI04lQuz7U6SnoCZJwL6+6ZTwfRIFdBZIGuOH2PMLc8O0nnqSBqAJYy4QUT5MJaiEsJ0Ams6FjeZuIZJhZX6Vz3PDHS8IeMHQHi3i5bdvADUJz+NKqm0rXBZPLXHOhlSmu3BxKfgvgWlvJjglimopx1cOF6W7bSy2myWJ2etUTiOehykyTM1wRuW1tgUQKDDfbX4c9xukgrfYeMCFooAhOXy2b5R7zCQPUO5B67ePexQmg3kETUeSQFP6RB/MSMYgY/QMyPALSWBT8B5tuSM1JKfAdqbwGzDaA/QfQpSXZEulFjrQMd4jxjBUw0mgPDCz1dNcZGkoYewAuAvMZlz0kksDHmGrA6vU6ovUOv411mgc+TatH1q8st0T5IxbQbuCnrEq8dkieD5Q4BbY8k7geIJ8H6XZpmumrNxM7fRZsvzQJLlcFp06bdRUR1ynPMswNRpldddVU3xWEK4DBm/koBqvPmzYv3odgGlraBDmpKxb0AEthwW8Nmm6+tM1Zt/fr36te28WrF8bIWuvuC6XGVTp6ASmS0rTG4F+YXeuZCUhK4ToAjtEhIKwkxwWWzjIpzn22NPTY6WFpYOplZnkMS94X4OJoFbiLgbmY+Xb38hPsfBJ8E3yFBHxXbLAvjvMe4+jWWreOWlo701+qPE9O/QHwCE+5U6UcsaAszxharw/jB0hr9GnXN5jk9SvV0OkkE+WpZ8P2A9pLLltXoJWT44pK+mhCflm9YcWW8YCkEjWBwvJyOrdEHhk3jXhnTQWIBIAtcNsvZscYvxu+HxNfhi7wDNE1+QJIuagCWEj9OJD5SAi1hfgxP63HkV/6y3TuSs7r3rin54xeVCn/CMxuPGtm/q6E436gwEwhKuIiVdpH6fcseH3/ygG2bAks3f/9tX52RPLB/v/Wh1yq1evX/WomUUq+n+qTRY/5UKfekaRrruhTJqWnS76s+9fhjfS8+80TmilVf+j27tu+bZLN1mnnX7JJFr/8vTdZU7veVlSSiYBwTLL3mmmuyHnjgge4Oh8Nz4403Bl96lb99+/ZN9dXW4tn5C7y33HaHR/m7afVHaYf362v0zZo1a/Ydd9xx6mW5UUntenh/f4V7N2nJSYqbtWrHzyrNtHEafqH3Y9bl+xXfrvwlc8iYHICuc9ktxyYyn/IXl46TJMOoRTCfKPLLfCK2rYWehZBcSiCf4uIsslkUcFf30cDp/bAhDY8AACAASURBVIiBD6hOtV4BAmpeJFyUqjtJfF727YrvI+4FAkt0Nl26zt5pQ8LGW+k52/vq+SdaRl7oUGstHp+Y+EOWGBRDZbohWFrovYMYh0NyMMqLBWYRi/8V2bNesjq9PgGcyJL9ygcWUOBIlcueHS4Q1mh/yXd6VjDzu8QUM7KUBZ1H0LOLbDlX5Dm8/xYkjyjbsPK1jkPHWST4xmKbZXh4Hxzn3J3th/YDSZwe/ptxDySqwHoyE50PKVcQtEKGnFZb7l6X3CEnAGB+oBOGrC+wBD+aROvrBqJNhCsZ6Eqg1/TqfReI1IwqYjzGAtMZ/IOA4qxkDzHVAbPEz4DETJfN/Gk846nqDHli/a0pWT3ylbAaCxQR849gmgyNpzCEdBWYr4vXVlg9RfGgODvPA3NnRYEAoa1xFWTdreod5ygZWUvaLSDOUQtOMn0RB2927rGLPP01DXMCdB11FBd0vMtmjis6uol7iQSWukmKiaFcpPUCPM8K0EsMeRKYOiu+XcEyRWpCAYI3Bbh/DbB02LhhYB7islkUeNeiklfoKSTgN1l9YISW0q4MTO8zZAEzfSeAV0C4S0p+u3hy9uJoDVmdHsUN/AhJ/MyCHwOR+miu9qRGH6OsDu91gDyTIXYw8zvrJlneTfAmcvMK3SdA0iTBiCpyxQKPscTPgmg1E25n8JNC4hu1Hwime9faDUE+WBeX7BZEk5mp6Wco8QmSxBnFNvO4BPxtNAdGvLK3V0BMjAX+w5JvLp6U/UVLbIZfay30vg4pNxDTx/X730otNbnvmvENKKnCL0vorFUvYjgWzOtBGAqmX0jj1UUTs2Py1DcbLE2gkxKp2gaWts5hIKEJlcCA/Z3stvnaNrfa5kDrzAG1ZbRG37aGzb+dryMKPf2D3F1KIZP0j1w2S0YC+3STBwyr07OAmNWBswExfP0Lx9Egus5li/tlvzXGKzpYusR7DUseRRJzAjfJRMeBeI6Was7SqzzvkOIFDSsHwVJcyYydLrvFeHFpYUno/q0Oz2sMPiBY7GDBlxFjHxNvZSZXsd0SCv4mZDeBe2jSbr7DfSETppKkmcF+FVB99IrLZjFefkPLyCV7jtGl/nr5hhU3xguWMngICJNc9uwT4/C5NfqgDiSqi2BSkcgLoGG6q8AyJg5/olU5JL7mL/YMZwEHSdjDwNIHSYif/JW++9dfmRuaaqjA0q99e3dtS+nctUeNd+dWvbKsXIGlT15wZGrHlNjYV4oG3PDhLj0Alr7sXJR75hn/zLzt1lv/nD9/vsEvqgDJuXPn9njvvff2Trp5doa/3L1T99UYqexJGZ06QUtK1VLbZfgrvLt8ZbvdqZbDerIwmR66/QZ/CFiaKmuqDqjfE+jrqGBpwK+kpCQxf/783QGw9Ouvv+6vgNJp067YesFl9j4XnDGOZ/z7jt3Hn3hS57xhQ0xHHN7v29B7mjBhwl/hPqV26dNHr9pfIXVfbUrnbodVbv1BRaFE4iz9hCS/Vfbtyi2dho3NkswzXLbsIQncI/IKPWovuJiksd6Mwho9KBjvr7WZ1T7d/MhSh+c1Evgexl5D/V0FZsWfVw+WelYBeFXx3rGgNXpVVrsIYnMxbyUAQpRvWLEnYmQpYQ6TnF9syzGArQTLIVlb4W32n/HaPzOPHv2wUOBYHIUF/sd+X37xlG4NeBzDLj34UfLlsuHSX3ufIPwIiVcO7ql0DSB/r4Z8MhWahyQO7oXEBRIUSWAxElj6mZS0TIBdsdxnwg0gdHfZLKfkO733MTirfMOKdzsOHduRQQpgPCbcRv6S0u4sZTFJNM4yMdFY1vlCAn5h4B8E/pSBPSAMP/D96rszjjzJUM1mgdfBON1lN6L3Ypb8Qs8tzDSIJD/FGh0F5ptJp1dqq/b0NmV0PhoSz4Hk1ZLkNA3aTDB+DPC9SuKnBGv3Fk3KWh6zofoKXU6bdtRhlz7wAgOfGzyVjGSN5fV+oitApjnFts4xFbMjtTVozlfXpHTtP4mAEhZ0LzEGQsppROIbhq8QSHoEJNYx8esa41yW8lgm2uayWeq4SCOX3PwlpUezlHeSRB0PqMCJDD7dZctuBGjH2weRzvFWp2cvQBeQ5AYR+FJ9TCXqAsifCKKeG5btTLyXJAXPY3WRpaceQ0KcUFRgOScBXyJWtTrcHxPwga+sJCepY9dxxPQ8kzwBECk6+zdrmmmUllJ5+prxPaqitWV1ehQn7R3Q5Z/QcB+zWOSyZX0VaX/NVxlMoH8Qc0dJ/HaxLToQG6HdXKvDO9YQFookphpygRRkI/AwYnqOwTeAsZQFBhAh21VgCdJgWB3uKsE8hiEU533koolekuWcYpulXwL93mh/GbnUO0D38/skMZ4FzWOBO1ssGhXmkNXpeZcIX0CHkTHDAh+wzoMT+SAVzz3mOz1fMCMNoCOJ+PIim8Wg7ohV2sDSWD0UZbNqyaEl2ibYCnZb5YDRSgCJ6prW8Lc1bLb52jpj1davf69+bRuvVhwvq9M7EWCVTj5FCSUw9M+K7dlxC7ZEOrgFnjFWp+cdgiyBFA1UnY3DCnMfaHSfy2YZEOdjsjX22Kg285yemwVjCBhBXjcmHAvCk7pMOlrT/A9HEq8KpuETnU/EliKbJaJwRZz3HaiW0P3nLfHmGb4RejHQnoB0gApdNnN4WnpCdhPwuUm79YDNBJIwsofqD6+zQPS2q8DsDG9jhNObLyGfK9+w8t9xg6XM6RD4yGXPbheHz63RB3UgUaFnKhhnMNFyMI8vtllGx+FPtCqHxNe8l90nkRSPks5Xh9BGPMKEAYLV8uRtghSAlh3gtx2e3vMYl8/912+mjjldfHt37ZTV+w8EwNJ2SbGP+xlJ1AAsvWLa5R3nPvxg1w/ef98bABFfe+21nmeeeWanGTNmbLvuxpt7lnrdRmTpUueirhPGX2SoXe8/UMm33j7Lu+OvLXufe35hvz+2bvUPOnKgqV27duLAgQNy+sx7qnbt2F754rNPdszOzjYiO5ctW2a0cfbZZ7dfuHBh78DfAxGfTzzxRPdJkyZlzZw5c3sAuA0MwpNPPpl7zTXXdFm9enXFsGHD2oVGlqqoUrfbXXv8yaP/vPxfNx355H0z6b33P6iwXT29ipJS0mtKflcp9QjUixRdWicM5d2t19b40rr07n/gz03fNAGWGoBj+YYVf2YOGTMYoAKX3XJ0IvMp3+m5kRlWFTkXXHvEt0KI1a4CswIYmw+WOj0fEvAxJJdLQeOKbZZLgmBpoXcNSbkQTN+ywBfVMGdvstGBRHxXda1Ot4eluLji2+VJTaThT2fm4mJ79lOJ2m6ldwMcefdH4zP6DLuRJMUVPciEt0FJJ7tsHf+I9S6X53S/AUYXEA1RwkeS6SMNKpXVUDCfAEFptT5+KCkZ35COM4L2BC6RTKZiuzlcFKfR/mJ1elYLCCerlPQYRdHUMGFYsS37wvxCz2cqprxsw4o5HYed1pVZ3uGyWQ4PN5H3ckkf0sUqkmjEWVp/HzcBfCSEaAeWipu4E7F4uWzj8o2BOaAU6knjSUWXWRpEqTflbp6j5F6CyCaGkfXBxJMAnCT9tRBJyV3A8nci8VqRzfKkopBgyC+JRV0kqYDiwV6ifovVHyG/51oLvWPAfBeDOhNze4B/JBIfFNnMQe7uBOwZVYct2LLElJ7pJ5L7GfRPkrhI1zlbJInZEPicdAwG88w6EJuZJD3Ngp5mKW+PEr2nBIOGq4wI4vrsD6J8EF9U1LLnV6S5tY+l6QwBf4O9QApTBnHt7VCAKVMlE6cS0x4W9KjQZZBexXh2DRlzBJP4h8tmbgmQa/Sn1en9CswryjeuWJs5dOxEEBSQTgB1I2CLZH6i2J5tiARFK1aHZytLXCsIOyXhLnW2KbaZFbgeIbLUcyURjWMoMU6xzmXLUmLmiZRcq9NzNoHGQHJ4RkhjOwIzmPgIMOUC5CXmvZJNdxRP6mREc45cxml6lbuMWETlANZMJPySXT1TPzO9Pn58kJM8huON5kAdzZJYSpILFB0Ak/ZgcUFWI6HPWHth1PFwej8ilobglqonCe9K+Eaut3fb2hK74dfmOzwfMIkVgHxMZ63XenvnaPaDl8c+PSUyHVpety2ytHVeug/J4T3C8P6d7Lb52ja32uZA68wBtTW0Rt+2hs2/na95he5BKjpS8VsKIk0X+MpVYI6cVhvfMzjYr1aH+y0GXIKpgWgPCxBYnsEQ0wV4apE9u1Hk6f/R8yA6WOrw3EnEPUlSkJxdI5HsF/IjZvEqMfci5iYjS5lwFQT6uwoSU6xuopsTn6/MwrrEq15YBQPDi22WSGI8idtNcB40PlC6pwB0TmgUBAuaRUxGymiEA+hoBj1YvnH5PfGCpcqG4i9M1/d3XDW5d9PREXWNtUYfGDaD4BTEShY8zVXQmLMvvu4M1jokvuY73f9kptuIcZMRnTN07JUE5DJTEYgHgekpwFAjXuqyW55L69xtpOiQ9VXVri2bkzvndq/d5ynR9x+MLG0OWKru6IfvNg1MElzdr18/Q/02FFT86dctw0o97uqXl76y94F778lZ7HTuveW2O/au+uyTXpIhHn30sZLnFzzT9dPPV9e4d+3YH4wsXfbflG+//CRTE/AruwqAPe+887JURKjVas1QQKn6u4r4nD17drd77rlnx/z58xWdV1Tl+vA0/ADwumrVqvJLCiaXnH7+xUe89NRD+P3332tGnXFhhSmjo7m23LNrWsEEmjvn4VwVLRspsjStx5FH+/bu2s61Pl9qTp/+Vdt/+p6lXwlqNPjIlO9wfymJHBUbVmzrOOS0DCZ5fwIfm4wJZC30PkBSdgTTwXVG8koWYoerwKALaTZYmu/wfEkEh2TksqB+xQXmgiBY6vBsINBjYP6JBVZqvuq+a6b2SESAC0cu4+SMam8VSVhDo6FD148UeJQIOunykaJJOXFH/tXbOCRrK3w9H/3g55endR84QUiKCxRjQW+A+bQYUZK5+U7P3czoQ4zbWOAjIiyQjDMg6WMBfpMFnQrwcYLwpAQtJp2D4kpMfBGTyCi2mYOCUE31gcG/yPy8Arpj7lUaRjPjJEU3kuf0PEfM3vKNK1d3Gjw2WQp+ymXLVuriDcoI586BEkmKXmFCU/ZJ0DE6yyOIRDuS+nuAKG3ItUzPKnCtyN61AddyU/bynJ4nQnlIjecFc5/aA3tGJ2WapyGJj3JdXBelmu/0LmeW/wvQELDAIww8WWyzJBINWvfxzOmZDtA0Is5kicdcdsvjMfs0SoVjX9y+VmgpT4EMju5zFFhGIMXt+QwIewDaCuYfQOJqYq5i5gUQdCmkdLgm5TT6MBmYA/kO93FMYipJNrI/WKUVgy932bMbcc4m4H9joMzhrjYJ7RSpy0ZCeOo8yuATdOaeBLGDwJ+Et6XmQIfB43qT4EQonZp02YgIleKOsm8/PqDOGlLQMQRWfKIXs84DY0QiBu3mOz0/EvM9zPSbmi8EdhXZsudFBkvdt4FwJCAOkEBp0URz1FT6CM7n5jtLxzNkHknEN58UTRHLK4jwW1oPy2WrRlPwjDTS4e3mZ32DgAila4rYZyzwGkv/OcWTuv5w0TJO/stXeqWsZU2YeL2rIDsSx3FjwNyxeyqRaRokX9OStRVtHuY5PZ+BaJnQ66LjWeAtXSadsn5Sxy1Rrkv4eWB1er4h0BMMnqP44Ismxffxpg0sTWAXCaua8CDF2VRr2G0Nm+p2/k5223xtnfFq69e2fm2tvaBtbgG51sI9Q5n1W4SsE4ZggXUum6Ulz+6DYKnTo4SNVpJEkH9ImkiQ5DvB3A9Eh4PwNTF5pZ9uLJ6SFVfaYZzPuniqRQdLne4HBUQHSF6kjNXxrJJKrT+cQEUQNBCMFSqVL7SxwEucesGT4GtcNos1Hmdi1GnWfLU63csYVESMO2StfvK6qV2+//991sgr9F5NwCkNonIF38FMyxUwF94PhkgS45YKFaE0eGzcoj0s8H5SEoZ9dYklFgDUrL6NZ7yU8ApY9mFBn1Iz0qYjvRi1BNAK2LM63RcB4nL1Mly5ddMxab0G3ShIPCOl7AaCivotkCz/KTQaUmTLvqDTkDP/WbPnj3eqS/78LaljTldZta+stsJT2pLIUuXLImfhgNNHHe+fNm3aH927d08O5QRtCizVklO05KwefU4eMbR64RNzUld+8ZVesnu3f6rtEtPMO2eX6KaU9o/dPzvjg/ffLw2NJlWgZo8ePVICYGlY3ybMWRqaXn+J/XLPP84d3/fFpx4Sv275Q44bP0kXppS0D5c+V3viyPykkhK3fsUV07a8++67jQQl0g87erCvdNsf0u/3p2Qf1qem5K8t0lep9pQGYKnV4V1DkAvLNq7cmTlsXCqYH3UllgIJa6HnPWbsECGie6yJCWBOddnMD7dkblmd7m8BmkOkQPc6wCyEs/RHlvJuAdoSJydno6k/9EVPblISvlXcluFgKWtaf5b6jQTOBlEKE/8hJDYW2bOvTWDvbY19AIPmrr0xNafvqaHUB9F8YoFXSYhziiZm/dhUvd62OVbLmMufYNTeofmTqnWNvxYgOzMfR4QBYMxg5oug0SgS4kZmuYB0BFOvFbcogy3FNsuVsZ4HVqdnHYieJp2NDxpRi8GRXRflZ3W4X2PCdxUbVq7rNGQMSaIXXTaL6uMGxVq4dzBL/6uCMTGW+UjP2bpzCz0iJT8VL99jvtO7CMzbwPhvuM3MoWMXsV9YA+cRq8P9HUAfKt5v4xwg+CFiEVGMMIr/9R/PvLcDsr8EugnCK0UF2cbZorll+IJfX9YyMmsJYiwzVxvCUYJfBmv3MbGKkjyKJT4nQQ+A2UdE/5aEC02aaeaaSzt93kS7KlJRcckruo667A9BRzLzTS67ZWhzfY2chu/1a4zjJHO8kYkNmjc+9A0eo55ZU1sI5Bp2rU7PLtZ5csWmlQg9a7Cgr7XUrI5rxlPU9PuAc1anp0IDzpIS+yH4X5LFz8V2I2um0Vkkz+l9UAAdGNwT4PYuW3a8PP6B5nLznV47FGcx87Pxjg+LOpoOly27Ae/+CKf3fH9tzWxNS54Sy5axFqAtlCQ9GuM+BvkY0gei9iRR5LJbbo61v+Q5PScL4BHFj8vED5Lg54sKct6M1XbI7zH37fqI4UXEMLisFcgrQGettZl/irVmE/BDzZ/dTGISsZxDQswomhgfVUdLXrgS8S/eum2RpW3Ai5orMRdWvBMqkcXaDJttvrbOWLX169+rX9vGqxXHK9/hzWPwdSo6pf5Q7Oxszhr24T+p0Zf+OPewULDU4NhTapvBa4muYcH9RC2/pGuKtB9WKfh2EsLjmtgoRTy0yf/zfdta6P4YTLVBxXuBJyWzWwCHM0QxWGZAUE8CfQrJwcNdSBr+YSCemyig0dQLTHOAjHyn5zNmWsyQN0PwVcUFOeEiHa3Rr1HXbKRUYCn4eWL6zWVvrLZrdZZeRCQnl32z4ukEwdKlmtAvXDOxS1Ql0tY8E+Q73Q8xiwyC/JyJEo4EjDAXDsl45Tndk4jpAmLcXfnXpkGpvQddJ5geZ4HDwLCT5EuJZU+paUpx/fSetkfucH/y4h013u1bkzMt2bK2ptq3d9fuloKlU665of/cu2awSm1XUZ91/J/T/lCg4uZftwzzeurS8B+d86DlX9dcnZWUlES7S9zy8ptmQviq9j437/GsVZ9/cWB7iTdpasGEpFl33b3Lr6V2fPyBu9Iy2rVr8A4SSLkPCDKpvg2k5ytK1JZEll42aWrpaWdf2OuFpx42/bzlDxp31vm7Te06WmrL3NshhFjxwbvdBx7eR06bOtW4t9BxTe85aKiv5I9fJUuZYunRy7/P664t9z7YCCx1eorB9Ez5xuUlmUPGmkA032UzHxbnvhwAA96t/3gVjMBjQaeD5SCXPXt6c/aYEIDgd2JSNrox8YWKtzKEs7TuN+btLPBfnbXj4k1RDNgf4fQOlJDvh4uS1b38KqE99pPEZhY0kiRfD4F7JdPqYrsBAsdTDsnaCm9o8JMbZ6V26nY0GHPjcQIC8xkKCG9acbvX5Cfzs0dfNldlhBDIKhXIALoOrHdhxQEJJe5H3ZkUhQxdBciZqm6gfSacRUQ9i2zmcB7VxpFfhd41kPgfMRviKFELUX5g7A0xLmBV2YYVP3QaMs4vSb7qsmWbw68/1uG1CpILSVJMcCb02sBzVhKPJYJKZVYq30si8V6Ht2l1ur8gxjdgaiA+aUQqDhn7BGk83zXRiARUqdnfC5b3qSjBurmmxAjxUrTxaWrfthZ65wFcBRV9DWwotlmCdBjh1+Q73FMk41wS1JGBuZEiWQc/sua6lC6HX8aQgzSJx6QQpwLkB+QPkmmRIH4ECkQF+rGgTCF5FwPfuOzZinagqZKbX+g+jZnOJgmDhkWC+woh7imymQfGmgLR7DbYX+5mYe1T6iNpRG42qxhzYOg4C4Onu2yWYc0yEnKR1enZD53/Ub5pZbuGYCleBskJroKc2NHVdaCrj3RxEkjWQtBkCVlRbMtW4muN0/CdnvlgriDQAUWD47JZLkvwPnLzCz1XMcNCso6CI64iyMbENa4Cy62h9fOXlI6QtTUvCEqyR7Wjic5geb8ETEocFpA/EjQVFW8AkEz0IBHeLbKZQwHcxvuLs/Q0QJ9Fkm5kDfcQGxQXcXF91vsXc9+2Or3FIMwLfPBhgZcBvjPGGo5pt0H/LGPNWl26EbU8GUmGONoLrkmWIId0tL5sA0vjmrERKyU2SPG30xp2W8OmuqO/k902X1tnvNr6ta1fW2svaJtbQG5+YclIZm1aMN1K8Jdaak3nWAT28RyIw7/mGmn+xP9h0OuCsY2JX9RIjvbV+nRhSn1asu+iKBxCrTFeUW1and4FDLlXSHoTQo6SEBME09NMuAbgvgB9ZCSoEeWSznVgM4Bg1BOhAxO95bKZO8X/iG6yZrPuP8/h3gRJM0nDlUrtt8hmbvBy+P/jOWt1uG+DEANJZ+NltO5gjZtJiKKigqxGXIMK2APTeRUbVyxIECxdIHXcum6yRXE9RivN6tt4bBovx5KrmLCagGdcNkvPFs6FQ+JrvtN7LUOerMQy6tLwx8whVuIHhhjIIhOLk2qhTyNBqa4Cy6Xdzr/tytK17zzmK92+Nal9VpZKWq3xbtveUrD09PMuPnzRUw/xzp07anJzc1NU9GcgVd0AS90l1SedMvbPQJ+R0FI+Wbm8V9dsC0+/6wG58PGHkj7/4ov9O3eXyMkFl7Wfddfdu3UtOeOh2Xe0K3Q6SkJV68P7PSytXkUsJ5SGr+wFaANOGvuP3ZOvuLrH4/fNSnnn/Y9rp0y7coeW0Tmbaw5U1O4vK3M4nX3OPeO05NtuvfWvBpyoRNSu5zFDFb2BspfcqWuufmBPae2+PUrEpEFkaZ7T/ZVg+qhs44riDoPGgDQsdtmyuyQyn6xO99cqBT8QYWOsPY1GQvK5LrvF1iKwtNDjIb+8VCp+P42uddkseSFg6S7BPEWpK7OgNzWSY9YUZBvgU7xFRSCC/UtJwtZQlIyOBslbiMUcsOwBgUGQ9CgERoHotKKCuNWaD8naCr+fIfO+n5OcmZNFSuQtjmLwb0qeFCOFM9fq9L6uSX5bClQw6AZiPAQSFzJkqvE8J05TXMl1kU76lFBBPUn4pyAcWVTHKxtaIoAZDcHCaLcgBYYJgr2owHKC1ekJCpJ1Hjq2Smf8z2W3dAi/3lq450Sw/jhJXBVH9wSr1Iv72ECiPxE6APSHZE4mYLPLZgnn5m5g2urwrARYCTSuCf2hnpLkGgh60zXR7FC/5Ts8O5hxBQGKL1VFpd1D0JYU2TonDOhYnZ5VBF4tDd5VlLvs2UGRw1A/8gu9hWDZXYlQMdFvBPgJvLLIZpkdPl5Wh+cugC9liD8JKmWd5xfZsw3KB2uh+0RAzIfkXBBMYBS7/jCfjrsVoNpkybU6S84maAc5MOuA96ddNnNLnl8N5taoRX+kVmoZe0nihETGPXy8Og0ZkymJ7nLZLEc114667qJly7S/qkf7ItF8KJV2Aj4vslmMDKxopc7OKTUBENjgDganuezZik80Aljq/gKg3QwUETDKZbOcFauN8DmQ5/BMF6AkMIef75o2ZQhPIbX+o1awXt7i3aeyrs/RtOTwqPNgHcmyJ2na9QB3Z3AHIiIl7AdGGRHWKYE0FnK8yh5zFWSfH+JEo/0l3+E9JxCwocSdCPRmhHNqtC6JuW+rczAxPaSE4urX8IsCdOVam7lePCyi+Zh2G6zZhSU5nCK+V5kPLPi2uvmSHVekbxtYmuCMjzahmm+qwZUJDX6cbbaGTdX038lum6+tM15t/drWr621F7TNLSA3z+E+kYhsJHGXcYggfKZXaz3WX9m5gTppnM+CBmOV5/SsF6AnITmYTsjEzzFprwjmEiZ+lqBdAqmXgPAUo+Ycl727oYodobTGeMUASz0vg/ELMd5jE/IgcTkxPcWQBQD1JsIqkFar63pPDQi+xDTkUoMiwE9OgAC/qa5u1v1bnZ7tQsoJLISdCTtdBZagCnZ9Q82yG8d8aNKuIfzFbAbTDQE7LOgGlrypeJLl0XDbeY6Sa4jEqPINK15KCCzV8Dh0/CeOr/tR+yB/4f4cTqm6jQl9BSOdwavCU9eamq9Wp9vBEDuE1FexECrqKTuOvmvRi0E89q1O762APEoJftTxvo0dSQLnGBx3wPGAdBGokyRxtxJb6Hnp/beUfLb4Tt+eXTtUZCm0pOTqXb/+0lKwNDWnZ98Vr77oO27kiIzKykpdCTsFwEQFlpZ63FVFLldlgI/0+RcWVX3yyYreJuKah556jp9/ck7656tX79u5c7ecbLusw6y7Zu966bW3kzZ9/Vknjeo4SwMCTW+//Xbp8OHDM5QgkxJaailnqernr7/+ur+Khr38qus84ydMsJx35mmmm2beW2WfcB6ZLZaUXL9bGAAAIABJREFUISeMLfeVuXf/9P2m/oqouf/h/TaFjg8Jkymt+8Cjq0t+N17ikjtld5HVlft8ZSUqNbIhWFr/wlf+7Yq9nYac6pekveqymRtF6kUbf6vD8wsJcbuh0hwoKsW2LjJLqZHHoqxo0rwClXSJy4QmLMTy3iK7RUWhGWvL6vTsYUkXCXBZPGnmkRpRwA+xeFRx2zVIw2ftcNb0W0lFRoO7MmGGkPgHCdPxEv5TXDbLufGsidZ65xi+8K+PtNS0faRTXBGuLPhFARHzRV5F/wF0OQM6S2QZYB5RDhjPE7ORQcACnzHznQScTKyib4M77jgpFI919oVhfRMBLA1R9o7RkUx0NARf6yqwWPOd3iKwfE7RRnQ45tQKMolPXDZLWriJ/MKSscx0N0m6Ps5xMqrVeLaekpzd41IhtGellOcR82/SJJaQzo9C+B9xFXRVNEARS77TUwTJ/wGowXqsi1Qce54EdhfXA5NWp2cfSz5DoE6QTAn2CI1eL5poXpKAv4F14CIpFkDIXpLZXByBJsLqcNtBNJkkbmbCGoCXMtGbgsRtIN8VRRO7htIz5I4o9ByrM6ZD0K0qk4eEGFk0MWt7wDer03s/6zJDCMpi4s3xPLvynN4LAR4pJIznsWS2kEbOFj6/Gsyt/CWlHVjK7STRbNHDukjgcX2I5GUuW/bxCYxHo6r5S0ty2C9+IomxjTiRlSgS47NINEHhhgY5d7dLZc1NjJOMNUg4C8S9XTYDwI4UWWpEYEtJlULw+GaIaCnxsNvBXEkSy+LtAynoHwQeGB7Jmuf0nMW+mts0U0rwfBZukzXcTIxMkmKl1PhOZvmHYOrCgBJh3EWsxOV4HGAaWGTrrD7CBUqj/SXP4Z4QeAeJxl0f5b5inmGtTs9mYp4FJkM0jwUWMDCj2GZpiopCVYtpN9SnvKWlR5Fff4ckXQyia5mwxWUzN6A4aOoe2sDSeGdt43oJDVICzbSG3dawmfBEbeuDuHvg7zRebb4muGHHOQv+Tv3aWnvB36kPWs3XcG4qJizXk1KOWH9pB2+ccym8WtBXq9Pzg2C+N5C+Zhy6NbpLSOkHxNvM8lEBukISjwHI7LJbLm3JgagZ/kYHSx3utyBEEem8su6ApV6usIZYuJjlKJCoBORgAOqr9eJA+w3BUv7YBHnk17Yu7mb4F3pJwnNg5LJtaXp1qockTobgyRKiS7HNHPPluIV+NnkoDvxgdbgfIHWoDhWZOcjr1QhQyC/03KIibMo3LF+aCFgKQbdL8MfFNkO4Jlppsm8NZdhqr0O9iDDTXiHwFwhjmOU2ly0nWvRS3ctxofstlnBBpzVkwv9ctsaRVQn2d8LzIJL9UDXog7QROAUqhZkxisGfAzTPZTMbCtB9Ln/0nh3vLbi+tmz3LlNa+/YitV376t1bfmspWJps7n7Y/bf+y3f91Vd23Lp1a01A6Em1ufnXLUO9HneNSsP/ctXKw0aOGNFO/V2l4U+9foYCLmjh03Pbrfpi9f7PvnaJx++fnU5gvvmOu/dv37VLf+mZxw0xJ3VNIAU/wDOanp6uqb8H0vCfeOKJ7pMmTcqaOXPm9gaRnyGdFy7wFPgpkNbvq63FvPkLy++cOy/Jv3+P5/t1X3fr36+vSdXbVeLmK666Zvt777zZYB8QKe3SU3N69VNcsKpecmaWRfr9Pt+enYorsCFnqdP7AxPdU/HNxxWdBo2tlhr+67JZMhOZP6GgZeA6ArpJQSpqTKkfNwssrRdf2k8SIxnoohTDXTZL98ALZ77TuxZEd0KXe1igUDJfts6ebfDHxVtCI5Aac5aKx8H8lyaxUie8QMwjIXADMzwRePMiNpkz7qqje142a1eUD3bxutqg3rHP/f6Gltr+x3B+zKaMMeE5At9YZM82lJubKMY+kPey93zS9VsBrRuBv2JAqcoXB68x0ZvwSxcT+4lFMOWbCaeA6HiXzRwOJEcAS91boPPNRCIap7jRJAscAeBWl80yJN/h3SSZ51R8u6K0w6BxpaTxWpfNYqy70GJ1eM4E4SaS9crrcfZy7YHSaUkZZiUYVcjgSwCuJKaHWePrmbG52GZE8kUsVqc3yKEbWqEuWnVsPgj9FYh00TLW/qr2GtGGgXosMIvB/y22ZQef+XG4HABLt7GOa4jQDwLDXTZLI55Wq7NkDkFrx9C/B7R5xPJNMM1lYLZO9OZ6e13Ea31RQl/jmWElxmOsYa1kfeg620FucqvT+zSD/yLm4+tFvcbF8DfX6vBcBsIxJGFkeqg0a6kZz6/2cdxr1Dkb+HH40gqz5vdtJsmnNdemAZYOHZskiOYVFZh7NdeOuu64l3f29OtJX5HEOY32F4GrGfxnsS3boCWIVoYv3WnW/Ek/k4TRz2qtEXBCkd2Idm4Mljo8nxLoDYY8AKJ/1Ufkx2om9HcVZX4fMe+Id48xLhYYxYxRLnvDSNZ8p+di3Vc5VTOlB7Olwp1hYczHtYLxIwPzmNQcYUUvUwVCL5I4jjWaBaDYVWBWlDLB+RreB+rjAIHONwQ/Bd3OxCtcBY2566N0SMwzkdXp+VNIXM/ADmNMhKInUQKJOdGoRWLaDfVpRKFH9adKv1dCVZcxQy+2W2bEM5BtYGk8vRS5TkKDlEAzrWG3NWyqW/o72W3ztXXGq61f2/q1tfaCtrllCDx5x4B5fICXkwW/X1tLwzZcHlMUJ+aB2Or0/AaiW0jn4EsWEx0GoVS2KQ1SDgDEDyD1ksOz43k5TOBZF0/V6GCp0/0hgT6GhKHqyZo4k5kvJOY9RNgPRo4k7NWkvJshgmqiYZGl8RDJt9jXSAbqIyVU5MYIhjwKmpjuKmgk0PB/vg7ynZ5HJaAJiWBkDmu4iiW2Ftst94Xfi7XQsxSMLuUbVjySCFjKxNdBiJ9cBWaV0hytNNkHIwq9V+tSXiyYblKUCgS8rVLdWNDTksX96+ydP2zCcD1Y6v1YMN5n3e9iTfvCZbMkxzPYLXkxiMe+1el5nCVIAEsivBguVPyEgVROZa/P1fMf2/nWI5N8ZZ4SLbVdutauY1b1zl9+bilYmmLp0bvGs+0PWXOgMtzv9MOOGeLz/LVFSj1U/MOkpaQmmTLMFmNNspQkhGBm1vd53bqvpiapfefO6jdFExBPX9TXiclZGs1WUgdzZy09s7Nv7+6dyR0tOWRKTZV+X60pLaOD7qs+wDWV+2tKtxsvaqFFJKempuT06Vfj/ut39fekjI6dITSq8WxVishhYGldhF/ZNx8f6DT49H1S+Fe4bNnpcd8jM1kLvTpJqPT4YBECGToMIGRAc8HSeoDgFxWVBUU/IvC2q8Cioozq14GnVpN0vBJykYT5AuK5InvWS3H7DiDP6ZlGRP8gnR+IMGdPIubJAFUx0RCGXEeEnUk+uuGrGM+yfId3IhNfKWtrUrTkFB9A64oKzDcm4lu0use+sO1TYUpV0WNBocNo9VngWUH499qCqPQhBz9KOjyPMUGE7qeGfRLTmHgCGYGBrIRpFE+nAZiyMKLexrhsljPCfIkAlnqUENLVxNgVq09YcB9murfYbhloLfRsgZ9uLt+0vFrt26zR2vTuWWmrRjdMAc93uC9kwtRQmoBY7ajf9eqKG0Va+24E8RKDDeVuYjzOhFtB+NNlszQJ9qiMC0hFTVOXWh8o9WBpdwi63FVgHml1bM8CUn4jxphAHRX9Bub3XXZL/PyQByOsa0kXJ8KEgZD6RUX27H+G36vV4VkIRSdANIBVuj5oBZhfUnyOivrHVWBW3JeBosR9bmNWYDiWslC0C3RWcUFWkJtciVkRy48kjHT3Ay579r9j9G9u3mL3FBKkQK866ggWSazJL102i/Hxp5mlwdxSqus68TqSUBHtzSpqvDoNOZ106C8U2y3dmmWk/qLhi3Yfo2naGyRxaYTIUgXGJxXZspuMtgy0nb+ktDtL6VJq6HV/4xFMdIHLbgDjkSJL1xLz8yyxjzS6t8hmROQnUnLzHZ63GbSVmOOKXjeM1/ELX+CyWU4NbczqdF8uayrP15LaGdlmEYugZ6XEOkFYy4SxzHIoEdJBwgzmNIDXQ9L2/Qd4yo/XZu8PsdFof8l3eq4A6DRIfhBGBC9/5bLX8QXHWWKeYa1O73bBcpqigTFGRMMckjSvyG5uIPAW1l5Mu2H9dhFAU0hiFhPOJEK3IpvlinjuoQ0sjaeXItdJaJASaKY17LaGTXVLfye7bb62zni19Wtbv7bWXtA2txRnqcN9OkDnGF91616i3hG6/8S1k7seTNNM4AETum9bnZ6dgrXLmfUG0VQqpQuaOAngqazzq8nJSY99fVmnv2I00xrjFdWmEkeSUi4TEK6Ab1IzlIbPFJKrpaCtQuLdcL8bHLQ1vErStGCtvdPjiXVjo9oJ3//IQnc/ncVaFbkhwe1I0Icum8WIzot2eG2hn4HLm/TX6nDPU6BGQF3YmHeEaUwoCaQ+hvqQ5/DMVXxcZRuXf5QIWIomBAwi3F+TvuYvKX2Kdb8FLNKg0Tms8+MCeEUKepiIP3QVWJoaV8NmvsPzJREcLPGNSv3KKis78cPrD2+ueNoh2wuVKjqkrFDRZo2BJ74eJH4MBZn7Xffi89tevffc2gqvV0tOSTVlZnep2r75xxaDpeYePWtKd2yV1fuMFNfQkt5z0BCf+8/fpNRlyN/Vy7qfkpKSTKnt2pOWnMz+2hp/zf79XFtrcI7WgaVENd6tMSPhQuy2DCzNNJtFaofM2rISA1Ayom+TU9LV3/QDez2RgFJVT0WWBgBj47r0Dh1ESmp69e4/FKARDpYaH5/Kv1le3WnouL0SWO2ymeMG34c5dw40IXmZ4sMM72smOH6eazun/PsPtzRn/VudZb0B/+ck+bx6buqv64GV3FF3s7uyj7eaJAwhF8X/B+KbXAXZxkeoeIu10DMbkrsT038agRnKiCZ7MQsFal1KoKf9VVkPrb+SGoHwoe3lL9p9MWsmlf79fvmG5evbDxmj6PduJWBHpKi/eH0NrXfsi9u/JZH8hCCKJTRXd5mmovnEPUUFWSuitBcKlr7GzN8J0MEPN2rvAytVbTY+TLK+DiSOAuFH0vEYhDgR4DOKbOaxYW1EAkt3MYnJQpeK1zdqYWEA8VepyFKr01MCSFv5hk/IAEsFr9Y7Wczrz2o4JnkO70QiviRABRSrjcDvlds2DUrrOegWxv9j77vjo6rS95/3vTMphBLIzARQBLGtBZWSCcq6igV7V2xkAiprF3VV1l6x9xVdbJAJKmJdXSuoqCjMBATEhqKChTIzgVBDkrnn/X3OncwwM5mKm+/nw+eX84+SOfc9/dxzn/O+z4MPyJSuIOoBw3iPxBwrZDvPX9U9rRiPuzbUwGE5SQgJYmsR8O1wUkST/R5nTw2g2WzGezBxQqxe2+j9Vjm1vlSUmkoKYwHVT5jH+T1OK1Q7Pg2tCR1ukujw3T4sqLMuYiW8DEwHbSzCiG9HJoJPbm9Qj/+PLDRRWKYJ4bK6Ktd7UZvu2tBrAD9MYh4uRH39VY5M4k76sZSCQcL4olMfR0ky2J3reCV/01c8v7o/hXkWCU7Ow0ZC1sg+cJjKl+KmojYwUoOTOxc7P3x5JDVro0OmrB5GzI+xwt9TvBOPEtCAOo/zzGx1rXw+sJuY/AEpsaJ4FNMAglzcSgfSBiytrA19JabczYyNJjCpzuPUazCf1NvtDWpKidmk5MOcHzR4XxF1gd/jHBr/TIU3cLk0bjrMKOxsfROkTIQzhSxqj8es35U4hEn3TTlIOonIc3WtvLlJz7fZX3R5AFmUD8LysAgtr6t2VuXcjhy+kd3eUD0LzhCRtVZ1SfSlfE1dteulDOXkdea26KLYGE6m3CPA38A4wO9xjsylHR1gaS69lDpPXoOURzHtYbc9bFob9rbecmfpj/aw2x4226sPOuraPnOro1/bp1871kE79mulN6i9JY+K8pkJ0ytkqBG+c1w/5vFeic+69SOuNrRGwub5TJwSCBWWRwDjTr+nLLvKbvv0QcY16/YG5xLxJJgqgdcsW7+0eqcMIMJpAtnFuvEH1iqFZ+blqI6Zooy895chNYGBTPxa9NAuJM8RcEmSB2/edrO1v/X3DGBp8GkQrSYlr8dsMY0Rwjp/laON4IXbG3xSIGvXL5j5aV5gqYETNbjiq3ZlU1lOW9eKqaHryJTDLKY6sA0E0VxyivEAhF6uq3Y8kaY/LJvumuACAj2oFWKFZbbZGC6bf0HvjADO/8X5JfIBDYtios2HIeFsARl11Vu96/a87nXfsueu3r2pYdVKDVQW9thhp82/frNYg6XXjPhLUY5zAjVfBs0PJ3h+2/CDX3u6oaBsx53Ca1f+EW5cnwBa6N869R0wsDmw7EelVBuwNFN59s7du4PJaAr+pvlXc01/CiwtKC13cWGnzpqfNK5AW0H3ni5z87oGDTKnqggXdelcWLZDn6bQb9YeaSsqKeFO3bpvWfmjFhJJBkuXM3Dp2gUzWiLgE+b5Pc6cv7Mqa1bvK8Qva8+p5LoIy3t/vP7g4X+8fm9Oas/Jz7trV+9HwtOgYIUVi4HPjEJH2ZyR1H2viYH1nTtjNQlFOPxY/iXMN9WNcuT+Ya/FamoCU0D8u943UoKlrZXSYCwTrsnimWnldntDev12JSUPN67+ZVinnv3LW0y8yXZ5UJRcli9VQKoxdk9Z9TvDuDgaApptQgrjQYLc5/O43smQN7Zn6Us9AV6KD7/XnlMi+IlFHEJ0gii5zWZD2FR0Kky5Ckx7gXG2v8p5cFIZKcDSQJBMORvEa7LVHeAyYVXr9zjLK73BDUrJsesXzexkzVfChwW2zTvPPqevBVhEk7s2eD4Ex0aV17OXEcnR+p4dCsjJIDZERHth/ipAbYZ9OTLuNUFTFA1lkvi9JSbOKCQvmPaiYXazaScFqiVTYryLYkDz436apPKdrdoa0OoNWOJd1WLQ3hC5LF3IdeXU0B3KlOuJ8D2UlMGgH6DoYX+1Y+s7M1KiDsGeyaJu03RH+kIOkPvjVb4rawLvCNEM0o74kKP8HtdRWSqr6zpOewiSUCzkXxgzzSKj3/yRf57PXpc/1Bva0xT1Fgudka3z0v0eEeQa0QzIK36P04ooyJSG1ASOZsDyGhcQE8EOwVTtJVwxJXAjMZ2iwey270QZTUT7+zzOg7KV0brPTicFS9VeaTFQotvqqi0PzraepZYHttICl+uE6XV/lUN75OeTtHdxjQLeYiWf5/wgYzeB3OD3uAbEP1NRE/qnalw/0FbU5b5MtpSBK0hof4jaomNUCDCVifvAcj6T4U0jgJZif9nKn55HNFB81bKeYd3e4EYBjmUFy8tVC0lBi69WObwZ2pjVbvyzld7gzSLoQ4J/C2EgmE73VzlyopjI+SWe8+D+uYynAnj1z5lI+XReHZpj+e1h09pY2wGAbA+b7VXX9rK7PfVBR1071sH2NAc61mz7zFerXytqQyeSUodqri/rEGHgRTHDJ9eN7vVNju+q5GxbwVJvcBOJHAkhCxhJTsIygQTP+Kpdr+RQVnvM2Wxg6UIA95HCkhzqF8uyYdmCPbvsMuhaKMwDRPNozVbgFiY5DqYa5RuzTUB03u23lHCFn9QfZ5EDovYCoNuTwOm87ebYF5nA0hcALNHCWTFbGbxA3TWBl4SweP2CmfPyAUv1wVuAXeuqXdnUdtPWtdU7twaQCohxA6D+CZK3BdKzzuPKxP0WBUt/YKJ/ipLlwvio2dzYd+GYnRty7MNU2f4n4+Vu5UmDiK8t8CQjwBji87j0mdlKe9/87ps/Pn7e4PCmdeuYDaPA1XeXzcsXLxx4/cu7pG+L2MmwF8I0E9b/T29NrN8Klu7QJ7xu9crwpnXrk+2U9N13UOPqX5ZAlMT9ZnmWZuo/e+du3cE2W1Pw12ze6vFm/hxY2r1nORcUddI0BfF1tXfp0RXE3BRcnhK4tZV07Wrr1rN3c/0f1u9GQXGRrZtDe+2OBfB8fAUraoJ/MBljGxa8pyJgKc0xG8tK5l9AlkdtpuT2hg4VWCHZR0f4J8kK+48mYby0xv/G+UsfHzsrm61Uv7fuNQ+REkvRXEheIsM8wTeqV8PgSSuajWJ7JEQ/8qGaCxjYphgLFBR5VSuYZwZLtZCRejYeMErXJndN4D1h/g+HaYGg5Q2QUU9MGvDeBUp9DDLe9lWX5fJ+alOEDjNWRDqy4kYi1l6xH+TSt2LQvQx5bG6Vs03UQtzz8e/ZbzQYyqCYV7AWiRJTnmKDTxXgUAguJNAmIYznMK4UQ+0kzGN1qHlSnVKAGcG1JNCcgm3WaHJ7xDA6QUwdwdDZ7Q3qdTp03YIZjlZw/12yqQG+s8vj14gGwS8jomGPfvX2op5Nm3beQsbmJ/oO/Y+vbIeM5cXmgEX7QOcBtDcZ4aOS7SfXce9n1vUosTf/TIKE8GOdL8bfzHheiZxl2KhUTNxNCpdE7SiWqyGYW1ftsvg8c0y9K7yrhzL4Iij8E8Q7g+QOn8eRMuR6iLf+7wbhUoh8KiRHd9rRsfes4RSj+omfBxbdkSlHEtFmxXI3k/Gir6pscjRPZW1wthLUEFGTiIyr8zgHZ6mzFv68lonCUHgxbo94yxCqmFPtaEMnkmsfxOMPFc+v3Z+U+Xw8EJ2jnVg2i7N0v6M3E4f/m40PfK/p0rnzlqC+mJ9PKgICW96RhJFQuEQR7UkkZ2pKqhQ0H3uIyD/rql37ZqtjZW39GKXUhSy42CojwuF8l9/j1FQRKcLwA6sB8RhirDVJoh752YqJ/10D5i8TpAYK83N+kGhHYXnIX+VMeIdXekN3hDc27GTr1C3iNZohKZEBYOrPBD1XIoJqhgVGL/JVtRXrTIVBRUBG6aMjBiw6JpHluXDDptoL01XV7Q01Q+hgEmV5EYPpekDe93mcCReSSc/nddayIqaYGsnES0SyqwLG+atdmgc8a+oAS7N2UdoMeQ1SHsW0h932sKmbtD3Z7ahr+4xXR7929Gt77QUdc0t7JdSETiXIMAjutw52jFoxbGfXndNdA4XbkuI+4kKmmGjjvRE1KoxbBPRanceRi1BCe4xXZrC0NvgDmeo6gPOiJGhpbBhn71TaH6B/C6kzCfwTlHiFRYu2LPR7XJr4Pt+Ud/u1F4VBdKsmnLfGlnCtQL5I+sjL226OFU9rt9IbegVQmtMqBh6IgbO1q4ff47wq2X4kZBwfrVs449u8wNJISOiZfo9Th6NmShn7oGJK4Dpi0mqzP+lQViI1U4Vxfd0YV6Y1EgFLLSoKOU9zZQn/T8S+/ifjVekNzgfoESj5NvnDUDEGaf7H+IO+2xt8e9E/Bu/Rsr7e+tgo7rXrnpuWLcr4YaY5PO3dXI7mNSvScocW9Oi1Q8uG+qC5cW0bALmk376DGlf9vAQi+YGlJaWlZLMVbAksz2fd/jmwtEfvXmyzFzSvC8WHKtvsJaWdSYthrfgh5YWL0bm0m72LszzaR0ZBYaG9e68+m3/9Rs/dBC9Ptze4SkwZvf6rmdga1hx2zD8+s6dyRU3gEWIaCJCNlPQFYR0gb0JRDATUokIbfvh8wncTTkr2XMtpuVd61xwjMK/VXtet75EonUtz5dO/sxQW1sW4CRn3CNFEf5XjjZyMt2Zye0PLIdqbSX7NBJYqFr1WP6qrLk/n9R0rttIbeBQwyiGqQYWb9iVb4WwQLhUBM9RnwlwAkR/7FjkveHkkxXPnZqx65fOhE2HKdQq0ASKHMmGhAL+SyfeCVEZwW0juUiJPzRtdnsm5Jx4sDbDQ2dEQ08heL3cxKKTVqYVxNCnyCKt9SGi4CF+hP+YFcqXf4xyU1JBUYOkGkHEMmWZWj3glYSbD5jO7t3Q21tpDpHBQbKwMvKlsPLTurLIEegx3bfCaRxe9c8GADYH1LYSNRabZK8y8/pOyfpPu2H142j0maQ4MFkaVPwfPv6GTV/Yz2fY5S1xofWsnxIGldxJQI0JNRHKxBXC2Jg32A1jq9zjPz2P+WkJMCqi0FOZZygX8lN/j0CJobVJlbf1NELO/QKYB/Ljf49wtVb6+Z940sPyYy98nBYuz1TpTCU2vq3bE+MDd3sBiAk1QJjYRY6K/2rlTtveh2xu8kUTWQeL2CMZLinDsvCpnXpfHcWUlzK3KqfVDxVRPkiCffkyoukWbsN9hGxTzDL/HmZG/2e0NXqm5bVlpESEMIUJvKLwphtwgYM33qS/XhpDCQ8n7C5HhUmQ+688hRN7tXXUoyDaBTLlUV1aBSsnAq/4qx16pwNIKbzAIkio2SUcLzDaKtvSYM7JPSgeDNOOmPYHfsSJYlHyb85wU7AaDbvJ5HHvHP6P5zMMb1nS2l/SYlLOtuIzC6hwBU53HeWWK59vuL7WhCSLoxkomC9P5AgmkomPKUJesZyK3N6i5uuNF2iZp0bO6uAvhXOqaqT8qagKvgrCEFb0qhF4gTPB7nFoANmvqAEuzdlHaDFkHfxtNt4fd9rCpm7c92e2oa/uMV0e/dvRre+0F2/XcOmTyL0WbbJ0vJZG/gLgbCd70eRy1eb4X9CHrDAiGaGGEyGFbnlPCY+dVO2I8nfna1AfCo9+RwvpQaL1WxUz7fH5k7u0xXpnBUm/wNxAuJDNRBCJbf4QbGy6wlZTuAqHJgJwrRBtJyW2K5Fo2eKFvlCOtSu+fORAmPxsRzqCLtcowMdmUqLuJuJeILCDITF+1SwustEe/Zlyzbm9Qi53MgkLMi00IZ4CoyO9xaP7AhOT2BnW+aesWzFiWD1hqhZpqVekcPGkyRdy4a4LXCNERNtDTSnuWMt/tG5XV2ywCltYE68ngsxBW9cJ4i5jdvlFl+QgPJXfH/2S83N7AzyC+SouvtfGiURgIG673e5z9o4Vr7tXvJhy/eePyxdbHfVF5/90bf/9usahwWgDJ3qWHwyjpUdq8dmVahfWC7j17m5vW1rdsWJMQmqvLKOm33+DGVT99p4Ma1ifWAAAgAElEQVRH41JWz1JbSbdubC8o2rJ62S/6OQuQ7NStu/5/FW5patkQCklLczJg9afA0sKyHXprb9akcHsbiM3inv3/smnZV19aUbBJyd6lR3ejpHuZFoayfiKmkr57775hydzCZA9atzcYJFOd3fDVh0arp95HZpGxU6aw2KHPh05RplwB07gBHB4JUD8Cfa1YHUtiXENKhRThREADQuFVsNmeVpudT+TirRrfFLc3oL3Wh5KCVnzWnHAvsWGc4BtV1jCkZm05U/g/pCLchBZfHGNKXZVrera9NPr7IR+LbfNv9ZvFbBmmt7KMnqV6zyb85vM403PutRqunLzyGGXYboPIgJa1oScKeziPF0EpiEpJMMaizyC5gQVfzh2dXQk7Wl+3N/guERaT4DNTmZOZbFcIZCwY88iE9qxPm4Rxu4h4c+LTu/VWdve/pCUeCLAM2/gkMdXJAlIk6AuSF0E4gIC5UHgKgt3EwI1+j3MfnT3ieayONxs39jGKOi8Nm6Z3wbm9LODF7Q02Slgdxsw5cS0L47OW5pY97QU27cF3ZBwA+YZJOHF+lfPL+MZ/Mn7qJ6XNjX2+6ea6eXjg55M134mAw0XK7H7U0Kq0Ik0Jc4BoT4H8w1/dRsCwTT9bIJ1S/yaF85J/jNWVoD2k/xCiZSRyKglujeYVgy6D4Fu/x5ExTDnJdm93bfAfFgivMNVSl7fhjVYRtDZ1rPAGP2bC29KMWbBhpt/j6A6iNvvHfg9+Ob7IueNIKLKEZIRlPIE/iacIcOtzjOAiQ8xGk427/R5nDDRKMwn1ufAFEtUA4a2CiwZNhiljfKOduXsvJhaQ8O4aMjl4CBt0DymJee3muh9E81lgaY78zZU1oYu1ly5EvgFIR50UEXA7SPoD/JtAMQu6Qei5tmH4qgBkzPJ7HHpfzpjcNcHjQHQVKYkooUfEsT73e5x90gg8mWJGKCG28UJVj9enJPxPiLLeebmkVh77t/0eZ5f4/BXe0GRzw1plLynNetmUshymEQIZmIavMwVYGnxQX5STwvNCNFrzCNd5HNfn0obWPBnPRPpbabPReY2+uImtYZbLtbhs/Boe6l1VOdfT0xdXbl5nrYjGAU1niN8SsoUc6a92WpEW2VIHWJqth9L/ntcg5VFMe9htD5u6SduT3Y66ts94dfRrR7+2116wXc8ttzf4OkF7vYTnExvdTZEBpGi2f7QjH6/F3pU1oWsV1O4spNWXtWfCJBK5IosyfaZXjtWv+09eW1pghJeTwqFpMxNdAsKPPk9O4GF7jFc2sPRbQG4hlRiymu1921z/2zEFzp1OguBhgRxMIBdEblckD4Hk0TpPueaLzDfl3X53bcgDUSNJ0S1gulu0JwGpzsoUr6HJ/Ym/8leVaS+ZtGBWvpXM5aDprg29L6Z6m0Fb+bWYThVId7/HaYEt8cntDc6DosfWLfogkA9YSkx9Fck9/irn7lnakW0evA2QFq/5UJguJ6jvfR5XNsDbsllREzRtoAO0CrgQXhebOqTunPKEEOg8+zjveZDKvhY8EIWRDGlo40UDo0ixmeCp4/aGFi99YuzchgUfDNP2isr77bpl1U9LVPOWtACKvavDxcXdurQ0rEqrol1Y2rNXuLGhoWV9fX1yPS2wdOXS75L+niNYWli8ZfUvP1tcohooDTc1idnSwkVdu4oyzabQr8ukpSkSkhdJfw4sdfTZUYtKtWxIaIdV10Jnn35Nod+Xqy0b24hY2bs6y7i4a2l8H7kOHb1r33Nud/hGlSWEIbu9wbUIm6euW/xRQStY+oYiHJ7J00uLoxGDNUAnwHgiNAH0PiDVIHwmov5CxBoULws3Nv5sFBeHCdjgy0HIJGmN6jDvw6HEWhfCMgWgMX6Pc8UQ76oeTMZrZOKsyG90EzFe8Y3a6v2WbQ0k8wBmAktBOBMkBbkoV+tyK7yrHwfoDAmbDWy3OyPhpEIg6ar3TjHocEAN8Ve5Ts9WT/17ZU1wuAA3kGC8JXhkhscT228iwjAR6QuB9a5NlxThZkC9XFddHvMOTJHX2gcGPrfSabfZNMVBTK09mlc0lyfz6VpiBpo3XPAtKbHCj+P3xoqa1aOI6CII/d6yPhCwl5bvDhEbWlrG+8/rPc9dG2wxFA3Te1gu7Re25pfmxXydFE6KA0tfMNg4bc6oHglCV0vGPfnjl117rRSDnjp5xXc3F5rhXab1GVB9/Iol17zUe6+7n+5XmZI/PX4OKFZ9CXxvOg/MhLlaGzoJwKVkShsgNmpTQY4mgwaIyEISGkBieZNaSZguBuEnf5Xjrlz6ozVPb3dNcCogv5LQv5JE0NqY0ZQbOpqBTPlGmHxGs9015/xubThjB9z92d+Le+9xKokOK05dN7c3uI5NnKhBKGF83sl0lM4akzKkP1oP7QX7kIJ8zWqraJgwJuo9pM7j/CSPdsdnTXh3VdQGjiLB9aQolQdiTkVYnKX7HBGCHX6/x8mZHqqsCfxViB4mHRYPPAKR/kLoK6ASIjUZFqcyr0rHiSyMj80io082ztaKmsAZROSJFywTxidL7j9533WLZye8+w+Y/luxuaVIA3kWVZAwvSaGbXjdOaX5nBE0EP8lTJxHyP1iXwkxGTLX73Ea8f1W6Q1Oa2kI/GrvmlH8KH1XMwYLMCqVeFmaMPyPhaiZTLleMUYxYPo8Ts3ZnWvKeCZq/Rb5JWGPZFwA4Pf4C7VKb+CV4p+/OXPWrcOjND95nbW0BzcU3UXAD1rElgxLJK5XLo3oAEtz6aXUefIapDyKaQ+77WFTN2l7sttR1/YZr45+7ejX9toLttu55fYGL9T8c6wodqAwBV3YkAkg+8WZVGCT3hW93bWB0RDehZRYt8hi0OOk5HpftfPjPN4rbQ7Eg2uDvQzBQlI4Jp0dxTIGwPo6jyuXW+T2GK9sIFmjQXyYMlVOHjXRdlofXANHjBWongTeJEr6gfGDQIJ1Hpdu87akvNuv5wmIDiNTFgvhBAI9IpBJJHyyQY0bwlR438ZvPnvg23tP+c+2VCjLM2nrG/UUjRckAdNJAumVKrTR7Q1+TyI3NiycuTEfsFRYOQD2arGRba2rfq6iJrDYgHGniFqq6wlIuc/jtDx5MqTelrBNFy1khVZhG0w3bHTsnLMd3/+J/s57HqQqS/MJGkIHagAkFfCk+VULDHu/2eeUWh6fbm/oN5Bc+N1txx646bdvTi507rRzU3D5z6ppc9pwwYJSVy8uLClOEj1KqE5B9147qKZNG5rXrowXRtK4I5X0HTCwceVPyX2VHSzt1LUrFRSXNAWXLSvqudtu5sY1QbO1nvaS0lLYi4oRbtzSVL8innvvz4Glzp36QExp2dAQD2hYdS3o7uqptmze0Nywuo2aeKGzz05kL+4U5Swt6N7Tv+99cw8D7H/ze0oTvITc3uB6CeP49YtnFLeCpW+bhIHzq5xpwWh3bfA+KBgkeAGE+0FYCqFPQVKteXTBNEhMeowMOTW8qSFgLy59AkwPQPCsLy6UN9t81aIgTNgDSh633iOMJ8WwXV13TvelrcI2k0mJpcKtxTWI+U3fqDLt2Z4xub315xGpw0Wgw8W7Emi6pjTJEoZ/tOavrPM4LXA2W9Ke7hCZs2XVz5uLe+1SBaGHhaQzBI8grIbDZglTDfFX5w6Wguh6KNH8xn9V4fD5bCu4V0gOFJF+0YvJtO9FDZYSvZ6FnsbaBwZPXvEXwyh4Nyril62t0d8VozcBOry7r9sb/BCC9yDov27RjP/ouaUIVxBjk7/KeaHbG9SidkNytS2MF8B0F5Rcr8XE4sDS55RQm6iV78ZN+vnrrs5fWgxj8pl/fP2UCNTy4m4vupo3VUwvH3D3pP4VS1OVnQCW5gBODH525XC22/5OwEAA3SEynYQSKIBidYVcRAafIko2g9FERP9FWCJiMBbQwr/7PGVZPZfj6q29/96E0L9I5OvWdZAy5HrwpBUOo9j+U/SiWRjvmUoNnT+6PMZJG7W738MLbyrqscPeURolaO5vkSZ/tfPaSB4htzekouMnLO+YRPtn2jMiolHBiRCaSyIzo2UJ4z59Aeyvdm7lGs91UkTyJby73LWhk0jkkniKg/zMJXDM+voWOQqzUWVYXN1E+0HkHRFVAmLNO/62v9p5htsbek8g32nP35TvRAPPslJXz60uj/VJqvpqzlIRdSIpxLxyhfDfP/778NF/vHxXAnXP4BdWOIywfQkpRPjPGVM1dZO/qjwfoT09Xj+Q4PhceIXj65xKdFLP05a1KxcWdOu1bedCzccLdYev2pmKj7fN+aWiJlhLwE8keCty0UUFPo9jXB5zIeOZqGL6xp60pVF/ixy7df/b+u0x9MW1/cyW8PUEfZknCyD4bP+9f731qSFDnPk4Elg0OcSj2VRBxeis2+OvdnbNpR0dYGkuvZQ6z//kQJzCdHvYbQ+bbTbWbe/KNk+2R33bw2Z79UFHXTsAyO1pDnSsg6T5Wjml/gEYqgsUfwtSHhEVIuHrtWASYLzs95Q9m+N+qW+kx5JY3E0W0XlEoV7u9HvKc1GoT1VMxKPu+dX9yTRmkRIr9DJVskKvga45hqq0x5xNa3Ov6V8XdN5SvpEUkgUwsnat5e0w8IgQgU4Byd9EZDcdzta3uOzJ+MP8oJrV+9oNW9g3qiwXnqm82+/21l8JURUgaK65niQ0TaCFKuQ9La4khFu3hJZ/8dU/hmTzksza5vgMFZNDFUH/m52WPXluSg8Ud01gDgTPECj24SAGjtOhoX6P01LTjk+VtcE/IDK2YcFMS9gm58qQFAvR+36PsyTLM2n7dvCU1bvYiD9FK7+d5joDcLq/2tnGkyupjN6Da4MSf2EgjOfJZoz0nd3jq5zb0DZj3vOgTX9OXTVUxPiQzAiImwYsnSaKT6obXWYJvVlAnbIdxwhv+vbOY08p7Nnv/IYFH6wIb2pI621W0L3nDmwvtDevCwXStbeg1FWumho3NTesSsxDzJ122mc/7b2a9GxWsLSg1FkOo6BAC0fZurp6aj5QshcUFHbfoa/ZuH6NqHCY7QWFW1Yvi+c0TQOWEnFBcSFgimpuSntpUuTaqa+YZkvLxoZ47lWrrvbOpaVk2Au2BBLKs5pV0CoMpcLhWfauZb/sc8vMF7VXpjCfWzfKURffdrcWzGuRIxu+ntm5VeDpDVN42PzqHinFo/SzkTB8dQXM8A3E9sdF5C1haOlivd4+hdAABj0NyDHmlvUFRmHXu8Wgy0nUrz6PK6MHZELdakP3QNAp6rkoBh5SSu6ZV+1aVFkT6C9Ej5CyvHn0hdw/xTQ/qhtd/mSmdeCuCZ5PhLEEfC76HQXZRYgKiHhOw5fvv5FuLxCiA8E4Lhcl4sGTVnQyiu3rWKlD1i76sEu3QUdeB6V+J2iPOnUtgaYIyTACL5jrcdyZ67p1ewPvKdAiFtUoLc1Hsr14ohWGT2o+KU4Q7kq2KQbdICLv1nmcT2coz9oH3DX1B4DUk6lCyjPVtdXzaQqJGiHEj1lcsyzXKdMcyGQbqcD7MsuJ4cZlpxvFfTeTwtBc265FIqHkXwKMZaExcWDpkwJck+yZ+N51Ly3cqXFdwTpbYU1Fwx/XbDFsyzVhRbNhazimsqoV9GtbegJYCikhpjYhxdGn3N7gECHcrykoNFBKSvoIoN8LGmSKeY1aNgcdeaCIGgOiniQyV/OWAuIkilAYCEPPy6Cvynlzrn3SCkAuBFQVKQ5Z6yANh7W7JnQpoM4jIYvLU4uvkcIZqcLfB038fqKtcw8VBX2F6BQhcdR5nNZaS47wEcY0UeGTsgh4avDtaQg+JEHsHS4stwP0vN/jzEgjkW3ORn+v9K45UxAeZUW+bGOKeQKTfF6iNpXOGrNzKhGsmHXNvQ2FZjAVQ2QLiA5WkIvmeZzT3N5gnXUuEcxL9U5URJNh4LzkfTm56u7awKVQdBAJYjQNQnhxzdzXxy598u8JZ6IDn1/bN2yGPyelqVAsz9KJJKbXlwPfcly5erx+N4SG5ur9HX1WCB+0mOG/LDi3V+xc5a4NzWwOLP+4sGyn97ZlWCyOVlbT/B6XBhuTU5vzi7sm8JoAfhaaAZbTBNTN73FaPPs5pixOD6t2Bmz6W+SUWLsZ54AgptFytxG2Pw0l9UJ8OolcCENOB3j94nG739i4Zk3OlElub+ALmLbxROZmprBhki1nsa4OsDTHkc5lQm27qYQn//RBezuvq67+/+990B7t7+jX9plXHf0a2XDaY862h83/k7pWeoNPaeEGAi0QkVsAWkoi1dbNP2G6v8qZKzF7b3dN4BICSjVPk668InmURE30j+4ZU0HN890TAUunrNyb2PYGKZyZ7nkhHA/CrqkAsv+j90x6kOyF9Q4j3LyElGRSPE/ZtEQuNdlZiDTR+x7RzAOnb3DatzTdIyR7QBCGoAUsT2fh8EvvqTkleJZ/tLPNeLlrQ9eTUrsqQTEzlVtjLHKQsEXZcJmC3N2yduUXC6/cL8bHludYJ2SvmBzYn1iuJTJ2MVu2CNuKVgjTU3VVZQmH7nhxoagBHfbITPukCv/VXo2GyEVrFs4I5wWWRj4067KF52XaXypr6+8XkUOiKt8E7KAY9/g9Ti3WkCn1HlIb7MKCd0nBCt+1QDDTPLduTK8EECzPPt/mfUuH7NrYuJeYBgDYV4CFgLyxfsHMBY8X2Xa+cY/hMZ5iYXqMyLzVV1U+Y/CkeXajU9/NZG4FTOIUzXW4YEowuv/fn7ja3rmbsf7b2WlVvbvufcjp5pb1vy2dODam3qz7o6jX7p12vXDi+/VzXkvw4A1vauhuK4l4u6ZLxTsPGGjv1rOy8ZeFL5XsMnh0w5fvPdx94IjLUdBp9/D6NbMgZhPbi3p8f/9pMdEWAPrDLgGI3+XSp0YXlPY+UkxzMzGR2bT59x8eODMlQLLH1S9NUI0blm38af7saL2idS3ZZdBQezfnsO/uOqmNkMkuFz99fun+hxfZCjpbHpmReYKHlcjd86pd78a30e0NNkHUIesWftit1bP0NVPZD50/urSNx1n8c1rESIj2J8EgJVhERN0h6i3twQORAwg8UV/qmE2bdzbsnf4pjBsFWJZGoCNlt1d4g5NIKEQiFsWIFhgilqd8VeVzKmpCexHhNlKaJ84KcP+HQHzZ1MR1OChBrRANLhKeEGC2Vl02gUM2LJ51R7e9D0npUStE+4Dkkhy4GVE5tX6EKDWBFC60+A/3P3w3BZxvCfswyohQJEre67ST84JZwykanpl1ybprV58EGP+E5j9V4c7CxmoS/EaK78lB4OmfwvxRXZUjE5hs7QOV3sAxAvwz/1DmljJFBS/BZgzncMvjEBqn552EzV1gGC8w8QaBDDGKGs8wtxSuIUVWmHAuSfOeg/GMmHQGC8bFgaUPAzzB7ylLuIjV4/zUwjd232NDfalNzO4m8yZW0vkDZ//xt+9x2Lx0Zca/Z0XD/0gfiu2uCd4KRiWZ1ty+EURrCPhYSHv/GhPINH/Q5VgXnfsffiVA9QIcToQQBC9pcE1EhrNpjhO2nSNQG+uqXdfl0h86T7c93DvvccM735OSGIe7MF4Tw94m5NpdE7gMRAeRwr2t+8HTAF3t9zg+Si5vyLO/zeWCooVkohVYlxFgDPG1CtcMnbp6mJj8EFqV2RXjKRYZl4VmqXelN1Qjgv+QyJxYmayFkWRGHufL5OomvLtSeWDm2p/RfPEUD52K5OBZI12JEQpxBgdPWtPNKDbXQPivW1XR5ToR/sRf7fiX9gxk0MXa4z6l57qBRwG+zVdVNiNTPd3e0LWA2psUxdTkhfHvjUvm3PnthBMSvDUrp9bvJUppPmfrnKwYD2jwPh/v3a6DTtj1L1c8Oz8j5VWaCgvjDTZtB80d0z12cagvs5uCy14pcuwc45TPZ1z0WhSBr646Mby/1UZbsNTid+b3YKrZVoQRSU9/lXNsHmVmPBNZfWyqN0giNDBWYjoNhK4CWSCCc1jhaiGaQ4z/wBR9Nv/Xpt++mfTNjcMt2pJs6a/PN3RvVi2/kInDonmVBeA7s1FeWNk7wNJsPZz+920+EGcpsj3stodN3YztyW5HXdtnvDr6taNf22sv2G7nVsULwYMpTHdDyc9EGC4khQR6TSB7+j2uGIl5Dq8f7Vmq1YULocgKMROD7hLBpDqPY1t4NWNjpT05AIqFXqaqi7AcRUTDfFXOtKH6cc+1x3iltVnxfEN/CrfMIomIkuST4g/aGphQZN2yO6I2LO8GfUBSuBmCg5QhQwncR5ktN8wb0yvdATVtXStrAy+LSa/Ziuz+L87cCpy4a4PvkqAIpnpODONaJvlAwmqhGPwQAR8KpM93j18wZoP/detD8c8md03gfZAVdv6o1Qf7jzgKJIMFdk98SLHbG/wMoLc0B2isTKIjQPojz3Facj0iIePhA9cs/LhH/mCpfNLp529K43ioUjUzZd9W1IRGEakzAAqTQsSrzBJrkLf9HkdZtrNWxdTQDqTUc6SoNfxYnlZKLps3unwrV2v+nb7N60DPOxEh1mvdwD2i6K3dNwZGHPPr/IXHr1u56+EHjIkBk1pVGUSv+KscXk2pwUoWsZCluGwlA3dADK/P02NauiYMfuLHZyxgU5A2TzovrcHT13Qztpi/Jn8AZuSqbK2IFe5MfHydxzGiwht8k4hMiCqHokXE0B5lXYXk8aTLiYR+tSgsBOdAcxaCpmiaE8PALUrol7pqx7nJba70hl5Vouos75jWlATmzDUbW7rNvyBRub7CG7oLUF1ZaTG4SNJ7MImalcyL6/YGVxjh5tPWLP6kaytY+hKj5fi5nt7JvK5thuSAqaHDTFPeFeAlg/ktMdVPisOdCcZjJPSNEqyWcNOBbC98iYAziHHR3CQhnkxTtdIbeBXCdRCJtD8SSv6Kz+P4sMIbHEzAlVpoLrKE5HIIfe2vdt6f0WZNYDaZfKuwrBXCh0xyswivEVLjNy9ZcGfJboNShmdb4hqaqzjugipdORXewI0s6A+hiVvHi8uE1ClgcUHYnU6xPNvSrXixvg+1yDRpaSpAYdE0DqucwAchXKu9Z32eskcylBHxLPUGzwZwNink5Z0nIp1g0Lt+j7OzuyY0hZicIrKr2bjhWyrqsoFJdiLwC+A100SV/k4Kw7O1N27+Pg7I+xAZSopuiPUr4x4hmuivcrwRb0uH/RLh03c+nzqik2ruu95W/LWzecPRBx0w5m9hw95G1CjV+orMK5phNDfuOuf8Pm24PfX8FEVLCZguhGcE+JVBL0PkSiE1jYQtIDISFXL4PWLKU0R8CYiWEKDDrtfrecdhvlJHQShIS121MyLgkyVVeIMHq431Zxqdy47THK6xfmLS/X5bvFigxTMO0V6lP8dRWjwIokeS+03bqXjmtzlUUFQTpbTRex8RneDzOI+wfp9SvzcZ6vWtfMG4X4CH6zzOtzLNLbc3OA2C57WXZVx9LwfJ1/6qzOs225yN/l5RE7qYSF9ERkDhbKmb2mJ78Ov3j99oGJu/6N7vq+m991m5FSylmQWGrX+UNibZVsWUVYcRjFPBODDeC1sBxwrJqQbwqGJ+Ei3mcC1kljraQu4EjOf8nrKXM9W1whu8jQTlJFEAW+/puHfjL19N/fbmwxJoHyqmhipgqme1B3ZkDuMWIbxUV+XM6H0eX37fM24d1PO4S96CiROy9WHy79oLXEw+ORpBon93ewOLGlcsfapTz93m5msvNlcIHxstW/qlWIttwdLa4CdQeEHPNdERD5Q6wijXeZWcr3JKcDBaxcmivynWtFTSj4j1xesOEPlWgJsJeBoKk4RkQtOaFf5FV+6fk/f4kNrgHvEX46370QemrXmP+Wf3tjzJM6UOsDRbD6X/fZsPxFmKbA+77WFTN2N7sttR1/YZr45+7ejX9toLtuu5ZXkfsHEFRGmV51IIvjSBa+bnxzXau8IbvEYTqkPB8kwUA/qgN9XncaYFOHJ5x7gnBw4C08MkkdDLVElI9gHROL/HqfnosqX2GK+0NofUBAYy0fOkUJWtYsm/J3KpWST6vqh349Apq05QhvEPMnGVIrqEIFpcQ6uB7i4sy/xVzn+kKa9NXSMCCZawQ6VW7gVkFXTYeZXzNuvQWxu4B8JWaKyyuDZxDENaBHDpOaNMGTVvjEuHwv9pgaeKmtUXM/HpsG7o1U2qeYvdsHe6OeLtTB/4qxyxDyK3N/ALTLmSiH+LO1yPA2F3v8eZEO4ZCZO11WvPplyAsuS+EwNvG01b9kr1AR2XN9HjZXJgN2VgIoP0l7r2wNzIVsgyLPBCGL4CY7Nz9jl9M3k49q6YsmpPIr6ThC5tPTxPJJHr/gQf8DbvhUO9weMV4Wpr3jEGEeiKx796c0n35qZDm0ma9ty0tvMmtv8wy9X/iTt3PfhLDSaCsM7vcR11wNQ1A0xlvqL5B2N9xnK9CH3gr07vxT743z+/xJ26fM8KaT1LtaCD9q5OBh7cNb+XERX9CCXWR3805TIHFMjNLCN9HufwwZNDf2FDaaX2AwnYJIBpiDw6t9qV/IGeBJYGpjOwRBS6KlALAy9GLj5wOzGN9I0qSwjPa70A+CHK/azrm7APkEwGGxfWVZV9Ed+eiprAI0wUju6/1jwhXAVgvr/a+VAsrwi5p4ZMMlER5031PIka6asuz0rrUDm1viuU+gMKh8SXT0zDFOEsCLpA1I4gWgjBVH+185l89j0dugmlvXco4om21QvtLbc3MAygc0nBEh8UxkUA/eL3OCZkKqOyNvCKEvqKFDZonkgSupMYOyjBaRu++2xC1z3+Gts/EtpkjZPocOFsXMWo9IZegQaERGakoaP4yCT8JQvHY9pmuL2BmpaGYKigqyvn0GULTCbKBkpFwdILATmUFOUEOG2dT6ZdDONTv8dZYEU6NG3xQnCYhJt/Jpu9uxBNqqty3nzglF93CXOxDhOO8f1lmxfCuLEShtQAACAASURBVB+al5NoJ83bGDdfbwXhBX9VYhSEuyY4E6A3/jvXe8xGW+Hvc8t2/PTkFd/dNNOx2/137v63BenKSx4vYUoLTlTUBO4mon1I4VZFmMrEL0LkZyG5CkTPkRnxoLTA0kFHXA3wUiilORf3IdA4YrWDUnS6tMhVZKcThYTrPK6swkRub+BZgPdES3OZ2O0uEnxhA9+pST2E8SyDLpjrcfiGeNfsY5D5L+2SLSJDQAgS6FMNmGq6HEBe8Ve72ni5VUxe9RMzj4eQxW9MhIMFNNpX7dhX/3uoN1SpNE+5wnlWPxJuFqZX9SVYhnHs7faGXiOiSTBVbG8R1jZkjd/jykdENL6YhD22whv8Bwv2j75XM82r+7/54G8D1/1epYg3g0kMU3VdXdT5s2OM0v+2Xhy9Z4O59xeengl0Lkc/9mNhfWnp02SJOWmFcthIoMPtLb5ZIbkBRMcTMF+AfQDoeXvPui8/2NLmYpblei2O5/M4LcqqdKnSG3zAEkgTqo3m0TzNjat+/mTxtZUPxz9XOTV4hTLl3K1gqYwn8Cc+j2NitnUW/X3XS58+pIf7pH+Twjm5PrO1XvKcYfDYOec4YlElbm/wx02/fX1v5x32Sbv2spWjPVYlrA6uO7eNmGUqz9I6CD2uuXy1AwVA+/k9zpHZyoj7PbNnac2avwqZD+vogbh2awG6/TQ/KUAngvAVBJcS0WwouUYIDzWtWvriovEH/DuXerhrAwdBJX7vCOM/NsM27Itzui/PZqMDLM3WQ+l/b48PQ11ae9htD5vtVdf2srs99UFHXTvWwfY0BzrWbJr5WlkbvF0pHEBABUjG+j2ujDfeKV43vStqAjdo9WMSsp7Vhzoo9Zp/dHmmw3SmN5s1typr608VMf+hw73TZRbNo0l4ylft3CGHV2V7zNmUNrUXllIyVgkOguAhBnLyCIq2oc1HHGkguvA4f3XXHyprAqcJ0cXay0r/F4TRpNTjQjrsk3r5qhzpwNkUYGnwY1Kag02NBdEMNtVkxXS1VgX2VTv+U+kNPQqR5qhnn0Fc0EJmBQMlQnQkIE3hDQ1/cOce883m5v8uOL931kNdunGqmLL6ajCNYKVD9ahGzCYbGQUPE/PBgAR8VY4ros9aRPimjGairWHPBv9VxDxag3PxZRzoXeUKg78lRUfmApQl109YXgbUYX5PzwSxnKR8yV6FUyFUSKLDseg1IpkiwNFE+AQmpgnjXTHsQ7Mo1vZ214bcJLjEEnqJrK3nAPW831Me4zLLYd4nZ9mmdRDhrsSlpD8EmC4+ceW3R/192fwN/+7vXn7YqiX7uxtWltQXdZpZGA67jjxg9GWaOwygHj6P8wK3d9WhgHEXKc13G0nCGAfB4kzegUOe/vVdLug0K14kpM34kJwuxJ3rPA4LUI6myLgb35BCwnzIZQ6IwQMJarSvyhkLHa7wBpcz4RtRtMlf7Uilap74IV8TnMEmPS6GaIBYq/u+ztpDluRRoYKqNuJLtaH3RdTbrCjmNRzvqagofA8xrSdRb4Sl4LUoz6hFqSISJCHLk1+J6ktsXAMSO4l6joubJ88Z2acxnkM5zptqihZNSsVlmNzPqTxfEvIQVSkVPq1fSXn/l0dSc77z0l0TWMREj4vCl63z40p9geevdk5z1wa1B/0gUhoktebO+SIqWFddntJrx1275liCWSlaIVrTh0CKIfQeE5YrUWcJ6Lv1C2bUpPMyJyabKeqTumpXUfr9KvA3ZowU0BkEroFSL6bxJnuMYJvg8/R4J98+0fm1t31L/e+fF/ToY0UT5JLEwIUitLwuM0dqK1jaNuQ3lzKscTCozj+qzACRVHiDGjB6tan+j3sKynoPrfO4LPqZismBnmTQokxCjW3WNNMEiBbXI+jL0q2epXQ9RL3tq3YlCHu5vaHPITL5o88nX7K0S4//ftvFueSIwM9nNtiKlo8adFpaEbAUYOl/TGk6cH71Dm04fC0wQ+h+FvWuCb7EYHpQiZwKkbVRJXndDsvm4BFHi1L6UmEjFK1nolmK1Fki+J6F7o9wrUuxv9qV9mwTGfvQBJAarL1rzaZNd3JRSRBEu0BkGQke0uryJOHrfNW9PnZ7g9NFR2EraPufEONWUTiTiD5QkJ2J5HN/lStG1RHt84qawEaYdCwzNlr7B2QXYro1ShNTMTV0GJnqDpLIOUwxrmaSub4q16MZ5ommZ3qbwA9CJOa1LgafAWVmbXcmu/EXsxXe0I0E1Y8UZeQu3mHD6qKaxW8/saag6KvPHf0sCof+G9f2GbAhcPZr3OnFxyvPeF8Y/7XbMfjzs5wJF7/umtUPCvOebOImkEwmhbcUYziRLAEhJMIHQ1EJkSwVQjd9cafpctcvnPFY8v6imO4mUiv9Va7qTGvM7Q0+QaB1UPJKNJ9+X7as+WP5giv2T+CBrqwJnSiMy8iU8ZG9kS4G1M9+jyvjRVJ8+XuMf+3EbnsfdGM8GJjzHsDyLGBoaozYt4OOYNj884JrS/oNzBqxkK4czc8uhpxZd451GR+fUoCloa9Z1B0itFRIDgfRUL/HmU9EV2awdEr9CGHzJlIUO4Nq73DS75dmHiMFMgWEbqLU18R0sMWfylTkG+XQvKk5ORJY53rmsWRqQD2ShGWaKDMbP7CVtwMszXXGts23TQfiHIprD7vtYVM3ZXuy21HX9hmvjn7t6Nf22gu2+7mlQzhJiQHG8QS62+dxxG6yc3gXWP1a6Q3eKqAAKXk98oLHTYC85fe4chWJSi4q8hFXs/pkIr44k9Kp/qhVkNl+j1OLq2RL7TFebQ9utcFboTSQqNYT0V6ieQwJP5K5law/W0XbfsThdcA8WAN2lVNX7iXK9pwJGmcjukVE+hC0VwvtLIDP73Gk89pI9nw7D8ynU1huUAQ/IHM4wjunAYkizQPrrtUiDTosPjK20aTAuxDLVYAMlqbGOVRU3Awlpv5ozAV4SdV+DXBAha+H0CtgPAhRLQy+TpEVGjbN73HGbujd3uA6AzhBqcgHXuS0SJVCcprf4zw03r4WWDKIP9Z0CLkAZcl10wClEhk9r9qVyUsi1rdDala6iYyHWdHlEU4r/JdAFyjBUCap0Nxv+hDMRGdkCVPWYOnhEDmNFCxPX+1lK8AjWUIgs02vbVoHsXlnp3FGsxw18au3Lu0Sbv7q4V0PdF2z5JPy/o3ryqb1GVB93KofLv+6xPXauAFHb2am43U4Z0VtYCQJxpCi2NwUpvMIqPd5HGlFgIY8+/tnbCvQitMJ3pSJcxEnMMtOPo/LCkOMJh36bwALyEz0aMtlDmhOVoFc5PM4tcc1tHcyF9nWQHBttE0pOjkVYN4E0uJs8gXB2Bdkvq2Ezqqr3grCRu24vcGPSM99EV/0b61UFIUCdRUx94WIAvCTaL9Lm3GL7+wesyu9wRch+BaCd4TxNxIZI0Ql+utJFH4jQkDMjZc3GcUbimAESOFvMbDUwDNEfJFvVFnWcEkdCkzA/VHAMrn9RIZLSfMU/+ieWb0xU65/b/BHMdV4JrYuXIQwCSQhv8d1bqU3eJyIaC94CwAQpmqI2uyvdsVzxlpm3d7gQyLiNqAjJdggEk1hQQL6iSBbBFjKCg9kmwfC9IXZ2Nw9mfbAKqMmMB5Ep0HUdwI+hwiLAFq+bsEHk9oAJBFV+K+2NfS4whuc37RyaU1x+a45U29oDz4CZVxb0e+jSm/oDgHKSGnQI78kjM87mRstUZzWcP471y2YcXHpoCNujF40HPj8ir4tYfsX3Cpwl0sJinAzMyDASs2lGedZOp4gn/g8rgSvOXdtcIEAD8z+5JkHPivb6Z5Acef6QQ0rB/fasn7oiKFjEi5R4stP8Z6drgjHzKtyJovCRebW1DXHQYUvBWiEiHyjvXdVmB6xscS4aOMoA/6u8ylgIwFbhGQpm3gg8q4SfeFZ6vc4LfA/VRo8SexGcegjQ+ghJfKrgvkaCz2jyAiB1EWGosuVgVsJcp8WhFFiu4MUrrDWIdRUAsbpEHUF2guifiDCkmRaDu0tLqa5koQsoT6dlKA3MSb6q53aixKaO5fE2HphZ9BdELXK78kI+GnBoJkscpsGsGLtYz5WQe1Z53Fu5X7MZUJszZN4IeUN3KUFPuMpSFKZe3rhayP7blk/7O2eu//70MDPpyogvKK42+K+mxsqNoZb7GcOO/cGYWojdmf1j5L3iOgWmGoNmD4WyLWiUEIsVQA1Mxk+fUEFor0RNmcR88cCdc2WlUufK+65W4x/OrJv5bQuYXEtE74XEzGqA73nhTeEjC8v+UvswrF1fDwQjp0RYOhLq9wpHrSNvW//yFPSb99qUpJWDC3dMEW8wPFQPEequybYsOnHued33nVopgvmjCMvJK8Q8QMpPGRTgKWBn0n4Soj8roBDiDHc73Eel8fUyngmcteGThLBxawkxjEsRAcQ4USfx3HEAbX1B4ZFPa756AFyEGS6odSNX4wub8wVLK2oDV1EIsdoz/VovTV3sxIeO696q9duujZ1gKV5jHZS1m06EOdQXHvYbQ+buinbk92OurbPeHX0a0e/ttdesN3PLbc39KxA/QLQOSR4y1/tzPew1LuiJngvAT/p560DoVYqBrKJS2R61UTA0imrPeC4Q2CaJ4Qxo7CoaI/PRnbJpnLeHuOVCJDUrt1PEJ5oCO41TbU/MR8umkvQhstIZCopfJrDO7aNuriQvKDIduo8Tw+txAt3bWgCQQ6G8A5Q5huKcDwT/0IFuHzumY50t/kJdR1aGxiphMZEQlvlamEaSQpuMXA2gQztyRkPxMTXW/NikaXwq9jcssluFHa+DUxjBKpLlo+ojM131wT/LYQKQPYWJU0G2xYJqZVG0DF6zlWkD55WcnuDLQz6q6itH6lCPBBkjvF7XMPiC3HrMVHhaSwYlQ0gSVU5S7CM+OZU4hhx+WN9q0WqYNAjrNWhSfYT0C0EukGAPTUfXEQIQJ5hpivnVjkzeRz3dtcGTolXxRWmCUTm076q8ldzmUdp8mzzOtDzTpRW9pYNE7770L3ZVrDu7fJdmx/46h1XFzHLXtxxQPUxK5eMW1S609Rr9zriDyFlCZNZ3HJQw0nonlidCGcKoSSTam3Fc78vYKNAh5YuSttephFCGOSvSvT2rJxav6Mo5SeF4+OfzWkOEOmxuipK71H5/LrdxGyeAZInIRjl97i0wFVyStwLpoZOJiXjBeKA0EwITicD30HJy77qtl5Zbm/gM1JW2OX8qGGrrgNHaO5TkyCLFeFMHSopJNVgcvirnGe7vaE3oMwvCPyhInkIIr8y2VYJlFZTvkR7JBEQaDJtdxYY4eWawzUOfPo3dDurXJ9lm0+V3uCZAlRZPMmpEkmxVkb2e1ydstlK9bvbGwySqc4GscUXKUSjidRGn8f1rwpv6DRADtAgp/Usy3UCUsmhlpWTVx8hBt8ksN3EKrxR81uCVaE2BqZn0cILNbCkTWSbB8L4gGxqL9/Z5avj61vx3Or+ZGCqDm9msnVTLLeR0FWKcGVL/YqZhd17TY/Pr1hOBagsqi6eb9+4vaHlm35ZfHPnvvtYe39OyaAqgTT7qzK+zyPvWW9Qi/cICXIO84/WQRizzMb1O86/YJd1WghIKT5n3YIZb5buf8TDvmqnDkFHZO20fEBKe5pnT0J0uL6IE82VLZpTXR5qWPBh0AKhCVcoUYvqRpdH5kFrctcGfygOh2+Y9flzL7y44z7WpclBoV+P7r1l/ckNtqLZjYat/gPXbm9M6luRwFHbBiw1yKuUGpXpYiwicmf70cZ8hlKqDZdgok0ZQYrrFHFTdN5ZVSZLjKenr9qZkaLH7Q1+ymxcJ2ZYX33MAIyIaA3J1YbwRWGSW4joaUZ4ZRjGBDblahE5EEyXEeh2JeHBRLa9CGqpAA3+atcN0T6rnFr/D7HUvdW+JPSimOY0YmNdRIkc06Oc2hHebdFnA+vCDoyzQGSLj/RIMaoaLP0MQleTSMxLVwgHE+RwX7UrF475VJMlESxNQUGS6qFHF7917B6b6g9/t+fuT52y4rvbC83wTj+VdHu2REm3NU1NxrnDRt+jxbJMpQ6dP7o8JnZ3+nQpWL7Fir65XHNOM+Nt6+JTwUasxglRgyH0hQnZh/SlrmA6gd4S4IotK5Y8V9xr99jFV2u9zgKL3edxjcu0Etze4OsAzUngZGec0NK4Ye8vL+ifsI40nZbm7YeCxd8skJNBKPdXu3IWONrvPt9lhT37j4gH6rKv1EgOYdwuIt66atdLsfXoDX2x4bvP7ktHc5KL7TgBSMsjX59XTfDB0tS4p1FQFCCWmrmjIgKGbm9gNSAeUhyyaGFEHeuvdh2ZSzmteTKDpal4na2zHY/1VzsOiNQh+CREn0f5bJAc6fc4NVdvzmctd23wFhLsoPlOo/WOUBnxDVnOnq1bSh6t/T/IeiqAP3NITVfFnDs0jza2h01dfHvYbQ+b7VXX9rK7PfVBR1071sH2NAc61mya+er2Bu+FSDGI9tWHLf9oZ86hftFDhrsm+DBI88KJpViuw7T0Qa/O44gpeebx3oqNVaU3cImADs5G3i+sid3V6Tnw7uU0Z/e4N9hlyXjHJks+KXtKBEhqVl9AzIdAe5CQnAvSXh30LFidCKE1UMjIVRUtrq3HizxLprrQN6ZnzAOscmr9zaKU9qwKAhQQxsV1oxxxKumiL5sprh0JdR34/Nq+drPlRaXUs8zGUxCsI8ERYtC9DLw6t8rxpNsbfAOgLxIO7ZHwoGdJqScI9hJF4RtJ2Aq51AqgfYudh2xLGG607ZVTQ6+KkqNEpJkICzrZikbOOrtr7KM0Ek7ccyMpsQ6pcQdLzV97qd/jrIj/e2VN4K9C9AipuHDO7OO61S7LnSR41lftioXEpXg82avwXVLKD7KFBWoEgTTh/1kCrNeAj7A8IqD7solkVNYEbhBC/6hHpjBu1UIG/tGJnH15NOdP74WVU0MXi1JXnvfrgrJh9cubv+ninH76im80h6R817Xs0b4b14+4do8RV3xZ1qtZMc/0e5zF7trVHhE+OgZ2RTwHjwdhV+3BnK7+FZNX/WAw35TgnZSUWZFcQsCe/mpXwnwYOnllP2XYZpPCifGPZAPJrLyC3cQg/ZFigaKVNSuHKzIeMxTdoJge83sc/bLNAf27pWiuaBpAXwswEMCtddXOO1K1110bmkNKaU/uGDBs8R8OHHG7En7ZkHAITI8ppkM5LAoGHg1vbjnJKC74D0Q+YPD3itR4EnoISnYWA9WkcIayyzAO06EFxUVjm7Y0fhdPRyFM/wJwYy4fY25vUPMrDiaFBM68hDXImLuxaHXJtyP3yT8M3xtsJpP/FlN614ASUYHP47jXXROoAvOeZIqur/arPVVEevirnTEOOau/p4auhZLdSeFJaH5AwSCAdfis5lTV3rcxHu1s80CYXjNIHTanypUAsFVODY0SU52ivVyF1KEgHklCjxLJUS2NGwpshV0SuD81QASiEX6PI4EOItc16/YGN274bvaovICHrX2XCZSx9qwKb3ASgYLJ0QO51E+D4y1m+C8Lzu0VrPCGNPB24foFMx/qNvAIr9/j1LzW0FyaDPPVBL7iNMatywDI4QIYROQiYI0SCTcFlj1T7Nz5cx31IKBlyfQCOuz3wMBv4x/4/r1/Td9x70sPDi07tntz48BCUb3+KOz8bkm42Vnw/9h78/Cmii98/Jy5SZuWbtAkZd9RZC/QFBAUBcQFXEFRaSoi4EdRwV1ERVzRj4i4fBQUaFJRQBRUBCkiiAK9BVpWkX0tNEmhLaVLkjvn+8xNE9I0aVP98nu+Pr/Of23mnjt35ty5M2fe875cSVzSuscb81v2PRLqOyuU3onzx2sT0DNlOu4ATjOQQw2RNmG3Lr/yfCdhJCK1CUTDB3aLyVq4hAhOAleKQHHfwTQR7wPCEAISXK7PqghcCZdlj9VnplocWZz4LwjYBBEFj6eFIzcjwBlVNBEwwhvgVOl1kDpxjmcB3DcylPYSISdxcEqKFiW2Xk43qBQUQqiOgIYyjm+pbZdgBBB2kM16cy0+IoKl2UDwHyQ441evj0BIymZ9tQPNcHytqk6176xKQeKX1RTKzgOntrdNO7nzJYc2Rm5Tfn5CUYRufSWTSqMVdwuZNBtf7D92MUmwlENNVHGqxfYNERwChO1IYu5jzyPQcAJsypEcQBTPgC1GBA0RuAGVawiwW3Huupk10/CFKBC0k82G2vpOHIb/TApfxeASJQswGKS4Km7fNr5VNc7olEW26ciwrTrneQ6ZhgJSvdLQe76f91JEYosu/t/ncMeEGExHZN9npyWqAoODZ/yqKWvfraI4N2tEfcU0A74lviBsitV+P3KajIBHy+0n9kQltbqZE0QwUt7JTm/2jcliLyE3jBRUEoSYDsivkc3GXuE+Q11xLZO18CEAuhkVukRtwKATAb3oPThNtTjWIsCPHPgEQngmJ80o9kNh7Tmq3rNPQNCZcfAdttUnk6gBWVqP0Q6oGvYg1fMWl8Pu5bApHuvfZLehrZdnvBr6taFfL9dc8K/3rVSL/TMOVIiAIijwlWw21BddIlKFPwIO2V5eQWIo0r92ZacZqqE/6vGd8SBerI7nhEACkrqhD1mI0VxkklCEXVvHPWodry5L98TEVCa9CoT9ADgC4jEg7WzZnOBTcw1ivzrSwWoXfJ8pqPB3SE3/xLYIuASARnMRKKsS+KmrL4IESz8kxl7KGav3qb9XCUhtAaI5gBjnj9BLybC9jch6IVBjDw0ArZHTjILTsDofl8X2IhCOQsSOnCgSAXYBwhE5TX+P4KEzWRxrkPhqIPSlkyFIOs6UjxnHBYRwjnP3bAR6lCSNTVA5SDrtiC13x9dQE67rmb2/mzIK+wPw15TK0gtSVOxWf2EnUafXwvMJXoRctcU1wBWE9EJOulEVpvCWFGvhjUh8GnKYGs5GNrCdnNELSJhVmxBR4FojdVHBXYT4NCA2EZtQBCoFhHKO7ANJ4ceEWjkRfJZj1qs8kyGK4H17HAAaIaGqgCs2JkC4Qk7X1xDqCLd//2+si1IyHHPilAr4JvvrZB0pzSTuaiqIC50onT0W3fiHB5LvVJV4hVKuAnCthvARIEoC8kNNCBEaEKq1xgGh2p6yqOAMIpsQsOGuXp1hPwK6UzYbhvj/oNIvMLYeOdzp//+wfEBibYlUVGxnca3Kx0gwlXGYySVYKZsN8XXNBR5fPZoQKcWcFKJIxOAHhnBfKDSxyWLfBhznItBer+2SveuTYrtd/zoAfoMAJwjgDSD38+TUHGI6+ggV9z1ckr4kwEUSkIsDPIXEZiHyJhzwJcHXKtISgdHwCC0+4HLBduQwwg9Z+j4p9GbOOHVjV2sxWRyzgHgUEob0PULK0iDvHCiSUpdtjwib1oEcBvnqMrydkJrKaYZXTFb7BORCcdjjP6ECNiaL43UEak1CTA1AzIvLkSCLgI8FxCPIwZdqXpcfqJx5Co3J8QjY+Upfi+1RhmyIunFGNoEDb6aqogO/w11RGqmJjK2uKi821QQz5XTDFXX1Q+DvHecejGyS0LikOHftbfUJPJCEdwJQopxWPZgcYN+LLM1Egr8EjUN92yd4HpGxFCFWJtJIgfiQktx1n8cnD/tRNhs0wp5QkiYGQm29Vp5GlQ8bFDG+qxhBLDF2PxL9QIDNlcrSck1EoxniAJIYK5LT9D6EpLiHSPtNP5H3zPgT26Zv1Hd4+xrHkadORsVltagsuea8JmrXb4a2q246e3BCqSbyxKi+Y1SRPVGCfGfnErFXctL1Qr0+aEmxFNyJwCYLzvBgFeryK/UahJsBoUt2HenoyV/k99VqtAKNn8zdzlOSRnuRI0Yi0CfIMU+ICyHiGiEYlJLpGIsKfwQZJhFBMQAqAFQuEbyjAPQFBi3kNMMElU9d4WKd8wShdD13l42RNLr3CWkKAa1mHFeQhFujDydGbZiB7lSr/Wki7IGcVI5ST/Afrq8jzVkES3MBuIr28/YTAVwBTBzOGLrW19eq6gceSn5JQH8yjirCsLayZPs3k5pVFN2iIaVJsTZqS5y7oud5TZQ8UNf0gyqBp8UclLu2mZtWQ3D3W3TuamL8dQKKQYDWhCRSvhlx5WMuwUVG7AkkiALGjhPnBgJqjIDW4rys3YHvLDEcIhDydfFpClQuA7B4+ZvVfgfsSuR8NmdccyEi5Ssma+E7SEokcFQ1AgSyFBEGZ6cbfXzbdfVN8kd739PEGWNYmIf5/vYI4VkA2iSne/hwr/7CHuvWQn5Rbtbo+sxZgW0khtOBaJUQChQIayGMJQAZ6gFizyHXMZSiOVJL0Zci00gigSglhRCSxTxR27oiSH/UujdItdqeII6pSPCe91qRcs8ZzJXNBvXgVKDbkdM0VUcA4POqvVTYe0QVTYy4FRXyzT2cwSdIJNfFbeyZUv7fKg3I0obAi/DIsF+Aerjv5bDZ0NbLM1YN/frv6teG8QqFLLU6lgHnucBY8t9MnReL4s8IYAPjVSJGSI8KXjg53Sj4pP5OqdrEOV5H5I1BwZACDerikMErxOm7nAeM6sl2LaXWOTbFYhc8X3GosA8BBT8VjeWA3STAx7eaw0ttV9GaXPmaFPgKkPdihDHE+TaQmJkh+4A4V8VL6io1NnEIsxDwQyG65L1W5RAkWIkErxODa2WzQU03Nllsc4mwt4T4OXHaLVJ2ETC13HF02a6nTDUC2CkW23QEeByAMQT4OttPKMeUYd8ICF8hBz/EKgBIIh2SWjJiXyjuyqmSNuobAHdfAjgtm40iCPa3i8lqvwUInlFKzx3UxCSeDeS0TLUW3AXE5qPTOZI0ERW+GyG1I8TXvQEu7/9NFttoBJwouG/D2sgGtFwVTEA4LKfpa/PnGr7Vb8HZVK6RFgBgORDfAkg/+jaODF7iQCtyzEY1CBqiiHfrJSAq9omnIb1IG75xkAAAIABJREFUiKtzzIb5f7uD/y/M3SaLIwOQjjSurFi9ePvSmVGuyh4aRCk/MnbVPX3v8fEJEsNFjFc+rLCI15lIL+dCqMxTCKgXIU7MSffwggaWvosKrkaGWYy09wK5qynH+9f1bI5wXCBayZRhvwIQ1iCHamJMYfkAYktiNFtOM3RQ36kMWzog3iGUuYlBjnxErwGBLateavhASoZjKAL/BAnvBQaZAGQJ5A285Kd2gSidhRx8fIkeztKhowmgIwKbT8D/QwSrUWI9ieicSO02WWyCL1O9TgThVa5fYssUoAWMwCTSJDnRHxEa7ZduxS1UyW/zBUtRFYN5PxwOXJPFvgoBDgAXzxG8cOArmBavz77feLA+/nn1V/bmLhflIkdfeq6fqvGUVIvjMSIe4z00AKAbgEHfbLNR7MnUkrqwsJ+icfeUiAnhMK2YixDwc2B4BXC6HQBnAgnKGU+pyw8I4XNOfHIgyrD/5yebKBGRP4qgHhIbDMAPiGAjRxjvKjy1PFCIiZBFAPI/ZLOB1adPRN0+n+XrpSjtgeLcrPvqE3gIE7mo+muqxbGcE89hhFn1bR8x+I4k7WAhVGey2mcgQbOi3Kzv4pOHLXEqmjZ54xoXqYdfyD9GDrWnBXsoSx5BwDkC9UgADyOnOYTYmLvL+0tS1BRiHrVu2Wx40r+tJovdOX3/L09d7zg+6VhM4o9tLzhu3Rdv+Kp1eUnfeFflVd81v2qm6Xx+amNnRYebU8f6OJKDcJa+wxA+2Jpm+D5UX6iHuERdkUNQgaO6/Eq1G4I6xP+e/TLPXa2QOxYUaoeMzeKVZbKkjdovuHS9cwRn9DQQbM2povVQsygY+wqIDhNhHgNpJZC7RKANCamX4Ao1We1PAuENyMW3BF4ixdmeSZHvAKP7VKE4jnOJwXqnUtomb1y7olSL4xsCauSh61GLCH6nyWbDpYONmp3V3GRx7AW3+y6R2u/9mRCaAcI82WwQvvd3SmCw9PsqaqNfwzG2OHfZ+DYXi8ac0+qy412Vva4Z+JD/wZGVJM19Ofc3DhQUgj5We28NwbMEeDVj8C1x2gIcquY4lkiojERkzbnIzgG+EQn3BPMDQpENg7fL6YahtbU31WLfDuI94LTPW48zaI5EFkB+l2xuut77fxUZTuR49q/fDmsJpDc6X+NExMezzYY+4fSJqNP7kwMLpEaNC1UBwnoWkvAxgdqXzXpVdDJ1cUESuXFPce66tPrMWYG3JQbiHd8GVGkhiFgp+PSBsVs5dz0CyH7QIst0Ab10UVcwPKYiqRQ5qJklBLwrMfZETj2ev66YjinDNk18gxmhb22DYl5C/rVsNurFfU0Wx2YCegERJyPCr9lj9QIpGlZcp0o87lNGuJ6ILq0JGU4D5D9mp9W5t2kIltbTb/2rhzVIf8P+5bB7OWyKR/s32W1o6+UZr4Z+bejXyzUX/Ot9K8ViWwscfmSMJXPif+WkGy9xCob3cRABnRVItBlI5dsTnFYTCSFfTjN4OK7qX7ybuGpK7KHMkCROtnFHIAIxSP2Q4yXQh4zz6UDwhOAHRYQ16kk98rcJ2U+y2RAq9bRmkMxin8ABxoMQzRDKqAiVBLCZ+aGa6uqSIJu4VwhhSU6aQUXsqYuzDPsIQJqDwL4i4NcLrs7U+UeSIDLmGwR6nzg7TgpvTRJ2ZQjN3JWlxu0T29dQ8TZl2N4GxJ6AyJDzJf5Kw6kilY7TpwC4y7/NRFI0oDINGDQTaApxJRBudinuySIls67nq+33VEtBGgG723m+YJ+2cVJEjtkg0n+h/1JHC17B5xJgKwDoTkQHkbGfUBFq9erJegvO8APZrG/nbz81w/YgAN4GBDPD2sgGNE7doCOAnFZ9gx5QLahvmSy2zQS4kFUpfHuvCVdRONVin80J9rIq1JdAcSDib0FED+rT5f943jJZ7T8Ch/VIsPGrbUsmgrOsdSLDxFKN7uCdfcfMFo3hwAcjQyGIsAcA+wLAKc7xQwnIQyUhApJIApnRxr/xg38lXdlJh0hFSxDUgwC0hzHNr+RWgiMaA/hFvbZSF5zpwiXpe0Z4j7/9cHyAAJqChJ/KaXrha0JwYwoRmASyRHAkK5yn+HPbVdmv0a+pFtvNhPgcKvAkMHybCD6R0/XVxNJ877PFvo84zWCAPs480da4PjcUosJfBsTWANhYlb0Bvt0lRUzJvb/xcZPVfhjc+BQineTAOzMmPU7iCAmgJwLmcuLbctKNj6YutAlqgSzkcJcvWKoinJXPcsxJtSGcq+Yb28+EbBXjFFJoiHPXl6jRjq3iawvbJ1MzC7sQ5yuRq1yOavFDsE00WR1vAlCFEPu59BsNkc3GW8TfKZmO5cjJKHbKgJAKCC4Q7UQkJGqByFYTp2pconX5ATH6EFF6JTstsUYQUaSFMsLHCelK5PwvYiwCOO0ozlu3LFiAgBgI1Fd6fful38Lzbbmk/Facu3ZifQIPJOFw4NRTTjdU8/1gc5bJYv8RyPMuhz1g3ooMliPhQ1vT9etElgoAFhblrv0tPnnYPIXz68Q70nehfbAkwSzgIBBXIQsy6s5J8Ouy9whoFCDchhyWCU/mleWNJW3U8yqvNvKY7DSjT+Smy1KKiKkovPD+rlUvdystuP1kVOMN7S8W3rEnzvClTnFHd71gn7qkZfeHhtmPjFYI6DbTWB8NRk3OUngVCTKzzYaQQaNUi2MhAT+NHIO+x7X51ZMHN3Wb3WnQntoQhinWwruRFEHhE6UyyRIlA2NLi3f8vLyGDzCczAn+yknX+9ZtJos9B5B/iArzIdQ5EzzTggrCMCI1w/YEIbtVFfNhMFGpKG8lRUYvJuSPELC/GKePBApeIkzZkq4/nWqx/5cDSKzqkMSDDqVpIXibveMr1oUHkWg40CWucS6CrgzXyGbD3+I1DtzTm6yOdcD5CiTcEo7vfrLrxxHtywqvlxNbLhlacPi/AwZOHOQdL460ECQ2vjqV0SWrKRb7UwiQXBsNSd3fGdaDM/5wTpVwYKg2myz2/UhsuvdwBzXsdq7wEYAgUss3EZCNKfBC9jjjwTfe2bj5vlN7mjSpuHgRAemiVkOzOw5s9e7UlKbh9Imo02fesR+YLjo7HIRuoE1CEGnnBTlmg4qo7/fV+bbc5d5UnJs1oT5zVk279DAinmS6io94pe57hdMbDNkYpaI0VopsFEkMfwTOR7q49r5qmUYqhY6KXq6GwK2jL2pdE6kaAZwnAF0CbjCJRSrEfxE0QykLbU1Rg7tRgRtF8FgcnmWb9YK2ola7gxceTSiTYhcBUBPxGQOA4wSw2veuMXiOiG/ISU8Sgddayz9Glk6YMEGQkd+g0+lu/vDDD0sefvjhFpxzoazZmoj+8P6/roZU/d6ALG0IvAhX+MebjSD+djlsNrT18oxVQ7/+u/q1YbxCc5ZuRaJ5HKE3A7iQbTb61B7D/CaKRbEVCZf7VJxFqlyAmECYtnwL7ao0/EWk0HEGEBLlIS4QgkREwLxBtRr3ImL9rPbJ5YX5em1C863bxhlrpBv2szr+oxDcIdQuBXIMCXJE6qQQMyCAshyzYWKIZwg6b6d8VdgK3fQtcsgnjpmI3MeTFk5fBG64RCo4A1wr0u2816dazo0hUJ4EVNFks2WzsX2fRSc6SFJ0Jio0mRCHIwr+WPgVOWW4lYqXto1vVY3PU9hS1ZCJDIgQTYB7vAgB8ZvJUhPt5t9+hbFBUFl6M4uIFvyBIiAWtAihhBMVjkc45xomwc7stKSQKKYUi+NxkapGlRfjmK7RXq9IiUC2AZGQ+M5Ext4kYF8CkQiWWMVGH5GMHHCBnG5o5t8Ik8UukHBXIoeH6wqQBGs8IYwghM51KPiGCJY6TgHRwzXSyBEmEUC+nG7wKZ8GWxOYLPb5QPCLN5BBDETgeHstwftw3OsfrzVSM2y/I2KGSBP8Vv7yuXNulxIfqXNKihJ1p+n+WUwDzRSObyGSJCGmuzlsBiTBfdtYQjZF4SQQODovp6l/oz0Ib6YHRXkDmDi0gDeA4Sjg/HtE5lMH9l5DjNoj4UyvoIz3/30Wnu0uSdI3gVyJYfkAkzoRKC9500VNVrsQr2haFfRcDgofJjaqAZ1dE1lqsU9AxJvUlG2GL3CEX3LS9Cq3XGARaXyM8HnipKrBi+KXLi/U3AcwgOsJqY2cZhD8p2oxWew25HwsACu81CdwNwCMQ2DTs82J6pzhHzy+hCylN4HhMjnN8HldjmOy2GUG+IlAq4eqqyjOzzAy8jl/upC67IrfPShiNpdxuDTPIqYS0ijBaWuy2kXacIGPV9OPekHwFnLEtkyhFwT1CQfoLyFGcYATjChPBFIEyjSwHXX5ASG8yxjMCYUyTF1cmkSu8pOI9B6hZhcqyoFQNkmCWcRJpCPnaYBZRRAqnH7pn3m2u8LZN8W5656oT+CBEK5HgIHZ6YZqfL3B/FUEnJDgO+BVhxjhNKyqjggCM4S0rWmGHSaL/QfksLFoZ9ae+OSh7xJjD4rAU2pm4Q3EuaCEmFKXacGXDcSjEdgZIhCoXXFQd5OzyLYmMt64HCS4jQjb+vNl9l9a3ESpcB6el7vyo1blxf1/btpx0cj8/U+LA64/Y/XLexbbJhboGq1vXFnRIy+umfXpbjf6gsJBDiWr8S8Ga2+KxfYH42pwzoeS968XygcGnT/W+PU/f5l/oFHi19837xL9fdIV7b3ZIN7rUzMvdOFKxUIgWKOuewTvucRuJ072i3t+ezmmyzXV/IaQHiOEMzl+6zaTxeFExX0NoOTy2kXGenPgYwRVyeBfSVN20iGQmH8hUby7vJRro2JLFKR+qMBMRDwixI4A2ETZnPizyWr/FDgWIpF6oOJBh+L/ZLPnIClEEfRMx5kLBhLzE2EE1guYOqYvRkia+b/fn3C+Lp8I5rO+uS/DtgUQPheUBOHYWSF/OS1Gcbb9odmV799zcs/8id1HDv/9+J7oqjT8/xGw+TnmxKBZG550d4oETmq6e10lmB8gUkcCnBH4rQq0ZbLYT3r5XoXqOjB6CAlXE/FJSNIYYCQyDGKzf/t0/LHoxrm2iEY7JOC/HYhNPNL/3Kk7y5j21i7Fjma4cFpYB9d9vzi1iWl0S1XQQ32LEHhCrJTT9Crdjffgqzg367H6zFk1bouYxoFcOemGZ1IsdgFW6CUI+CvzDy2PaNppAkp0nhT+gxB7M1ntZ1EB9eAMGW/Dgc2SzYZO9XiUWtdEqRbbBwDo8s+MUd8FBpuildImZVKMCMwuElQjaiYXwsWqvVQdQVjbMiCIEZz0HEGWEN9UgG5BxG9QoZ/V9R7BDjndoB5A11b+UbB04sSJIr3nZyLaI4Ki4kYVFRVio7R2/vz5MydOnKieHs2bN893mllHexqCpZcnSPKPF++hJuxAjra6HC7M3y9Hey+HTfE4l8Pu5bDZ0NbLM1YN/ep5qS+Hz14Om/+fttVUhWZCiY1Hoohss+G6MOdAbzURLP0aQagDV6k4I6YRQ6eclvhsPW35bHpUeh0CuVFdETSIQUIaLmgEAtWwRdWUTEcKKvQ2IiB3VmhYpI4RwC45zVAN5dL/y8LhbkV5GQXPHbB5QLwQQcoQRPEEUC9kqbeJ3s2jCFbWtx+CbOKmAsIOOe3SoilFBGIA70JyzSLUrBA8igMsZ41uYMtBgbmENBaB2VHCmwhopVJWqt8+qZ0IolQrKVaHFTkdBoQ4IHDL6ZcUlE0Z9gMMqwdwAq8vPb0nuVGrbs+FWpymLj43kCvut5GjExhUEqdYFM8SIl1f8KQKbkTXhcI8bbw+WvCsqRtuhb+IJFKzqAchPI/AXhNcsGp7CGaqKr5IS+V0Q6J/G6uQs3GCr7CuAEnQcUISAlG3BnJiBtStMReMXrpUOl55nQucYEJJhQNeKmEKsIh3C4h/icQ8vLkMJxPC/jBQ1LW53D+et0wWx24EekOkIq7aannrIMGxxlGNyppVXOx9Qz/zVCHEAsS7IbKjAKQlwePL8QtifAQByYyjSpkh0j0jJG1b76a5f+a57pwrnwCHKYiSkZMzE1EjOOGGEBNKsVTjMAcZNOeAH8lmfTWEqhBiIYW/+3eQpRyUBGTSMtlsEIgPldoCCSuFQJBAIBGwh7al6+W6fMCUYZ+BCM1VhVsGEznAWS8CJ3CATBb7Mcbhcf/AXg1/RdaTGE2Q0zwKvJ622csY58MI2CVKCo/Y2kdEbHrOAx6eY5O1oCcS+xo4jPULwr4KnC+VH0iqMwAQLJgb+AyKu3w2RkR+EA5S1f/aFItdIPpuRoJLgk0iLRtxomw23Gmy2OcA0E7k6BUR7I0gOKEjxgI4M0GB5xGxDCT8niv8fwJJzxG6Mo5PhXoR6pwLJHiNc8rwV3muNq9YitoBuLYiBx91QFCbjD1CwIcCgQSMZCBsCcg/ktPq7vMUa8EAJPZRcW7WtHoFHiQ2kIjfKJsNN9UyEajzgEgfBeBfhBtw8rdHDD4FpCflNOMmU4ZNBFp+Lc5btyk+ediLpNAbggtX5fsFmBqK49PfHmfuGAaaV0igyhGaIkcHMSWreMcvWZ6AFt2IwHpnm/U++oXkz/PbRGi1mxft+HaJ3nXxqixjhy/1zrL4fudOmzXkjo9QuJ4QnX/FGCzje96mZiF4S5Dv7Awg+E1ON6jK4sGKOJwghcwMMWggKpgPzN67ekjP4jNpUdzdoUSr21qBUpvc+Gbs5rfuqZYFYbLaBPq8J+M4HVDpSah5ihF9wRmOcRcX5mpjmlQXiJQwjYCcvgPFjJJEwMpDyKFamrdITQYmTfJSlaRmnB5IGPEUAA4i7rqIKJ0mAIHCVw8xCSEDCdKzHzBsN2XYl/gLeDIGMQrAD7LZEBfSt6KatEz59K/jggbEW4cDPY0InQnwKgRxeIY6AnorHAoQv/tU+3bVdZgb2L5vtn09RRyvb9K3+enO0/ve+KpF9+feLi4pqgqWfswQng/JKZ1hF1k9gnJDUHDUWYL5AQfqgQyfl82GK2szYLI4HETKGEbsPFeF6jCKAS7m3DWTAXsFkO3jDN6bl7fSxohuWNG886ePH946wI3sYlZSxy87XThn6V1y+mVp/vTX62yoWCcvzN+DGPGOP192ONepdZBGEWKCbDb8R/3OWOx9AXBhce7aZ+o1ZwXckDO6Cwl9In6pVruVAO8gt+sYSporEPC9bLP+hSq+630iY6LKdwXVwyey2dA67GeoY39osjoWIfGTwHFFwPy3XtCNRDDndQDsUSR4rioTieQ0g/j2hFxr9bE4UiXi/0XCKYLPnSSwILEpHGgEAMUxwpdUCijgR2Sz8ZKwVIiH+tvB0sceeyyusrJSDYYSUZwIlrpcrljOufjYPjRv3rzsCRMm3IWIsxljAz799NNwTvoagqUNQQfhUv94sxHE3y+HzYa2Xp6xaujXf1e/NoxXaGTpKUJ4Djl0BIQOdal0Bpu3TFaRAnlJxZkQVDXguniZalnIeDZxGfZ1AChS/GtPsWLQhyA4h1aqpfBrTkqZ4BqqKDg6WJfUbgMxeJU4bc15wFhtIZmSUWBFZL0B4KI4YEXAPsDwLNPClK1jwuMs9X8mk8W+gTguYUCBQZU613A1N3EkTtbPymajL9iZaimcAsD7AYd3iUF2dCu9bsN16FZPwQn7AFFHQPY0AM0lhPOVtqOf7Hza5COo9zbCQ54PiwXqj5hQuTU85PfbSUB4GBU4G6rRoq3xycNWnysq0h16vFNlYD1BXE/A7IxzVZxFLRK8JtKLZHOSynMV0G/qKbrrfH6FNqFZZzndeGeK1XYjEj4rNtxiMYoAI4HwVUIS4kBtkMPLVSl+q2SzIdbfnpo2STwfCb+tM0AS5CFVYQXkTwcKRwVUrfH9HvDl+TYKd28GBW4NNMuBbkIGPfzHM+i7lWFbzRi+QwrsV39nMAmQncxOSwyqqF6nY3kq/OO1hop84fAwApzd+McXXx9nbO+FGP2OLhds9143YPxYjmoKXXsk2k/AxOL/GALOB6SJBLDHK7RDDJYwwJFeTuDUjIIehGwucngKkXVUlIoXBZ8eMeoIHK7zBMtr9GYiMWaVzYakAD/qi4gLQKFx/v8PxwcCfclktS9GDn8KERxiNIcUUANBdfmAyWrfSJwuio2P2PwBYKLgGQ02TqlW+2kgmgAcC7y/B2srMdh6rqgoRrxrHuXh7hXIqQbvK0kwG0mlbFA5Gj2bWFqIHB/wS8N/kYjC4sA1WWwORmwMEYVEg3FX2RsQGfV1HVy8NR7flOF4DIAGIoFvPiAGIqAgDmFuMlnt87y0D+Ji8U6CKhCmHQ3gEuJBU8X/kNEbQPgCEDUlJKFY/1iod6IuPyAGLwHit3KaPmgg2WRxXA9E7yCBbzxr2GRsEAF/AAi+Q4SnhA8D4jAAfhuBboScHudDAwf1iSpUZnFu1hv1CjxcQuVeX8ucoM4DqVbHLiJ6258rN8x5RBx2CGGgN4Xys8liOwzEni7OW1senzxssvimCJGTVGvhXUQ0QXBkhmuXA+uBYrajygPzd/80XFd6rmsTSaNZ2ewqx7y2fZrJZuONXlspiwq7IuMrvspZ+ksjxZm03th+ufe3zhfsV7YtLRoskRJ1w4AHa7x3QYKlgu92d6hg6cAvixo7FddxFOMYogTabMorNJnZX31SGNkot1VZ0ZgijW5rRuvkvTcVHEjrfNHxH/x8+pJ+lrOpnDS3AohUayTgfDYw9goQrBBUGoTwH/fF83u1UQmXvqGew6a7ATFaTtOrfi5QfcD5SvCjs/B8N7ALBxoYOPekWgr3OIttv0bE6qtxZxOD/xHAMzlmw0aTxbYKCH3ZDer7p/I2f6yBGTMCeZvV28V3H9j+yme+24scVJEhD4cu3IQS/o+76VUieoaBZOLIe+XUwd9Z2xybarEf5Ap/jiHzofFr87EfZOvMUk3Eqa1NWm0aceavJ3YkNPtqklPaVxWIf58QVF8O+i5m2LMI6HskDAt9GTRYSm6GkkaW0/RMHecQxf8ATMxDRFjEANYJfnim0S5FwnVCKf2T3O/POSXtjQS0ZsD5k6PKJO2ulc07v9u2tOiLK0odc/SfPvWc/y2u/GJ/bHxE4gTg1A4RIxjSboWDyMSZQojfMaDF/t+fsN5XBrcAYqfsNH2a+p2xnhsEpMwuzs16qV5zVsDNiKF4rm7+GT0pFntp5dnjM3RN27wTfWRPxIYZ17kFwp+7yjcwgrEeEyyRGM+UzQZjWO33VKoLWbocgG0DTtVEZAVdBTJmIkW5AwA93y8hTEi8qZxuFBzNIe1WcTm/JdY6wNgtRHwsAs4kgu6A1BcFRy6D8QhYGMjbH+y5/nawVKTfI2IXIpUgV03Dr6ysvEqoVDHGbhTB0SrkqThpGi2Cp2F0bEOw9P/CQjtIP//jxXuIsfs32W1oa4NvNfjA5fGBOj+GYcz9war868fLZLGfA8BRIhMSgAbIZsPt9ewLgSz9Hjifi+DhyBKbVGBoFIjAetryVq9CvNhVigAgFMIntRTelhh7OxDZmGItHIBceQ8JJwNDMwE9BkQLUcJ9xHGYbNb7NlzCeJ/PtkVLUW03AlArwb0GwJOQ43CBrqjl5iF9IMVi346cf+Dtl/r0Rc1Nt9r+Ctls8C1+hTATI9YeiD4mBqtJoR4544xqUNNksX1OhOMQcZ84pSaiLTnpRhFoyg9sh8liF0rIswmBI8At/j4QToCkKlj6maTB4Vvu03uCelUl1Vo4jEhNwZyKSHdylYcNzgCDaOTQO1iaqMli/xw4nXUWniyPMLa5Tk7TD+1hOWuMAukHUuADQJYEjO5Fgrme4BseRU5zgZiWJNoom/WR/m3wIHz5RgD2a10BkmBjpAorAMyXzYbaOMBqpmALVBhnHyOBL/jssx9CwT3g/uLd+h0Qn0SFTqq/SfggET8vm41esY36uFW19+vvXOi9xmSxXyBOtzDAi79sXrhgK9P8GtcowdHlgn3MkAEPilS04Yh4F5AQwQEDIao8lxzpSeRgRVDVyoEk/AgIXpTNep9gheB5RcClRNAcyD0GUTtNiI8AgRM41AgScw4xqKmJdAolLBOOD3CJRQJX1uekG3VV79MaBBSUAJuEYBIgZMpphsA03Bo+YMqw/YwAPwHh75yR2Mx1zTEbbwjW96YMmw1J1LmUTh8iWLqMI9y0Lc3wV/dPjjeOiok+hhxqBMUIRcAZ//Dy26r9AYoQm3rIZ5fBM4T4u5ymV5WMaysmi90tEQ4QisOh6imVF17GqJhfcszGuXXZ8/89JcMxhwEXHw8P77XwFcbboCed8tpUi/1LjriUKZ6DJxFI50gvyWZ9txSr7XfktJIBJnCAgaoQFsIoAIr0E6Wp0Zy6/IAkfBGIr5LNxi+CPYvgQibE25GDj5u7RvBNcAwTSYBsBQB/hUh6G4HnAcNpHGFdKEqGS/NnwV3EcWJx3rr36xN4IGTJgMo4wWNdyzh4v7PHUIinEIUUUQtlQwRKkdG87LSk5SaL4zwS3VmUlxUZ32vYOAD6XU43fmiy2MW7K+br2ihHgt5iVXbmG1rF3SQf6ESCJgIZQs9NTdpqR712uw9FnrrwbD+SpE+/kb/OY0C63/RtqiH/2pUXN08+d/rRa69+SE0T9i81kdswiRicDsW3rgY1gYm07wdC9UmgTS9P5uqmneaPObl70UUpYvf7HQes6VuUP/Ym24GfUwZNXMMQniRCO0PxrYZ+AKgFoHUIzCOmxuipCvvJJbomrarT1yC/DQBbZqcbHxTVUjPs1xGCCMD4OF3Vd0liHZDoFdmsr6ZCL9DiFSf+fCeqxVW5/s9DDN5DkN7JNjf5SRz6AsDX/iKPhPBLhEbbLlQafcv7Xjc1v3GSEPXyIMXVORPPAYefCflzHu5q2E6MXkfAjNo4YgP6ORBZms+IxhOhLZz5JmvLoo9PR8f9nhvfNG94wZGxZyOi99zJYtepwdIgIpr+Nk0ZtlzW4KltAAAgAElEQVTBpwtEf4Zzr1DzCzFYhYz1zR6bGPx9I0KT1cGRizV5lQYA8Z4I0keKs2w8i4w+AUgiYPryoh3fZDqZ5j0CWNG15OwwBijtjGs6J4IrTxVF6F4c+I55jretfRbn65mitSCBDhD3AvHeANgdAI4CQVcA2g2IpQDisDJ82qgq/l3f3sFkKRgOwKbX+4AnsFM9QUeTnG4cLn5KWWS7Bhn+UJybdU988g3/40g3im+gEHIkhK+8FC5IEMslWCkyrcIZp6o6te7lRLYTAqnf/4D3ZCkD1wgOWiH8pBHrXI/4IOuTbdaLfVVIu4Ka6ni5fSMiZHJisYh8JBITFD1i/XQeOcziDMYyACXbbBB0WrWWvxUsFbykiqIskSTpHkVRhNCCGiytqKgY5o8kbQiW1tX9QX+/HAGCy2FTNP7fZLehrZdnvBr6taFfL9dc8K/3LZPFXgHErgNQBArr1myzYVg9vwoioLMaOLytKiV7Fne3CI5HOc1wXz1teat7kaV7EPks4MynCBrMXlVa2I81EIUCpcbYR6jAVGBwKxF/Bkl6DyTuIGKDZbP+jkB7JqvjZ5UjktMvxODXWlPNPBfXcnJsP4DEXwBgx+rbDzU33TQaGcT6C1uYrLZvgRCRw+skhDYkfCL7fv1Kca/UDMdthPxV5DieJBhBhN1zzHqhUl8tWNp/6ckopUJXLJREq7iepshmwzXe9qpBMYVGh0o5FPU8wdKhLwNIrwqOM/9nVTeyGmmW4HoUKCQBCSOggwj0JyHrk2M21KBASrHYvmHAtpefPVKma9pOiMWoPKumDPszgCQWlOWE2AqInwWgxgzZa16eR2KwTTbrmcgN83uGrUgqtcLOugIkwcYJQdJxpvwmmw1SLeNYww9SM2yjCGACEk4LvE6g5hDx+ew0fY/abAqlc0TpPlD4Oc+7RWYirPSnSqivb/3TddHghUd1ZVLMfm/a28bNC5ZkschlF5q22zvm5G7LTf3T+xVpdAoxeEUgKQXnFiBogHgXQrAzjkL4AIjx+wFZGhCcBGSyxJXPtqQbc1Mt9olAlEaMVZLb2Y5pIk5wzhMRpQ+Q85rcdEhRhDhbNht8KZ/CftXm6r/IQU0P9JZwfIAhSgrCZtms16i2LLY/JGQbSKFvicFzCLQx22z0KeNW2a7pA/6ovVoQ8B7/tm0Bxmb5AuMhFNuJ0VwAmimbk35WuZFdPBs5jKzpY/gIIByW0/RvVtl/DBDHCVXyS2n4+AQi7cpOM/y3Nj/q89nheCkq7hRywSMZurjKi5/WNEoQvMd1pg2q/Wp1/AdJqBjTTYB4FBX4DqAKvYPSVYTKMyqyVIgIcvqfV2iOkLcGZO/KZkNHk9VhJs4nIbJEADot5hhASETAebXxcNblByTh86Qo63MeSArOMetHsfDqn+v69blw5mZyVRokKaLkhC5+68O9bvtOFfsQOHoOP3vQpKhFgtcAcZqCyopt5iRfcDhYr6ZYbA8wwNuLcrM+rV+wlLoBwr3+CMwg9quCpY5C4nA3Ayqq71xCDF8CVL69eawx8yerw4UcTGq/Jg+7k9ATdExZZBsHiLczwQFej/Lpru9Hdig9N+JYdNwvzvKSpgeaXZFVybR9+heemHBlxTkTfjZtX4rFMR2RxKFMmzf2rnW0qCzNy0toWo3jXKe4Im7L/+vTAYMm+qgrQs4F6qEqVMhmfTVEnu9bkul4DDjci5zCRiy/v2/N9Z2LC25d06zTZyJY6pKk/HfbX23tUupIu+Psvu9Sr3n4Ska0hUR6N4OnhVI9AReK5jZCkIGoCwGeKMnNygj0AcFLDki9ZLNBzTgRdCEqwo1DtYNqIt4KNOw9Oc3QwX8ITBn2otID2RNiO6VW41TnSK8BkxblpCUuNWXYtwHDuaiQTzBKcJoSsntz0hKDoixb3f9WStMbHlrBqCqrguE04vwcItsICCK4mQNETmL0oMhOQMQ8UJRV2Q8k+VDBIVwlMFhaIgGM5BxKw3Gt9Zu/sByKTVyxN9b45w0Fh9NdTCoeHGH4vCoNfyYhZeSkGasJwfnG3mI/BRwmifaGc6/QwVJagAqflD2uqUfoMKB0+dgWExMLNuQ4SPzkBmgqMXgFAS4ozspIjNA1ZkgOTpSVYza+/sOL3/BBhcd2RSru6AiutK7QaA5ubtIq8YXOQ8dvSzeu9ppPzSx8GRTeR1AWif8RgkApFyBAcwLeBUEaTwj3AFGZP8K/rmclxAGEfKT3EDDFUvgUAh/zT5GlIA6Uie7wZqj1XWS/lTF4tzg364n43sMEHc87cpphlUq1xWm2lxNZHHRilfBSXW1XARK6Nq9xV0VPFhHpBoI82WyYBmJV7VdSrfbfQVFF+qoDJyRcyBHGo0JPE9JuIZCliqkhu0VO04sgb+1BWKttMnC4B5BpEUjLgUqAIJEhexc47RPIcQJslGPWC6R+reVvBUsFFykRLZs/f/5yf4GnUMjS8vLy+6xWazgCDGKyDUt1ra4HC/hdpA/5Um/qeW2o6pfDprjX5bB7OWxerrZeLrv/pj5oaGvDe/Bv8oGGdzaIv+qatdf0mJV9pDg3a0Rks47dIhNb3JMzvkVtghDBvjVJfRecWVp59sB/nfbTaipUVJvugzQx8cnbHmpdE1EX3sdN9a2URQU5laf/eqXScapOxEt88tBv9895qEfJju/L/G/Rd96Jhdx18SjT6AzIpG7AWKHiduaT4rTlPtK5Bp9TyqKCvMrC/PcrT/2ZG9driLXgx49uPLHstTO1NDvke5Cy6GzexSM7pyoXCmtNtQxmu8J2tInO2M4TIAOA6HY9h6Iuqu2Oie1FwFMtyR/++QJqpJiLB7Ytiet+7VsXjuS+tv/1EeoCvPfHB15jkbqOF/b+/pY2Xq+Pbtfrk2OfTxkd3aFP8bFFT53w2rji8cyr4pOHzCvZ9eujGl1sTFSnPjO3Pdjcx3dmyig4WrJvyyhylvnEIgLbK9pqGHz//a5i2/qdT5tqiF70/fx4Ji+/uEsTmziu8uyR6Vp9q7FArgKlsuJg7uSratAC9P385JdKif3X8lN/lcV2H/xIzrhmaiqfKN3e2nJrlLH1RJCkZrzi4hbn+fw1TttJ3/PEJw9beWTh1B6OXzMveK9JWXRmS/nJAzNd506fDuzX8NwRIK7X0K8Kt60efeTD9BqB+5bmWS3LDm+LP/fHMt9mUtjt9X7uOE10QuqF/VtqKJlq4ps0adS211z5gaa1BUuT+n5x6vOyk3tmKcXnSoTNRh173w4oRex4pNM/QZb+o7lbf/Xo2PaTPt5WnLtO5YvNu3DUanXRopLYJiceKz//yrPRxifXaBrZmC5Kp2vV/XZJG9EWEZm7svxg2aFtKmdgbOfUCaiN7ACEjLudh5GUSpK0hsI/vn7x2KLnTnR/bcPwiBZXPC0x1pK7yjc6zxWsrzx7pBpq2X/s4nsN/e6vuendirevLvf+v8tLawZGt+3+7IU9G6v1Vbg+EJ88bJU86co2UH6OpyzM31B+9shsl+3EsZjO/SeRq/zYjsldAnkNa/SrKaNg18VDOya7S88XRSa1aRdpbPdEzoPNg6ZGp2TYDlzYv8VMFRd9c1iwtsZeNeAxd4l9Y97TKZn6gXfEtB//ydriXb9e4vqs6oCYTimjOChO7zzXZcaagdGtuj57Yc+m6V67ja4wpXNnxYm8J7p9UNu70DbtzVaGIQ+uKNm5vhqlQeA1ulad06XI6HM7Hu1cZ7C0x/s7J0TE6keSsyxPio69gdyuU8CkJq7S89+XH925HnWNouOu6p8hm43XpHyR/7WrpHBZ+Yndv4t7ahP0hqjWPd7NGddU0KZA95m/3BDVutvbxBUHd1UeVEocm8vzD4YUohLX+Pdtf1dZEy0i/qaJKjQ5yxIkBLa7+5DRvLw4N3dKr6DiV30+PfRfcjsLHv1zff5dzpIHi0BzaofLebS3VuoQQ2Q8LkVue6jL8LOamIQRTvvJeaDRNorUt3rJXeT4WIpNGFp8aMv08+u/OmjPXn4xVN/3+mDnBE10wkD7hsyF/t8Db/2u7oqYOOIRR6TI0gImOb3/j2jatqPO0PbRnAebD6llXFV/NVnsJy7s+vU2rrhDIoZD2Yi5asBkd4nj98LfrD81v2vahuK8X+7zfA/SJgJj2m3jW47u+d62NG2c/poL+zZ/GO58K+p9W3p6fARwXTmwsg68Ymgh0+yeZ7hi60hn8WONj++eNmbI5L5M0iSR4rZJEY1S3/xzre5QoybgKHF8oHOWVaODGVdRPGmaTv/2Bm0jIbLlK4HvV6OOfUaCxKJ2PBx8fu390Z/TUNLGlB6QVYq/YKWH/UjHlvGGCz9FxKp7+t5QHvfxBduM80xzrL1SOZwE8XHjNku7uctvOV9e+tnTKXcPLNm76dXIxk2Nujbd5lXaT72uSTDeImm1HcnlOqg4L+427t+6JrrwZLPKJi3OHtJE+uYHXZtu/bWN4gdsm9AmXdwreU7eQyw6vnfpn1s+9W9bRIIxMapt99lyepJPGE7XtldEj5lZBwp+nvdAoG/FXHX1FHexfe3OZ/p+bVp0ZmP5qUPvOgsvfWdje1w76+KhnBl/vnF70IzcFqNevLr5LZPfFuuK610V+oIO3YacjGvRzWk/YdHEJHSUYptMIPIE5ysLDr6uiWs2SIrQXek6f+br4l3rNxy1PBdqzVdtjk3JsJ8s3f3rreH6bl7JsYU/aRvNP6rR2ge7LvZN4rzNwDL3PPH8sV0GPOE8d2b1ruf6fxNsXE0W26HSvb/fqzgralANBasf6jsT13XgtArbEevuaYNXBbuuw+MZVzbpNfS9kt0bfYes2sZNm0ca24gDpU6SLqZjZcHhF3Y+218NLF+z4NS+L7cs3m4kVzISRNhQs+0O05gK5wX72p1P9fX5aZ/PjszhrvITZYd3rovrMvB5jIwaSG7XX+JkCRhrVXn2yItSdHx7KTq2n/DHcN/VqOadumubNBudM76lmpXW/e3Nd0QmtrzNvsG6KNicFa5ddU+ib353zoMeu11eWjUwqlWXMY6Ni78xXG9+VLz32ye2e7TrjNXXRLfs+kjJ3t/VQ0FiDBN6DhF0TC1ru5fY/3Sbsf59cUX56T/36pI6tQKtNhE4v7h9atcnobzcd+CesiA/y2k/9r+Ks8cO+duM7X7tG+VHdr4V3a77c65zZ5eKb46uRceu2sbN7t02vpWgX6pzrdXjjd9ujmzeSSBHtYqzYo+r6EyWs+o+jdr1Gg6REU13TOoohA99a9pgz1XvYKm/2r2/QaF8j4hi8yYWaw2cpeF6bM16lwNNdTlsipb/m+w2tPXyjFdDvzb06+WaC/7VvtVr4dGECClG8G9dzyXojAQCxdOrnp8GgSz9DQifQSJP0IrBIEC4ITvN4BO+qK/NKs7SIkB+D3JWbYMTzJZAOiBjN2WPTawWzEpZeHYkSkygO68gxVWITJOECGvcGtfk7fc1r2Z39FKSjlc6XOTGVIbEBW+XIGzPTjfUJtAUGllqsZ8FYOnIeZ3tD3ymIOmc1xPAwBw/deMUi+0jBLyIHJaShG8SwWc5Zr2qWGuyOF5E4iIY9TEhCaXO91RkhySdA6T9vJL/d9tDTfcI9CMgTgIOz3sWmrBcNhvaettjstjFCbsJeYBAkV+DRVvjeg29GwWKLQgRfWpG4SiO/AUg6AAguGAhGQBXOuM0j+Td0bgGmkmc4nOCjLJDuaXRHXp9kJNurMY9ZbI6JgPng5CwBt+pQAMjYy2zxyaqwUVPX9iLGcJtpMCFutBkgeNAEnYloDFINBgADyKjHQrn720zN90jVJjdFc7XEaA3d1agpNWd5Yz+5+U8S7U4XiMgPXIIGmzx8L7pNTCjOorB24akWx7v1uaelzb5i3VwJgS9yCd6UM/3ylv9H81bqYsLksjNdiMHVTxm86Z5GxdGxs2MNrbOvyN///TV+g7vzLri2pDUGaJPgcOzCPA2AIk5QgGCOUJ9HJB+8fpQqsU+xV1eeq0mMqZOkQpi8JNWC8l/3GvwIadTFtpuRAmneVLjLpVwfYAY/JGo18evvhkrTRbHSSASKMgzJME9wClKTjcGosuq9WsPy9lGOpAcXt4+YJQEiPOz0wwtgo2byWIvJ2RDmMJ9m/GgbZXoQU6sOMesnyZ4cd2KeyVyEBl01YqgQyFEvZenMMVaeCOSMg05TvUhSwEeQoaOujjRTJbC0UD8DSS4tzafc5U6xmnjDZidpq+WBhz0ea2OXxDpJ3DDBhDvLcfnCOlaQEwETs8TE7t4kMWm12Rx/IEEQghDDaKoYm4MlspmvU/MzSTmW7dyHzKpOJz3QvTBAknp2b0kfzQCSoIUQkMU5UbporixTRfVdGds0613vDEqKDWNoFgAYD+slBcPiuBu/c9JHRb2y99/fyNthPNwdMKWHsW2+6Z3GjrlD2OryYDYhgEe4xw6IaMuCHiKiJ9BwHJCyPGnV/Fve8qigqeRST2Kc9cuDkQVfpuz+Nk4V2VHRIhQACoKI6Lz7u1zjxokI8baA/DX6xCSad5n6bmLUoVysjYOzlr7EmEKR8iTAH/iwH9EjnermQa9hqV6OdBTLLbHGWB/4FArejnwPiuzM6dLSBHi/yWKC5ogS7C0Tl7ev/DEW25Js2BKt1t6IOePe/j+lCGLty3TrGp2ZbuchBZrb7YdWOdv7/b8P19enXTlm+90GFgtgB74fnEGtzKg1tlmY9BDAZPFvgoRfgWlpmjj1MObug4pPHYPc5a3i2RapUzSHPuxaefMz9qkHFq467u72144d6eOlFYcwHleG1WxL9ZIU668/paICO0cUOAJZHQ1qZQt7B2SmAkVJRUIHlm2fcnkhMqKrm7ujNVI2tJiTcSBUSn3edSxA9B3KRm2twBZLOOkCuh5C3GMBw2Jb3tj7/9SFpxuhZqI7OLcrAdroJYZPM2Btgg6DZPFdoQ4vMYAd/nsIb0pVOhls7GaYJb39yuf+/Y2w1X9ZizJWXYg3lVxFQEqJxoltPy6ebfin5M67gfA6wFBBwSrQQhwStSWAF8mwnhkeBg4/IWgzM5OT/Lds8q2b47tP/tklKKPPIccfYepdb33f2yat3FNUqcnSyIiy7qWFHTpcLH4xj7RLTziaYymccA1OWbD/EA7Nebyum4UIitAvQzhGY64OcesD0pVIkQOFUVZHmyuraI8moMafm32fUkFV39lb+5ywoYFeSuWNysvSdEARZ2Mitv0YPLtegQ8kW02+NDcJovjB0R+GDiuFDQKAHQUSXC98n5ut2ufRhMpvsEmJFL9LoxH9FRBvIqEyJvZoB5cmTLsDwHiLcW5az+rDxq+xv0YdgGgKdlmQx/V7iL7vcBgbHFu1odxycOGIwDJZsOTKYtsdyNimj/NBzHYUqrTx+y7G30HSIH2TZmOdOB8vO97mDwsXcxRxGAOB/h4m9ngCzSbLPYjQPiUb49TZYwEnzzQHIb4IXD3E0DSKQK4QviSbDYKioOw1lqC1x8IBe1YtXlL8LYC8J51cNtXuVXYIxa8oj+yVNSoqKj4CQDWzp8/f6ZAoIr/zZs3r0YqWIjbNnCWhjn49Ry2sByqnjZF9X+T3Ya2Xp7xaujXhn69XHPB/7O+ZbLaxaa2JDFRv6mo0G68eGr/4KjW3e3Z9zdW07RF6Z/haKEgbUMOI5BhGw4k+OE61XOebW6yOLaSQo8y9KR4c0ATMLo7x2wIKYJQxz2q0gPtnHFpEIFSTeU52LXE6AuS4PGc+40qF6J/Sf2yuBMpri288sIOpos1lUaeNe67u1uNRVRfy7luDJQVKNJi1EUgTSPAtXK6oZqoQoD52oKlCinYTwRe69mnamq7/0KTEEWq6u3+olkmiz0TCA6q6qxCMRXw52yzQVXLNVkcX4g0dcWtrJO0mrcASEfOymKm0T0JEk4h4k3kNMPIFKvjFQYwwC9Yus67oerzGWmlKEcZcsGhFrpUpV0O5USanHTjlGA1+1rsYxgIvlFcDURjK0CJ32VuGhRRlWpxZBPxlaUH5IOxV6a+m+0XvPU8m30pAhiAQw0eJ2L4s8vtuir3wWaqUnGXpRQRU+EoFTQD4u9wA2Wirltxx6l9h5gvBBGIcB5DGsCBhEjPiBSrfSkgRGu587XCvN/iE3oPG0BEQ0mCR3LuN+alWOyfAVAh4xg0tVCIA5CbpeY8mOjhIw0oHadm3pCYPPwDoV7u/UlQKgAJES69ub4+5Vf/H81b/b4635Y73b8hgUpjsWHzgi8/0Tb6pJmh1bnbTu+fdjI6/uf05Ls8XHvBighuII1ADnMJ6V7g1BIBHySG4wF5tJxmVPkAhUK6UlbUXqtL8PGuhTIphKKQsVv9D0tMGfYRgCA4Up/xvy5sH5Bgg8YJzf8Yb7hgstqLkMMdQFACDG8ghN5yml5F1obq1/6LHZ0VN/8JOXrqqXQBsFY2G6ODPUcwTtCgnKVIzwulcNlsHNTPau+tcJrLBOdkYEEcxpH3zTEbBXea6E+hSj4FOTx7ibOUzIRY6VXTDtW/KRmOoYjwKnIhqhS6uIptYzSNk5rJZr3PZ4PVTl5wxqDVaEVq/ePApCQC5V0kfItzJQ4kNt7LP0cMNh79eFxyu0cX/oGc+/hciSgaGKyR042NhP0+VnszjaCBUWqnCfBvyxR58c0j3ZWjzkQ1+j2nccstt5756wmd4r6qnElHf2jeeVYEVx7tX3iqRfPK4lfw85eqBZ+EHZPVnotumLU6O2NSfnRc9q64pD23ndr7VjRRi69adTOPPPPX1KzE9h+rBwcSXAdcuYJQIwI7RkQsJe6eisQTSNI+RFz5JSc96eXAvjJZ7a8g5y2K8n75VnwPri0+mjDizMEePc7njxaBkV3xzRYfi44706XY1rVTWdFN+RExm8b2GbUIEFsS0od1KEI377OoIEpC9qv3Xa7vnKJSQqDgi6TZQPg+cphUFSztAgjXy2bDCFOGbTIADnjq0OafWlQWNbNpGhXWdpjibcPMv34xDTx34hEkityOmrX9eMW9x3RN1ldq2J1Tu944rSii0RDG6QVQA3fYdGnOksoVTTsnrE/qcPSeU7uq0RvcUnBw0qGoxHWP9BhRjc+0xvvFUPAJe/kGa3SHyWI/jJw/G0it06PEEfPevlVvlzHpbCaLXN9c3+L8MNuRMRGcJ4w23f1UMdO55+1ccWfXC/aHXQAXTzVKOHR/n9FNxOG0yeKwEPFGCNJhBC4OEjN0inPqbQV/Hk8/nhsfybl+f2yTFRsqnY6rdbq47sX2u8/ronaO6nPvB4SQjAweyE4zqAFDVbWb0wkg8K3z1KkHuI5LLEtOM/jmHpP1fE/g7mXFeVmP1whqIT5KwA/J6cY3xWGjBHCrf6o7ITwLDDeF4jru8uq6+xdcOD2nS6n9yMYm7eZfiNBU9D+fP0DnqhzxfocBBzYY2vREYssBIYUAI4AoDhAKiIAYwSPE6HFENES11N8qRCuDzbGeOUT6U/DKh+O3iZUVmh9lyx9ft+qmfl9al5U063vu1GM9Y9tM9ARLQ/M3pywobIUaLou1cjj3EnVCpuFLOB04ifPnV7elG6txxarzdKZjCCr8dZVrP6CoNnsPm04c3pbTDT8KHmpk/N3F8tI9se7K1lGKu1mlpHHcPCD9GHB3O2L4X9/hrYdj+QEEkAmoPwJyAuqEgKcr8g8t0jXrdJ6QnkCCDQL8LG795OHNV4l3tlATW/jmFYN2ztn94/ByJpUva5WyY0ec3kN9gNSOEMXBTGfVBzMcjyHQ1UV5WYv+SbCUA3VAhjNks6GLsJtqLXyCE+8n6Cjie93QE5D6yWbDHaYM+yREMb+CL9ODGGxAxlr4H5oH9mWKxfEmEnURtChuZ9mbkq7RUORkEgKwoo+qB5rtdgA+NhC4QQzEQa6YazJQYYMAuQsBWnCGH8hmfbtwY1Amiz2HAX5MnKpnQ0hwHRFcI5sNNURCa3zuw3XMUPX8g6UffvhhiT/yVKBNBZep+H+Y92kIljYEXoSr/KPNRghfuxw2G9p6ecaqoV//Xf36/5vxSrUWDBMoTw4MGBGKtB0iQu6qPCk4eYjA7dZoxufe3/i4IEYHoJ+RcBQiGTniF7LZIOah+hSBLN0uIRvHFa4GqACpp+BqlNONNTjCwjT8f9i77vAmq/b9POdN0qR7JG0pu+xNgaYsFYUyZSui0JShIE7cAzfq50A2qAhCU1ygooIiG9lNgbLLnqW0SfdI0yTveX7XeduGLqDqxXV93/Xj/AXNm/OelTPucz/3HdF8/pns4MBAa23GJbXmgTSTM/wmOc7wTfXPxUFaIryYn7JxuH/n2GXcIbU9MDW4BvtIMaIANFW49grNRQTUJZn0N9NxrXXeLtcCzfGwyupY8YrHaoClQJ0B4dHKbSqMtZArRjnbgNFTRHBGHG6UDavZthUBf+Ic6iODfuCmJSDBIsblBwildGHgAMIpnKi/YCAAJwXQE07bFpNBLf5dpp2FmcjBo2FaWzXKwVIjgQLiKeGA1VPMCutrxPBBRUuNwWJA9kVSXEgNAEIpe6LtHAC+kH9woyMgKnZdY63ea/UY9ISIik0uAPhXZ8+Ul19xJ60wT4hZmdaAuGY/chwiPq8zUKaA/jQaEWMRcB4hPQoEAlRYV2Z+gYeJqHOFO7u7OGea5Bt0mAAHiY22Jd7wjtBZBALBiPOYF1VuFwHwC7aiJT6sVmmndu9vi/dp1F5oTL7g+Z5w0kaITjLpxV70n6Z/tdfobs5qw4H/hhzHNi/J1poP/LRljjboJQEQ9Ms890iORncmPuqBWh3ERYE5UH9UGLI4FxDaEvGBSPgYMWEAg4ctJr0SNh9jzprnLszSqHxCamXmVmlLpKXE6MnkuDCPhp5xZdZI4nwa4yj0zTyprmOAGGyWnJpmex8NyDGas9wSuXpyUgkt1mhhWGOJN9xTrQOqtGuM4mROb1cGGB+vu38AACAASURBVEmCLd7uovDtE5tWvQAqM/WQkYOiz3ujeaDs79SRGD4htHyN5uwBQPLzteriVrtgiTZnjUKEqSjT6xVtwBHGIpKXxRR6UxA0OsH6EKKYG6EGoFe5vM7ca8PVIfWEhuJND3ddV1GAVJr1G5PhMw6yD6AwPsIZxMFIEnRgnJSLEGL0R9qvswc2GP7CTpBpECIqIchlmrK0x2IyKJqyxoTMHoBsGXJQHJnrkhJ2L38jTKXyXx/WbHlP28X+jUoLhQkRIwDKUntv+KR174IH0060NuakpeDXbygGOpWT0WxLQ2QTf9ubKLRhWapv0F93ZV35IE+t252h8z3UyJ7fd31Yi9mfRfZWoh2UMgOfxwA3ECisbGGsN48D9UIGsRZTaA3d2RizbRYQqvIObfxzLS8YEFGS3xcQXVrZ3cLFWHqa1n9zmi7gzDWdb7YxJ61XoKu05ZCYuJfL1/OEWzhCRxgTMhsD4udC27oubVbjmTLjRAcCOTngYAFyl68HjQgoTgD60StsL352YsOjXfKuOoExJ3CuKpY0l4bFjL+lhqn54E/xze3ZEwoBrP5Aje1Mc+ad1ve12qlvPI0DPMzEhRnSJA7YYE3St02WN+4SeMI/bM/QzNQqIc73ZF26nwPJD3QrZ2SWV6TGOsvgbiSITYqvGRXTZzlp7VJ2KnJSLh8qJwGENrXn9j/tq18rFWW1SK3XStHuFoD5aR/DbwKkXXB07aBWRTkDHJIq64rO3/lE52HtLXH6dtFfZ0YKl3hAbCu0Eh+5clgaeu2kOsRZfN5HdrdCALeDqa5dQDx5tF7Lta0Kspq3sGcPeLDbw8/mqjWDAKSBlni9steqbChXuXyVWNqs4u/RwoCQ2ML8lE1lzMpKiZAWEkJhcpxhQBWzofJnhEs3AOZUzNXV22PBy98sGOAoGLc/OEKZV6LyrkURY+569vwemV7+GXFdRrZmyL4EgnxCRbe0q9DzBaAiYRIGhCVinSWZViRPDF1RKX/PHGs05zUFcG1HDjWMu2oby5MvWppNTDsyf3WDtsrc4ud26QZnnJrX1q/pKKX+5SzpZJOhhjRQTEJOR0J5NXKosw5/9bHl5qiSVPxdAGwNRN7CmBIY7k2O01e5YFYYlEgTapvTy5il/d8SF+GW+NBR0Ym2cUjw0BrL94WciLTkDtlgaB46L7KHHhH8gUQkD15tpNObVo9BpzHB9g4gij7JQQI7ITUmgnSQnaWo0qiQIEVEeYj2+cXyzSt+7tLWnDGniruD1Jz8SiT1eUKhnQPay7qATZOiRn1HCPUA4XOLydBQGYOJWULvt03+wY3f/xuwFFBuQCjNsZgMkSJfse9jxAPyDm1eG9C5XxghPpNsMnQ1JlhfB2TNkJNH7khcmntpvdrsHONXZVxXHhfRCdnPIvDhgiFNXJ6HTNKDMKFDuIcT/bw/PtRjeiiiPpBInK08Mj8iL5LgXZTpHDCMhfK1RwbWhDG+2GIyiBD8Ou21jOasSwT8bcaxClgq1gZgcP+NTCEr1+dvh+H/owm/7l+6A5bWsfPr3qTKk3UaUH8zz/+1fP+X2uBOWW/PmL3TrrenXW/XXPBf1V8PrjqmuVgSthWADjPCr0GFE0nZSIoA9CtLNEEN/wAJ3+JE9mST4WEBrHJi8xmH8QyhHgf8MCn+poYztU3BEUaz9QgjNpaIcsUDSkg/wIuWOINHH+tvzt0RXRNtJBEkI4c6aagKJgIgO2GJ039c/V3GxMxOQGxzfsqmuICo2M+I4YTk8frkms/ZZgMnNRKWbc4RYwkUN86bbcZrHQNdv0zXSzr1aeTwdw2zlFfXBEuhJSG9lhwf6tG4NJqzthLJPzJiScI1ExG4Jc6gAGtGs/WocNYkBkYgaoKES7lc+jKTvE4B8HkcYDEyzAWOLRnnHxKiAjIRwhpJ52i1d0zDkh5L84NljfNc5TDw2vqxfAPfEYA8jqg12jbB9jwgdEUOs8VtPALc0AHXaLZZBYss7/AWFhDV/wdZyxodGHMd3Daasz5HgDzgVENbTJSfVOo+yeMCz5e7fz8CDMYAxxniIFBXoKxsI4xPe9oO6EFEuIoclikOvsiKiShIsPQA4T0C6gskwkxZCDDys5gM441m604ETARezRSgvHFEOxDS8toMJQQTF5z2KUzjE8aJvyiVu/0SY3cD8H4Wk0EBf/9h+lfzVswKW1dikIAc4ntlXwn85MT6n+fqgt4QYOld2Zf6M05eo6IfqSGRUKWsDOaS4qqu+h2APw0COOY0kAN7dn+8XnE8NybYvnUXWK+q/UJvqA9YkSdJMJuh9NG+8cEeQ4voROsYBjgBZHiz8rvrOgaIwXpU6To4VcTVjpJfkaMSdo9IzTniWxaToYqzdPV9bLTZupwhthAhtp5yMlhPMnVMnhhaxSSkOgO64vnay8pDiOG3FlOoXpgbIfHhwFG5JKmcOKMOCAqoqhhfVQY8PWH41UL1bzSeohOynkDg9yLhRzcbc6XZaf01+gaxlnhDrbqslb8bk2hdRAQdQKatwNj9DHENJ3oAAf8CIoUZSAxWZ+1aZdLfNWYHUFU5kMoXO6JuwjimOjB+s7L+snvZwiKd/4Hk4Pr7Rl89/h8GqLnk7f9zQ3v+cInI+/W2/X5pYs9rNO1CshuXvSEYh1WSMcFWzDgM+TR1Q9fO+VfjSpkqg7kcTWS17kKA0xFdpPI6MqiHycNqlpBp3Mi/Em1InAeBhHMZSCMYUZYbuQAFajD4Y8zW5YQs/dm93zhGyM7RJ330a2w6v8y+1jPvMnIHIjDhZCfAtDPZXrpDYY7i2Iu6oB/3B9Y/N69595m3MCiMMCZmGYMdJdM/ObF+X6DbZbCqvS++26bPJqvaV9GojizO0b1wfm+fUGdx0xyVV/rcFj02pnqHejQzywxIyEcx6AEcjDJ9UB4qHAwAr1hMhk7bX/t2S6OivNb7Quorpkldcq91jXAU9M5V606M6Ta21lDkioZ++9Q2Y6z17MwUlWZtJ+6M3effYM5LnQa9UaTVh/mUZv2KhNkI1IGAir7Z/2OLZU26Ofzl0rlNinOquKN3zLe2a1KcO7hvz4lVQO8aYfiARibRmKS4mlExYt7jCCsZXWf6V5RzVfIPT/nJjkinJOUFlhb3tKu8jv8Z3nLpoIzT03I03kce6TJmaWLKjyaDq6RdPtNcLpVUhriuo1tXjuSJNtsO9MxLz3w7dXOrTK3/mpSA0EMPph2bJwH4cYRC4Nx3W0jkCzZv37zh6SdfndBl1GOXfYIjiPiHFXILRrPtGBKbLcwMq49XISviLRcFVlzUxKzI7C/msYJDm9/Xt++TNef4hkHhLnsTB2NFM9rexy57BzE1K3nDyX0uoEwe7VsilzcwzcsAvBEC+7QE3WuqR4l88cr3CX0duYOTgyKeG5Jx6kk/t6vjRV3Atwig8nc5Gw3qGVcMgPUA2DIAWUixtFKEfgjcyOA4KE7g9D4Q7kmON8ysVBfP2hWTkNkRkP1QOfLiZr/3F8/tbnd/xsk319Rv49HjHHPl6JdPedebktJ12ElCfALYdUO8ynk9/MXJgd3yMhY/ePX4NqtKd2lpo6gdKUENbqohWXNs0YvIsBkj2sQBhiDhZC7BLOK0aX/5JbcyT5uznmFAtcpWiDz9o/qFA+ArQLgAGY0VEgfr9q4sKVZprpz1CeqZrdaFzG7acz5KbBpyGkUMPgGg4xUXYsZEmx0IFgBxOxJbRxIOcOVmBmsCww6/lbrNu1lRVtsIV1Evicvev0a0UdaVkempb0qcB+WovJK3hjf/rl2+tU3z4tz7t4c0WvxOq35nK0uiGBNt7wCw8PyDG375N2ApMaYH5AmWOEO4KEOMOWs5IF3JO7hpT0BUXwJgieIyKDohay4TwqucPBe0ZVE7zpjkSfVrjdoR+ZXv0VchgoNk6gnIhMRLISIUlYB7RMWYVuS5HFklFdFJnnFBPJgkfJcIfBHAD1AhA1C1qIc67bWMZlsRoDQIZbmK5wIhdAOEcZVNV280xu+ApTf79d/8szp10j/I/nbkezvyFFX7X8r3TllvT3/dadc77Xq75oL/qrEVszLrCeA0UoRUE8gtgUlmACkPQdaSzGWQWD9lMWcwhzHpNU5uBhznIMFUZKjiQLsqWIV/Y10QzNJUJsNwwURQvoesKaGil6aE5fyDFNF1eUaIJEnfI4c6hRsrOoKAOkucvoZLrdGcJQ7uC/NTNj4f0Lnvi4DSvtoYEUazbR8QLEeC/WVlpo4ksWmWOH0Vl+1q9akdLE3IaSShvKeuYG/1NqoBkqhYU5LpU0u8EtqjJBG6A0QLkfAYMXgDkAVb4kIUtpvRbLUjqfpzlO9DghEIOLsk83y4NjzyWSIqQqAIRDxNAFHE6SBKqjkoy6eJ0QYV8LZ7TOHW6OXWcJTwMHK4qfasUtbO/SOB0YO1HTKVA0CC7VMm9Oc4mhUWLMDZ2vRNy+tlZ1yKzT38p19A59jlEmC3vfH6q556J1hXA2MpKJPC3qmcRDg2AxwqC9AFcSAi5hPxKEDIAKID+Smbf6zrBl450CCNQFAOn4LRFaw4ySLMI5D/IJRGIOcLgbHPStJSX9dFtIlB5I2JSZsFaK8A1oAfAIcztf4GJJwuLjYqO5E3n3/GK8g/4AuUMJLcrgbI1F4ElCMRLCXA3QDUnRgbZTHpb2bccquf3L+at2ISrL0Jca4IuR2ZkRr+wtldy+dpA2cKsLRL3rWuYY7C6IHdJ9QMC69UKi4xAxJ/AoCaImAbANgApFqSFH9dJiTGbNvnLs4/r9IF1GD61NLvol9WWuIMHoOx6MTMcUjsIeRQxazib4Cla2UZ7wMV5UucDiOhotEqAHFifGUtrL0q7RqdYHsPGYSiDB4NPGK0miMO2h9nOFW5DuWaeIJJX4XFfcNQTkZ/yVpVfVbinsaAtQSiRTU6Hak3Z/BgclyoEqIbszJrPHES7fHOdbAU7ieA5snxhpsyMqMTbG8iUmPkWKszfMW7Hdbzd2vDIscmxRtibjUIld96ou0r4NgPgPsBwytAcAA5eN5BCAn2Cwfe84ns9jxwqqKDKkItLSaDnzK/mG0vCO1gcRlTl/eKZ5buWf5KfYahyUENf4i1nZ3rYlJmjto7Kchp767iPGhxU+Mv3fKv9uqRc3UDLptR1UDrHWLGyCxHxQH6y8O/jmhXaJ0mAxEgK1YTD+/Ze0qvymXhKmQg0xwETEGAJEI+FgjzUcLzRNDOEqevcSkXY7b+RMQOrNq5tK+PRuPcFNrsm5jc9J5Ni7MfK1R7WbxkuV6uxisl0FXaVut2t5aZZMvW6HZ5y85mq+u1bT/p7fulm7RHxEcfbntuROYpU72SwisyY0VqLgc4VKqMl9oP+FBfavd69fRfr2hlCnYxEMCwNyA419Zru3BBE6MyfglhKCBEEtEJZKw1yrRAjK2gTrEazmB+0vlFkWlZIRd+CW99MsRtTxyYeWaSjFLR4YDwzd2zr0x+qv2Qp1L9r4Ov1cv69eGfH4ooKei+TOWzeoK7ZGiml++hiV1GjSVORpVaZXCT/DIqjus8e5VltWFjWLM1vrJzY/V8tLKsGZl+Ytmw7uN6VADB4pmavy/qCAwfTzLVHL8x5qw4AuX383b1/BccWTe4TbF1pJa7G29W6ZYNcJVM3x3S6NWo3GtxRwPCv5vebtCWH5O/FReGUCRpM71lZ6cHjQ83t5j0jT3rmtl6ePmBX9IinEVawXbumnO1e/PinMlFGq+DXrJs4NwdYNUF/epirFRfWtzlgZhx04uZpK8cESTYzjdybBesdqdb1eTQxDKd8ArmPR5YP/93Z87jWu6McDFVnsRlv0KVVv9F0+iLm+u3nshdbqGbrej2kiSJueYpADmUAAOAIBURMh0gP3XEFO4BqJ95b+PnL9lOP2DTaBd3zMuc7lCpzxaqvM56c1eDHLX3sbFdHlwiIgkQoBEBBCJgMHH6A4hvA0laiDIbRpL8moqxeXvGh1S+FPXMsd1WZPZCplz2C/ObW6ZZJzb06ZSfPmZdvVYeo7HRaSc+ftcr+O0t0aNSiMGjRNxWXQ6DJs0U4HVirlrbvJEj95pE5FeCmrNfN+4ye1VE+xuaf1YdWzyES9Is5LQIEXyB4HkgGMYl1hGJj7eYDJ713GjOeh+AgsXFbPVKKWBpx37hyGA+Ip4BgnBCdH956FcdIKzaH1h/VMeCzKtPtxv0BTD8Qkgoceb2RZI+KoXSBzSSLoLJZIZqgL/Id7M765HAUkcHh1p9Kai0pLcbyF6s0h0F4Nog2dlVRKUBkC7VX7/wiH/40f7WsyYnScWjYh6exRlutphCdeVz+idCOiMvZfP6uu61aus8QeCQGc2wxJVFqBnNtvUIbENeyoaTIl9itEvSlgbLJdplAHgBiRS9fiUx/Ikh77c3LrSKIVP190SvSL+bMfWnBNQWCGUEOuaW2QsHJuk9xmVlpAHXGeTkuTATICYhTBHjFoB8RQgfASW5ZXmmBCoZJRIRWmLuveVeS+z5ggODCpBTz+rl4ww7INCTIorkVgP8Dlh6qxa68ee37KR/mPXtyPd25Cmq97+U752y3p7+utOud9r1ds0F/1VjSwirI6NRIOObSmga4khGuBkQGnAud0CQPkWgLZzhLBHiQwwCkLjHAIUY7snJy/U/+0wLxWDEmJA5lQDvBcbsQPLx3LyChRWfVVo7BFh6BokGVISoIIMIDrjAYtJ7jIL+5loT0T3R1pITfnArjbzrmyPoQwD3Co206u+KScweTSRPz0/Z/EFAVOwwBMxPMumV0FyjOeM+BBZLgB0JcCAgf57JqDguA1EYSbj0FtIEtY6BslBlWuvRP/2bDVAzPJDpAbgIq1Ru2UWKMWelAuGbQPwCScJAo0zTtNy467Ji2oGkA8S3CaBUzss8pgoIG0UITQBwqxJWDooJzDUgkoRAPjH8WebyfQcmhJ2LWpreWK1R774V4HudSYSvW0x6YSZVI0Wbbb8x4hlA7EtgOAIQ6ifF6WuEtpbd4meXIqeYsnz7La4OLkWbrRuBwzqmgIdVEzFFP+p9QngCAWeRW+6AjPVHoB8JcaLTdmGlV0jTmxl2eTJEkLTE5HcIwAkERcCgFQM4RYBOtz1kkqS1zQYU4BZr6MpKX6QOCReaiqclDs/unag/aTTbBPijmALVKCfxaJTYBAIIBcRVQLjNYgrZEGO2vcUBOzJO/5FdJbMktU4A2j7AoJEwKhIadQA0yRIfWmNj/TeG2L+at2ISs2MB+NuCMTnh0oEmk9JS5i3wCvhYgKXROek9GpTkD+rTa3J1Pc9ai8c5NQcVfs1LCiIOTG1WRRrDmJi1tzTj4mqtofFfN6sbRxiOCJOI6DIy9qtsdy44MDXCXmbgQCOQK7pinlRXsBQk/IkB7ydzZIC4oSL8VgZJy5i8o/wwVDnrKu1aril8FgnWVjwkpBeQSY8njQ/ZV/mLnZfnBmokt2K2V6eyMlgpM/4ok1kcIAhd4RryI8S4HoCZy8MBhebbROB8hAD8r7cB9QfGbqjRWFEWY4LtK3HJwgAVLdoPT2zp0dxujfZzlzYtVOvOnfDV73unVd/9JemnjdoGrZ6wmPTC3KJOyZhg+wYYumQnX6qSqoU5MlxUevXECq/6bd5CDlXC1AXztwKwNpptCkhaWzu8cvqvTlEF13oHukubFau1l4776Pe91bpv0kTLqnvHy/bxMmKxhrvDZcRCnexu6WSqi4QkZam9UUZmaGLPnYjL3vylcmXKL5IOIQcPw3vLnuVfnwSWUhwUdiw69+rknSGR899qda/Ckr4+qWAcIfRF4Ac5hzNCk48QlEiQJJO+BuBtTLBtJqTfEnes6Ofr5VWyw9Bk7cirJ94XAAkD0jDiumKV10k/V2n7MnIVsdUN2z8ZWmoPNjiK53YsyOiDy97YUWaCAqMRmQi9vSRD8ZcH4prgselLNhaqNOyCb5CHmRxrPTfOydQ5QJypOQ/YHBb5bUX5+9ouPoDEVUON4xXAkCPFIoCQYDlXcRmmzNsd+jsrDIUuPbXg6pKm0Tt7ZV38a4D17FyXJGX+HNH29aHpp156uMvIxwdmXQgfeu30cB136WXEUrtaZfN2y3qJuNbf5YiyaX22/CDksOXSQYBEQ7qbGhHHsckTQo6LMhjNtmwgeH3nzqVvJYc0mHNZ51+FtS2eCSgt8elvO/+uXVJf5Iw5znkHbX2yw9Dfa4vgqGTOUqXrYhJtiUDkBo6e8Nx3Tm3p1r7QdrePuzTCz+1sx4h8Dqg1q9vL7ns5soISSXMlvvMD72Z7ad2/JyV8lKvxPuOQVHkRJUWDBvWIC7eYDPU8vzFzVva3B378LcDp0G8Ka/rDkMxTT0kcvNRcNjAgtR0gT4tM7UYsuuoVsDWuy+hEzhRW29oKBrHRbC1hnPoRsBo670LSQkbsfCDOoKxH5eDv6GW7ExwRkhS8ITRSYeaNTE9965SvPsONrOW09vcPBIbfVbBpywBOlIHwACEfhxzGifB1QMxJMuk9F2SdF5yY/dmVlL498674qLk7LEft85e/29naiSxvraH5vPktyqQpOEEEIfhKCJM4kEsC2EVA9xNKfkDykSKdbWI1fXnPHKtIkACfUd3A70aTzleH1oyp7yyM2hDa3MNAHJ6e+tq3at8VS6Mf2ipIBATEk02hfSrnQZPf/+qcT0iruc2683dPbrO7EUsZkspFkmOk8ZEbMu0rjy2JYYAb6TPk+JlgYgOAiHQZiWoM4jIXZkD3lTGXRQQLjhFKIAD4NXKoEgGl/LY695uOwkQI4Q8h+8MIv/9u//dPWYIaXL2qC/Abci3VZuo6ZjYhzUZZmgAoZxKjuQ7go71AGs7EPpdTlUiEZ5K+GzRcdozeZYj8MketLhp9NfVjBrJWxSGgFFm6BNwnQ+vzZ3hp8UBOUPpTg/Yv97FdGCWjVPxAt7FzFbPKOL0kMMMK49H8lE3b/g1YSsg0gFxciHmJ/hDMa5L594VHthwtA0vxR440UCJhrsS3AaDnkoQk+I6TPEoYcd5qETKabc/JTvtQSeNTDETbLPEGz4Wb+I1w4HGIrAcQrUQJVoELCgRbFwlzCOTLANKD4iIeEIUe8DUkWiBY3Dl6fcDZwSgMCD2mk7WVJWqZLUKthoOV15Lr6wVvwwFfrhxRdqP63AFLb9XTN/78X22Ib/La25Hv7chTVOF/Kd87Zb09/XWnXe+06+2aC/6rxlaP73KjZJdrIZdxBpPoAyDUIYKTAPzJWVqKaq9UcfsJiCOTTYY+wgmdkD1aSaPTo9EXk5g1lzhvA4iHiKAIURyIqCjZFFrdDVmApesYk54md4URk8K8EiEyQrPnnyQR2t8LCCYj4Yw6ZcB4WyL2vCW+Zui/0Zz1MhLvk3do8/yATrFtiNEgoQEk3KGBy28BYDZjrBCIBhDwdOLwVQUQRwws3g31XtVMBioXqdYxYDTbugHQcuSomAn83VQjhEscigjWWuIN/hV5xSTYrgLSY8Axs7IDZ3VjGUQMEpqbstvZiqk0zQggH2U4ABJEAIcjiLgdgL8MTHqBcz4fVPSwMCiKWW5tQRJuQg431ccsK+sAToy+tZj0+trqakyw/UXEv2fALIA8hpCNsZgMVQ4l4nuVQaOyg0HsLFRBfNI4wwFPvc22JOD0BVRy5634jJC+Zgy3kExBALgQGE4kYRRA+A2BPMpdmJ+n9g2qycK7QQcxwEDO6DEC6IYEocRosWw3vHdgapl2Yow56xcCupu4nIOS5C274P4DkwwHxWdGs62Q3HA/Y1BmhFCeEFGYRD0qQAeOzAsBUgHBwBm9y2SYBEjJyNkW4q4EVGl+A4ITwm2WEc0TamEE9FyF8+zfHVflz/+reat7om0YJ3hWSBA8c35f69EZx99bqPGfK8DSAJfDd2DmuU969n6szuZuxGARIMy0xBmq6AwazbaTJZdPzvZu0NrT99Xry5GeRMQOWHZQuUqcSgFBtpgMI4yJNqEzO+SfgqXE4FuJSQ9wlDXkhgQk8OjxCqMmjUrdfNe4QEV6pHq7KmyRoMCNQPBd5QMvIcxGpI+TTKHCaNaTyg2PhB5iFbOSGzJLJZhNnBYzEGWS9gLxKvmJjBVTF8aEYZvC+Ikx26YA4ABxUK7IlzPog0D3WkyhNzUuiU6wfg/IjjFO6z9M3dIzJvfyFBeTcrPV2pMhLntrNaeAvUENlj7vG1Gka9z2TYspVNGZq0symm1bGOBW4vSneD7CkadJ1wYqBnzEcEFOyp/vBEcNEEzmKuxXYvDL4Dh943cQudFsXQXADmN5HhXvfT91U8/uuWmTXBIrylN7nwh02ltruBx8wK/+iimcHV+ogRa9cy9Pl7jsXyqpriKii4uF0y03KlGp5QVNjHkzXr1HMJ+rpG4J1iiGmCikKCo+2L1zydavdf4zffWNMoZknHkSiLB/jwlV2LBKnUQUBLGOQHI9AAwhpH0VJlzV32M02/YjZ4vm7E0wtgN3twu+wX+0K7BOTQkIW9SiOK+vv9vRlZNY41HO8fLe5esqaWXz8tu3N6ThNh+Xa1l/6/kP7rl7YonCYuNwTGJgJSGHQuA1/M95cx4OCV+xpGm3XzoUZO4Ye+XoCquXz7p0XcDhZsVZ/YGj+khA6I8t7bk9DI6iId837KCsZcPST700q3Wvl9YHt8wGpN6Eiv5qJgFeZBx+E2MruPO9OTKqFE3ZY89/dTFLrcs0lBbtiCzOHcEQvByoEq7R8FP9DnPHpB15xc2wJFfjczzUUdhDx92RJZLqvFXjk9S0OG+yQ1Kd36zSreqgksK0sjt4eI9xBk4wI9lk+EsYnHGAr1GGyaL9NxmavZar1VXxING53V79rGef0XCudzOWn6fWHg1wlbbM8PJJGqIKqhIqTMgbAeIsiym0WfW+iE6w/YqIu5HTFvHZ/BN/9muXd+0RB7LsQq3P6YZF2eMQEUoAqRQnSQAAIABJREFU87wQNU6UbFM6jJp61i9AAS437/36q4s+IX8iEUaUFAwa2MPU0BJvEGAKGBMKQgBL0xYd+f39VgW2kesiWs4dk3Zs4SnfkGUhTnsrvbPkbhdgiRdRwEl//fyJnUb9IL7HCVkFi63PKquv3XFjjXEhUQOovsdiCrwgvhudmDUNie79bcfShtm+IXsOB4alDL128nmd293y45Z3zR597cT0zcHNpic26TwVODwhAQ+RGfsUCD9F5MEc8E3kMBAk1gSIP5VUydCzy+dnlqi8Aws3715+tw93tXYDKyKGjm0hzT56p1Wf8sid6y0swEQZ6DEO0AwI/BAgtEiX2fjEmPZV1s7KZ3qj2fogAE5CDorGdfUU6ipSV2YR/7D/hye9uOy7LbTJbxXPDsk4M20HqHa8332cYK8+DIzUSabQ67IpcWYf0Fze/GHLu3Znav06zjuyvl+ORrfFoo9Yc1fm5alDesQ96hBBWbWkmhfetAABjwLhTgJaiIw9SFweSgBhQGINxPeEvA8ANQcgh9AkIMa+Y27aVJG9/fKxDrom7acD4XmBSxJABAN6bt3elTPean1ffj/beW2XvHTfh6LHPkPAnxdyRwgUyFHqYTHpB4pLJRKxXxyqGDB+uTfhOYNKrf7L0GStMfdK78ii/El2STpDgG43k3J0siuyVKW6opFlgwzgytXoUvydzjYXfQI3TOk04mdhxFdUSOEnngwtMiZYVyDQ5bxDW/b8G7C0fP63WM6HqOEdZY4/B8RezD+0saQcLF2AgghA/FMgWoqEHu13IRNEEo0X+9hbrUEKWFpc0E3y9c8gjlJyfJmGbLTZ+gaK9ZLkdEDpXgQ6RcCYhNKXMrmFTvgsERlDiG8gwQ4O8iFEFlN+qb3FyRUWt9iX3BQs7bo8o4MkST/WqocrsSaVZTZuVpc7YOmtevrGn/+rDfFNXns78r0deYoq/C/le6est6e/7rTrnXa9XXPBf93YijFb/8MJeyCACIPcDAB3CfCASosPocanMzJIFTpRwlzHmGCNR8BRSmixSBL8xlWsOxCPRDe8jxyUTYPQ4FGMNRjOAgbLksbrPRstXXBEww5zj1wQTMCKNYMx8JUBfrOYDAH/cPmKiE7MGi428sihhgZp7XkqOn7fWEyhhhqHHHEoALgv/+DGZQGdYiVgINii9YwJtrWAcAI5rBJsEoWNIepJcrsKfUJi9D0nedz++HpVGULXX1LrGIg22+5hgJ8Apyf+SRtU32gjl1VcJVWRSTCabYe5LL0moZwJcL3+RnP2c4D0KMpURcKg4Ni2cL+O985Ezr4VIfNApAVAxUGUkL8iyfCSLLGZgl1riQvdGf1tdjuU+RqUoTpAXqVKnpBeBrskrSNY6J1Wr7PRbDsFMr2BKEJOeUNUSXOT4moyj8tdZ5MEi0zJNyr2XVmGV/ZPNGyvyFOAaEj0BhAqh77KiRh8QYBJwqWeybSIIz7JFKMD+IWQRitgqU+AhxlU575R9Kmk7y0mvXK49ZQlIetpAOpdfPHYH95N2n+YHG+oLz5ru+qYxtcRVizC4GqWkeYA4UUAPA5ATyAJXWEcIYyDEHgxcCEDgRsJ5HXI1J8DkTBVeJ44ifDB4soOsXUuf9UH/9W8VVn78tWzOzoPsJ55cbHGf7EAS8VrHko7tuTxjkMHHfGvV/2gW2txScLPieglAX5UaVuzzVp8NuVZ38io07V+EbENIb3I3PJCkqR+4jAuwoCJ4adCy46AM/G7R5mqsH/qyiwlBl9zwsckIB9C+A9y8ABfAkglzkZVsNvKyxfRY+kVh6zWzgAEId0h9IVTSKaPGKJiNKEwsxj+UHkOFX+/EbvkhmVlsIQD6BEgBAhOEuBcRpRac6xdjxaIMWc9SUTCwOaTSr/ZyQgomKU3DZsXgCYQrREH0o37EhZmq72PFaok6znfkHMOSe28y3apv6/b2bh3WMcvfFpEzanQmavL+DSas7IB5Ee62a45X7uwc1KQs6Q9IfACyevsU1HDGp68cnqeX/Ouz3x3YPUhg6NQkUQR4cLvterTZldEk3ZCz9hotu0EgpXXJVTK3vxHUuJHDiblCBCgoiw9cq/2DHHYu0Z7R7wtDt1/7kuYnenlc+hgUISHxRWVlxkV6LTHDot5BGpj9USbbUMR4DnkoGiS3m89Ffb66R3fz9EGzhC/g/4ZZ+KDXKU97ZL6pJtJhSd99euntx8s1uOq85VgiiM+ZzHpq+vfKs8ZE6wXkEkvqi0bnGtdV1/yll3NZWQFwvBHx90ReWrdETfDUl+Xq+EZ38DNDUryO/nK7kbrwlvN93OWLmlXaFv2cPQYI3D+iXBw5wRdGMJBYvhBh6vHrrx67cSY7xp1XPzI5ZTgSHv+pHyV196LvvqtkYW2QQxAdcQvbFX7osxRfi5n1wu+IV8mBUXsHZ5+8uVZkb1e+SO8lZWQdwNkwmSmiJBtQs53VBpbi7wQRt6TeW7l1AuWFqHOYi4Ysci5jxoooJRJV1VEfuL2JzkwbH6Gb8iVwempb9pV6kveLlfjPLXXET/ZFSkjuItksBd6B6SEOwqMA3rFFyLBsqT40B+7r8wZRCTPECz3fTu/tKyq33aSzCSPGaBow7tsFwcFuRxR6Tr/TZHFOfGrGrR/qq/twoMhzqI+RZxlyRrN+TRdYPKUjsN/AuRtCCXBjPYw942J1teBhFQExQDBEUBKQM6SN+5d/oVN67fPEhSR1D3nyl31HEX3Opjqaqns8sn0129qUpx/X//u8R5H8617lpkvewf+WShp8tsU2sb37T1JMEuVy89u5oz2DKR14mLy96SVH2i5O1QnO1tkq713esvORg5JlbZC0v3+bGn+W/ObxkxeFdHBI0tDDHY4QA7ViigFkHZUhMzXnAvge2RseNL4EIXVaUywvQQIHX7bubRlrnfwLp3sDIxwFN7vZix3UVOjeWjG6Td+j2g144d67cU4H8WIDLIEnyKxjwFQw4F/xYSOMOONObBnvBvq+1VcKnf94txqlc439fPD66BpSd7dWWrdsWCnvc3g7vEv32pOkFTI3Jx+5CAN2W8Krs4M9KxdMQnWSYBsSGWW5EOXUhqNyzxu0rmdDYWhWrZKd/jFDgO/vKwNdK5NSpxpV3ul7wlu4NlL9M88O/60DBef62n6ijMSpoPBlniDR3KDprwSALL/hpktex9ubs/t/HDasehilSZlp77BsrtsVx6f0Gn041d8ApRIrOqpxoU3Um/G2GQCEjIIbYDYaQDZxRDf4YQTAcglJEiIoQAbfyZOwYDYHQk85XFcPdpJ26D9dAD2CSG+C8CFHn385t1fL57WeVj6IOtpS9fcayNNXUYfJZB9GaCOELOBSe9bxgevE3teJBDrbJXomq/2mJ/Xq1Wa7YYmv45KO/5xkVp31NftaK0i8ncw6aqGywYJyL+IqU5xJhX4uxzd8zW63YNiyjWZGS7i3DU5eUK948bErNXAeUr+oc0H/z1YWja2hX6o0WzLIS4/WHB4q7oMLBUgOa0DReoIX0YghWkuEmewhDH2ZPUIjtr6yZiQ9YFsz6kv+QSVAFGkJT50QMzy/BbESs0Sk97lxIVZ3dPPnkva2Kw4Z2KIy+60SxpvO1Otn95hsJYYDAWCdWIdBoQe4txEjH53ubBLymTlOHJTsNRotj0uZBmQau6zOYMIBFxYWa7jRr+fO2DprWaWG3/+rzbEN3nt7cj3duQpqvC/lO+dst6e/rrTrnfa9XbNBf+VYys60fYiArwHgmWDmCP0dNzO4gZM4y00S4dZJpQxuBTTDqQ+FYAkMVglqXCI2837A0EsIyVE8E0EDEegVcQwihO/mGwK9Rim+HcZ1rz19GVC19KjtceBfBhj5qR/EYZvTLA9hgj1gcOXdV0CicFeb7nIv7rTtDEx63XkvHneoc2rym+kNyDJ9xGyRNmNU1SM3EKrEwg/RsBrhPwl2c2UvyubLpKeTYoPLgvNr5lqHQMxZutgAny5ipN5XStyA9d2Ub8ird73xBhUWFfGxCyXxKEXV4xyFBaWpbF2q+aS496HAECEyFVxri4La+//CBAPA4QdSOyS8j2ksUggC9C8zOmdPhHMN4W1QyDYUzfVja10OP6eVGxE8iNl4ZGVkzHBtp9xeJewbONICBbZcUl7YGo3xUikIhkTbPcDggi5naboc0XFvoIEn1niDes8z5htGcCl5xDkGiAaMZwPIMxhMA4J5xDweCDBeoJUZBBXmnnerDVE3jSs+0bdJEKrpCxH0N7nr4PBxkTbZ8hJyju0+U//zv0/YSo+Omlc6JnyMN0jyBXWVZVEivsqzmMSajjxz8WBs6z/aD4QbURknYErUgJ7EehxQOxPBOFI8AIgNiDFDKbuzL26jtm6Ds9oc9YEJD4MCT9YdGTd4LbFmeMWq/0XVYClo9JOfGoJqj9nQbMeO8Uh9Vb5EqMPkElLk6pq0wlmrrPgyF+jA9rfU/thg9FoAtYHCRYD8pFCsxdkepGQniDCXGB0GQB7MC6Mt66nvwGWfk4ALyFgLBHFMgLPxYcI2QTgH1hMYR7d3IAOvSNbv7TmA0EzQlStB9n1OTDYBsS0RPw9BlhMCC8ggiXJZFAchytSz2/SG7vc6j1M0V+8eVkJ8VVA6gwEeYDYEQE3c5ANTOazAaUq+riVNYhjzNnTCXi00PX0tAETLtQgNPOqaKXW+P2abYeIw6dhjrzz36f8/Plv9VrPGpRx5jEddzc87Be2NN03ML3ftTPPRoe0munfpueKWxgLebLvkWhtLhNub1SYP+aLY2vfEjPDcX/DJokDtCzO6nPROyj61Xrtvn0+58LDd9supZ3z1a9N99ZldM7N7JOr1g3N02ge6f3JhN+MZttZBvgycVLmtIq0cd+Kz5MCGiW0stu6hTiLuxVImtPbQyPXDEs/9cJUnf6js1FDz/61a+ma/cENFlz29vfIZdQrLdb3zL78xl29JzssJkODGu2RYH0aAHsL4Fl89srZnR0HW0/PWKjxnxdPjv4+LmdzDZfDz/jol/m7ShsEyo4OFv/6S15t17/GOkIMzED0Bbhph2VyWBVjHmOiLY9xfCD30EZVt0hjofnwqvVFKlWqWNMzNT4WYU7VrDivUcf8jAmXtT4b3ZLa0bLA9thuQ9N3wkqKPlwb3nzRj/U7RilGdAxHEJAA8ucgJ6e7pLDxJxf2DYssyrWEyCW+Tibl+rqdzYuYdNGu0l1BBObrdDTWkrt+kaRJ1XC3wck0NmDE748uc7InwHYg8ecIsJgR7QCOP1VaD9YiY0bifPHQayczXjq7ux+hWG64l5fMI1L9DLMaluTHitBdLXfV58CcauJB+Sr1QW+3q5mGeMQ538Av1bLsoy0tbp8WEPZr64LsB+/tNfEYMdyeHKf/PCYxaxER+XXJTvt60fE/1v7QoP206n0ltBXF3857B+7sWGCdRMRKAEgtmNdnGNvjr9Y5Q5yOqHM+wb8+1nH4nyChkHfwFd8RETZA1IkU00daBkA/IcPmj1/Yv/2htMNDfolo874wu2ldZJt4Tef3pwNVhaHFebEngiOWd829NqVPr8ljK8qzZ9eS7RvDW77o53L4dctJm373XY+GVLC+o1dm9UVOHyGHx33JzVZZvn9XSBDYVZpzORqv43uDG+5Mz7oaNMVdHHfEP3T1C20Hb63It8KIjlyOgYD0lMijtjlXsO0Yqk374gLLIh8UIx4IX7orwb8+QhgBki93NVRzuUFKQP3UYpW6/T0fj9OKixJl/IiE8BYhSEj4PQFfxICNlpEmC1Z/ssmguMz3eYe0RQ2ubpZUXvu+O7DK35u79E5U5QU77V2rG2zdaG0gJvad8EeSybCk2jPXwdLE7GeJ8xixPxDPxOacC3n+9K4ZTkmVfcY/dBdzu1Vti2wD3cDs47s+8N5Plm+XXPQN2nDEP8zjOH5P1qX785wONqnnxI/L9XebC3PGyu+kR9///LBf2F1Fai+5S2661i2x/FKmynaDKn+E8WHlsrm2VNs6Iy4rgGEPhiSkiHYy7v5gb3w9S0yi7Q/g7GtFUgloFTK2CgiOE4iIEhBSQAo4ruTZOfYZQmW/ZgfEzkgwc8eupSsmR43Y9PT5fbtaFWVNje0Zv76MMEF6QHhYXH6X9XmWBTg3T7tgyUKO+HmkUdlDPZH03YBRsuOhDJ337oYlhUOO+IcubWQv6Kp3ltwlLjUK1V4XkANouTOcM6nY2+1sedQ/bImQslDmAYY/Sajutzcu4Kwx0bYOOGzNP7TpRAVY+lDa0QZBbrvumiaw4NeIVpk3arPqfyeGG2WVs9WBRyKyjIk2Lkz+8lM26ZV9PNKryJiDiMaBzEchMo+Zk4hIQKIZSfGGW0ouxZhtS5wFWSVqP/1RQJwkLkpiErLGE9LEsnkTpvTIvtz/jVN/uS55B3r93KDt+VB7Ydgg2xnDOe/gnLdb35cBgBlMRAkAXFb0wyX8yS2r+h6YECiIAzcHSxNzhgCXX0Aqu3irMvaqSencrN3ugKV1HVU1n/uvPMjfoDr/S2UVVbgd5b0ded4p6+3pqzvt+r/Vrv+v+ksJTyKcigSK+2zFJiugc7+FjOGYfXHlYcKJtpeAsD1yUhxplRttiSZwGfoA0AAk/IkAZiJAGgLu4EyYscDZCsd18Z2wIY+3b/zQ+39VFj8vywuSLef1KhE+8w+WMBHa/yYQCAaJEm5Wl0QMfpaQ+lYXdVfMhQDVeYc2/hkQFdsGxIGR6BogawRExwDwBAJFA7BZRGQgJBPI0pOM8VLF+Rzwhs7tN1oLBIhGBL0Zvw6w1KUOlfur+q28MGjQMHvTXeMa55aJwgcWVnboJAa/S4RdZUYPAVdCLauYnYiNtl/HWAeT8FUBmCLDYiDQAZCdZMUw4DwxeI+IzMnxoT/ErMzuTsQ/RxkevVnZKwEvH3HAz5NN+utC+wDQ05wR6gbpJHKIrchHGDGRig2vDqxGJ2b3BOILhGlDGbjb700C/DnZZPCY/BjNthIJWV8u8xqMDs5gFiLMIhGarWgc8pYALBOA3EBsX/6hf+HQWotpQEyC7VdC3J2fsvFIYJf+nyDBY/tM+qToFdfaIVP9ghw8h+Xy3wUKYAQJfgJkVwjoUwD+hCQxl8zhFUmr7+925MxDkjsAYlcA4TJNGiK+hBFLKjdGWl5Z6+7vjKvyZ//VXsOYaJuKhLHA6T+zUv+8p2PutbFfaXwTBVg6JOP0E36ys7MTWI4bWc41nf9f46MeWHGzMhKjV4jY9uR4/eKK5xSwmcGa/EOb370hO0WApYSxCDiPiEajhP4gkwCFXiMUmm9wGgGjQKYqwOTfAEvnEAptNwxBgrHCGMkzfiWcAZz+sMQbllb8rcNHu6bq6rUcj4TTCaknAjwmGEAc6TkA+JVx+J0YTAbAnOoGc+WgoQAlqpj81CgrUidgbDqRAgq2BRLmEuwFYvxJwUhGBdS5nojRj0A4wBJvOG00Z74MgII1P78iX2QonMSn1WZoUzmfmETbVSB6LLLQWvDV4T8W5Ki9DzUszXskT+WVJCMrOe8Xsr11vnVUT59G73p37rumrkaBxsScqcDlx+cc/fP7TgXXxv4W0eqzntlX7tkT0vCvA/71h8alHR6Z4h9WHJOX5ruweXfL6yf+StsRWsYSbVtgWxjosn/bZMEzTxgTrMVEMEgA0pXLLViwl3yCNzcsyuljV2uu+LkdzXaGNF5+j+3iE096Gf6T1mXQ2U27lu37oX67CcSYiAz3pIfSjn0V29NEWyc1FKGUVVJMgnUuR6SKcNbZx9f37VCY+cDvTLN2hLtkwhmfwNVNSgruLZC8zu8wNPm9f8ZZk0vSZI+IHlsFuIcydrQAhgIJ4RQQ5ZHMv0qeGK7U0Zhoc5Hb3bPgyLaQd/x8DSPTj3/wc4O2r1cvjwB9gp32Lg5UXwvgjmgHqC/9VL9N8IKm3UVkhgjBf0diMA8YZhCXVQDSRbejIKCDXDpq/uF1Fn/Z2bWEqVO13NXMyVTXHugyKq6h062Zc/RXs4q7gx2S6rLQcy1QeSX9XK/D/CVNup5T5jPERoD8M+GoggTTgSjNA5ZK8B1JbCS6+XxEWL9957JpGV6+28McRffYVaoLWi6HccQSncwjJHKFu0HKFmiczKBQzalenlqz97xP0I5m9vwe3OWsd8Vfv65lYc79fXtPtBDCNUuc4R2hX82AbRufdij18QvJi1fXb1uDuTgo8+yjwnDmtG/QH+ElRe0bOAofkBHzGILqAqh2Weq3/q637eIgHy7rB8fECS33ZMv5RaroFk90RJl9gZyeFNEQwNjnM87sWBNZnP1IgMvhrF9S5F0isfMqoMBCldfRC94B++qXFrfSOYo7b6jX+uOxV08kDOxh6p6n0soNi/O9Vh38Yfv3DdtPCnGV+PfNPP9Bz7un+FlMepXSz2bbI4gwHmRQLqLXWL55XZZY8c6Qxh4dRgGWxpGzX6GkSR/X5UHPvEMMfpKQ+rk4tGAMX0UZnq9tviXGVzCExfviwhQDtRizbRbnIBUc3rRhh9M6LaTU3rdUUp3xdjs7ZWh9z73b5r4GJ9t18LNfyVpTMfcRUSRI+AwCeBNAKwI6DYCnfGTVtO0Tg/KiE6yvIrJhQLwdIGbNOvantkFJ/h/p3gGnonPSnr2716OKUdStEiE8AgA+lVme1dcuxXROaHnL8IX4bMmRX0c2Kc4d8Hu9lvPE/9vlZbY9Hhh2Yti10y8eDKi/okfOxbf2hDT88GolTdsBmWcmcrcr5P5ej04mRKGBGmWJD62it02Pzmx6wjd0c2N7XpiG3EUSp8A8tW7XgkjjrPWhrZWIgdrSzdYZAfQRY1sF4F/e/+sI2XYm822EtIMQp4OMLmT8OWDsbZRJAQLLwNL+Qr/+SQJUA0KJhrv9t+9c3iExMmpS88LsEGP2lefu7vXo8ArNT7UL9LsnGxTz1Q8/+Sv/0QsHr+lkVzEgsBJJlf5260GfbL2Qotvgyh5T31E4XGYsz8nU11SyKzxbq9u3M6SJIo9SOUXnXu0ZWlrcsX+5kaO48GEIceJsIYxHCeCPgpRNe8Xa/Vvyt6/5uh2tiBQbJMpT646N6vbwLU0blflFcbVnMSpfVbFc4jyPBH3L2qBfBEf2HBJFAKIfAu2WOf0oASpa4GIfyIA+rS53U1s/xSRm/erMTj+iDoo4CIxmWeIMzQRYCgiTgNNLwGDYq6d3TOyWczVrR2hTn4OB9azBpY5tV7wDRr9wdkfjt1v1tZ31Cc4DgisIgu2rXHz/QEAvJ5vCRHluCpbezDgOEPxJTAfxhsBb/WbugKW3aqEbf/6vNsQ3ee3tyPd25Cmq8L+U752y3p7+utOud9r1ds0F/5VjKzoh8z2GLLwyK7NM/7Hfc0C4wjKhzDE62mx7FxHCKtyaiYHCpGKMpXAur0diRQi8PRGuRISBhFgCKE+1xF1nvzR65L2u4QOnifCxKpp3xGCnHKTXHxhapu34N5MASxchoAU41XC2rS0vN0eVSkU/INE3Lu5OPDAx4mTFc9Fm63KGeKX44qlL3o1bPQNlLMpLxMAqnOIBIYQRfUzAUgnpWSShK1XmLk0MniOAlMpgXbX33yAM3zoBAYW5zMy/WXfl8do22sRgnURlzvC9v8kLcnLXBZTB46LKEVYmxxvalDnPowY4eYwMKufJOfcCCe9Ghk0QWToHWs/cpIDahDQDGP5hiTMsNQr2FOLjdWWWCpd7DnAu2RRaxVAnZnlGd87YEqaEmpUnBh8BY1/WYBMm5gwhkl9kHF4sA0tjp4pQK4spVHGG7bP8gtYu+eYhhypO0xXZckb/AaAvkk1hP5dr+K4HYBuBy5sR2PG6AmW19Zn4fTCEl/fFVZUEIOLzCw5tOR8QFfs0AHxjMRm+jTFbn+TEpjKi63Uuz5QzmIJEXRHYXECajsC+kUEeBsD2Jpv0ChASs9L2Arnk10lSfacG+FnmVGZ+JDbPCD9bTIagfzKuyr/zr+at6ATrs4DQnXGcNf/oHwNaFtkGLVN7r5rksj+gAbeeo8ZaImFBmndwUvP8jAcvegf/PqXziDU3LC+DKURwzRJv8ICRXRNyGjGQ9xYc2jT5ZqF8xOArIH5ZGGshwD2I9A0HNhaJv0yM9QLO26AwgKiU6joGOMP/IMHngBSGgP0EOFyRDSE8hoi2JJPew7LvPO/op5qg8LaC0U2oXEB5I7DPCGkKAZ1jHBcS4ihEMiSZDFUcnI2JtiFE8Fb1y5UaZWVsCAG/HwD3A5AwDzsAgAIMHs6B+zBh+FY5SbicI0xOHq9PNppt4mAeLjRcK/LlwFsjYy9ZTIbONxtPRrOtFEiweLlz1YEfnopwFA4oUqlTz/oE7eicn/FMCVOft2l8DgxWBf0SENX/tyJthm81Y5ZasxdlIgDHd/tXaQ1Oewebl++BZkU5T1/S+V/+sPU9jinnk8NUsqtQR+T9WYvemc+d26NvWpzjvKgL/OlkYOjI3rZL5wfcO2GE5JCvKIZ21ZL50Or4evbinhpyhx0JCF0SlWd93C5J6UVq3en71CGJU8Mi1E+f3fv16gZtBaBdJY28mvre452G1j8d6h9YXVpEYYLJINh9CnNp2eFfHqhXWtD1oAzHe5Nr8FF/w8rGJQVd/ZylbX6p32Zmx1xru4al+X0qh2UrL2OwWOgCAgFD4TIusbFE1AtlHg9uKiAvocMKQ0R//crzB+md9lYbw5pX0RusKHSLotzGEY6CdiGlxT0ue/ltHG98SFwUvIASiItHHSG0QWJCWmcmIqHLXpgs6fzue/n0zudHZJ6cZ9V4b9Fyl4ETc57xDdquIZSa2rNiiTFHKUj5oc7i2FURXabOi+xWidEvdyVJmkuEEiPeV5g8esYWgyXE+TMSY7MJMXHv9i9np3n7f6d3lnQ57heyqm1h9git7BKmeSonsOxSxjIkBI3W7WpUqlJfPu6nX+VzYhNpAAAgAElEQVTvdoY0sucPSAVV8jV9o12DMs/M7n734+sYQgRD+FAm+o3cFDvj/M7I/tbTrwimZ/V+7FiQ2SGyKGdkptZ3Z6FabW1VkG2SER0aTgEE3GttvdbPenPQ9LadnyaYj4SwTdZJDVmxqy8y9ozC6FfYZVcGzDi93flXaPO8zSGNcfax9f46t7uFW2K2lICwhYxkTZvC3NEXkR0/XK/lr6OvnvjI3KjL9KUNu1x4ION4xPRze5eurt/2BS2X1SOupn7Z/Z4p1sZafeTqMeiMqcaS3LpnufmMn/7HE34hHqa4AEtHMWjv63Y0GGqMux41wmBlksnQphx0eRA5KIBN9USICwFhhsWkV1ipxkTbF8AxO//Qxp1ijt2968vtVo3vxhB3Sc/9AfXnTO8w+H0E+ASBG4GjYogpElchQ5IHA0iTgPOV3twwc/tEdESbbY8hQBxx/iXI8ltMrfkp4cCPzxwJqJfpx52f9M84Patn7yk1dMprK6u4xOEgGJX4AZI7yxIfVrF+KGuXsra75Y+EAjDKZaSAn/d/94KX2xm2MbzF8oGZZyb5uUs7XdUG/GwoLe5RyiSbv9sZs6pBuyrzbu+sK/cZHAUDUv3Dlk37P/a+Azqqon3/fefubnbT26ZSQksooZMNvUiRLgiKKEkoYgFB7PUTsYu9K9VsaCKgCIh0lJZs6B1CCSF1d9PbZnfvvP8zNyQmIQn8Pg/nfJ4/c47nSO7eudPu3Jlnnvd5uo4tIoL+plh9LXa/yLv3j+blmxITRiPQWS+HzTC5x8Qh13R+N5lo3e53hhg+isCtSTeitAwJ5qcQ2AR0VLzLVS5bkGAGSTgLiTJB/vu7U/VuScg0TqDRwMhvkOWqbcG5PeM2hLZ93d9e5nWP5erbffrMrDyYZvABMVwBnHSzUpNadSvIfJajetFZD1/FHHNkVsosRCCDLuRtMQYOHli826LW7SFg9quuXsdS3X2q2Zo16+Yic9X4zLNL5kaOHJLs06RYzGNVcknR8ZYkYOz7gqPbsrY78yb52cs7H/BpuiRXqytqUZTbPLLEOjFH62p6pNukuqzhm8csw3WKl4Ck8UJuF7qe9xdd2N/Uo23f1xChhAhClSMbxMMcIAJkelVI3hCDdxD5kqSYwPX1fnhq/FEYScrF1mPM1XcNirXvDVZ5lNGylxHPJMayFh3dGJOtdTtTKmk6jM0+75Wv1u75LbDDumHWlDe/D4sq3KFvmcAIq7VlFe185I8lxgaJ9rsFWPp3xEfdslbqjuNOU2yAojveWLoLlt6qhRq+/o8WxI089k7keyfyFFX4N+V7t6x3pr/utuvddr1Tc8H/5NgyxJs3AGNJKFO1RtqNE+kHOfIrVWCWwiwAkKrYMQIMQoDNSbH6t3rEm0cwZJ8JcXhCKAICHyB63hQXEF/z29Bqxld9/AZMXomcapkAEYOdQBWtTXFNcv+LT1hIdIJlLQkNujpuoPXmpZhM4DQgCAElzBtLEfju6oWo0SJMcvbJpYWRKjfvtsBpM0lKqHdPkmATEPoBkRmQ8gDYFeT094aL0asA6JMUq6/lUl2jHA2E4f+tD/hf1L8BsJTWoQTDRJh3r3hrqIx0uCZITQw+N8Xq+xmMFuF0b6kKEa16/u2ARMQUVsphU6z+s5qu543V4e+wSxpOAF3rmpUYEiyTxSaqijUj8iIGTwJBek2ATPw9eoV1CnF6UGz4KgH+obHIKCkpJkBhizQW3l6Zr9CvoviqAwGD0VwGMtyraO42AELfbv8QI8G6XZ0cF1gNVhiMFjNyNqXgxDbm1XXoxKo6RSWYH0Ri06vM0+o+gxBeRIbtiBQgrpyAiwVxNYPXEG9+l2THSMY0tVi9TGIuMsm7bmfxfKfWcIZ480vAWDuhD/rdyd/uE5p0O5h692h7acwld991Xk5bU7+K8i6/hbT7oGduxgAvpy1sZHTMyw2Vh5AeAERPU6y+Osw9aqW5C8psVeGx7c/eQvesO0gQS4S+QCTCpY8BwmpTrP77GwYNYUIHruazb+c9UMYSwpsiL0QIIYJOyEEZg0piigt6+6RYfTVzOHJh0hzX4JYTBbNLSCogsGNAkEgATyPCH8BJOKoPIgYDTLH6Ws7uNwyDVtY1MapbVpKwF3A+Q4CwHCgeEZOEDIHyPnE6hQSLa9ZVyFIQwfzkOP+d0QmWt4hAjxyWVL+zRC1RwrcE2NJQ/3T/IaOZpNXsF+7NVb/Ze2DJegag4SAVarmjZYFGe2B4dOwLNw441srlUtMjj/tWAvyNJIPRehU4vfr16c2t2xdbxpVKmjShJUmInqtDIhOjC7PCz7j5Y6diM6xu2mXRY6lJz+mcjowijXa/VeU6XE18z7Qe4xNAhm9rlq/mI9cfXjUvxFYysYJJaVrBjpRckof1nqrIfLzvpg0eZk555reQtko4fc00KvvC7I9b9Y34PaBtlyNxvmk1rxmMlhTi9BoDVBiWq479PMPdURFyhPD8ILni/jNefqs5obNrYfa8494hn4SV5vdzoFQyPupv92xCmAQIg5DwCyF3wwC/J87/IsYXEuAeRPUmIOcqcVglynqoPPMVi4vbySM+IUmNtalgmXIC54ToySEI0sdAjnRASWj4+gHgNSJohwhIjorLqHZpOi7rXOEj6SdKD/g1e39YzpUpvvayAYVqnQBTJE+nLTpHo9sqpAtGZ56fd8oreO2zHUYoBkeEOAuQehBAx0ovGjwOnH9TcHxn5o0w2U8R4UMC/DgqLyP+89O/v3DJ3T++eVn+qNOe/itFHm6y0yvIVtzZy1HRhwMWy4wVqbkc5GBSNkewSwQu+WrdkZWo3u8R3LJ85pXDi3sPfPIqB9kDSNEBDiaGwz4+sXVAl6KsB7YER9Q6GKlqpz6514bpK8p6CtczF1lu6gC0ZLp6bvMqK+pZodFdrFBrcj0rbK1H9ox9SdFud7CeqKI2inwG4dMcYPKbF/dMbF+Uk/NhRH/1IEuqc0Lm6XAHk6xqLoc4keUSYEWJRnsmHjU7Bcv+vszzr1o0romTejz0zfsXdvbplXtt9i8h7ZTD03GZ514f23NK81J3UjS+DUbrOwDkixyUQ8FD+344uDG43axylao6ekKApUPV6qBWpfkjB/eeVv1dIAY/qB0wyKGCmYDYDTl9Vt/4UNzekd5LjglQmILRCdbtnPP0ouM71/YI71b8yamtz+8OaLl+SM7lBQvD+8t/+TVvBgDXBOuZE21hhLWMEUWoPCBuMMX4K4ey0UbLWkA4DzJsJJB/AWTfbDtknPtKu6HOFrbCz168uO/j4b1iewum7a3mBUChIY9jSJgdIjqBo9mGztknY4NUPYzWWQzEwQhvDoBOAspjBF8vPfZrRNOygkEnvAN/7pN3/e0rbr7LWpXlxxAHdEqsQJK5T6nG5fhfPi2WF2tUtiHmyw95Ou0dXGRnSLFKc7JE5eLzVsQg8/dzO1Xr1VaV02C0rN12MH7QX/qWL43JPPvdQz0m3vPPwFJaAKB886rlTwwJZqG9eR8AtIBKlnkRk1Sv/W2cWv8h+uzUw20ezDj+wYbQ9q+7O50uo7PPf92r72N9lbJLOI+IjwCCI2+f3x3JAPSbA9psjS5M/7lbXmaPo74hh8dmXXjmZ0n3Mw9oc2VK+rHP1jdpXx2R1lg/KfOBZ9DPz0aO3EkIHxHCZ8mx+k0Go+UMI3qr9MSO4gNlGfNPuwf8KkDXftbUES6ce6TpPI61KckfOqzXVHG43GgihvGE/C0VY6lOJ18iDtwdJXmPqTx9uwHBRUQQngsnAVA40AsiRCJyiicGCxD4T0mxgQm3ekZUvPmkLevSD65BbRKF5j2q+OikhwNzolZYo5DTfCEp/FzKfs8WZQUOBpAaWZTtJSMr2xjS9r2xmeef/zi87/mt/uG15BiI4TcM6eXEGL04WGoULI0yWt9jxL2AcFndshIDgYGaTLF6dqt63AVLb9VCDV//n9zIN1Dcf1NZRRXuRHnvRJ53y3pn+upuu/672vX/q/4SixUiEov8S1XzrbI57jqkDyEGmWL0M8XfDUbrH8J1s4r9WLnAUFgKa8T1KKPlM0AIQa64dU8zxeqb152/I+Ytu8er25jv6jo51mRB/hefMMEs/ZMRvU416tBQPmKzgMQvErC2iGglEkAFvEyMf2yKCfzVYDTvA8IVzorikZLOXc2EwRHyWALsLBZcAOADDFNAln8R7MPq56iYmnN6HoF3R4A1hOo1phifWppyDYbhG60vAkJ7ASj9F/WvFyzlDNYC0atKiPxKcxuSazvVE8IyYCwZSB4DxJYgUa1w+NsCiRg8DsDSk2L93jLUYHk2VodqJhHCfYj0NCP2tRPp1OEb40jRjCVoA5yqjZU4o+cBWDdE2gOEa6vYLlFG81xG0Fs47t4AXiYC4FVTrP+7ogy9Vlnbyk7aghwebGBD+CYwXGea4h9/A1A+ihxG1noPOg+1CI3BXnlpI+yoKs1z0V0jIvSz25qpSHZL9Gv2+8JWfat1zaruFSxjQDCbYvRKmOMDa0m6ZrPakYPhxvs1ggCFDt2UaKNlHgeIrquXWbPMHFlrBvxxjsw3OdavFrPPkGD9wFmSH6LWef8N0AmAQgYEFX1ligvo9d+Mqxv3/KO1hiHBMh/FwQSHRcuObZgU6CjpspekQyNl20OnPfUr/Bz2oCblhSPWh7R7o3lZcWDHouyJQ2sYndxUbkV7FCNrMnoMRus9QPBu4fHtDYfh18wI+UOEOLm5Vq8wtW7MXwuQILAugFg1XielH28ywnKln7e9PCxPo7uyI7Dt/tUh7WsapygGEgTYrG4+xOhJABTjaiNxx+rkqSF/ibnAYLR8j4AFQHwwAvuRkDoQkJ6c6lcZc5aACKMHfDwpTl/LUKkhyYsGGObvCHAZiCIBhPYwCqOd7oT4EZOhmlEv2kDZ/AH8mRSrf96QYFmIHDVAlFCdr6KBS5+ZYvUNutfXJxFwaP+iA+e8gj4D7lQ3Ly0YcsYjaO3cjiO33XhnjSRTp+RpAdlKPyibTh4DyqEAXGLAbQBSOxImJwAC3FGkB/5I/PEzDXF3AlLla1xbqzjPylO7us2JHOX33anfjgVUlAR5OyqaXnP1+dPfXuZp0biGbfdv9fWSFtG7GMgNmulNvXYkbOb1o99d8PAzhhdbp3/dPHr6mqadr4uyLlM5O0UW5dy/JTj8JtO3oTlXHl4f3Lbr0qZRY5On+VebPwmXe0OC1ckAexMnpyj7usNr5jEAthqkxJmOsgclcvpfd/PaElReGqUi2QMJVKc9A1c/HTmqOlKCGDyCAH2A8CsCPguQAXKaQwyfQYa5wOVtgPgCyJUs+1Ml1+IP+jX7IFPr3mDoryhL58LsTk1KiwYO7TvVAhxWiIMjQ7zlJ2BQpDCVSOqBSBHOsqKfVFoP35cuHWiKQH6htuIvOhdkPQqcVDk6tz0E6AiqKB5KwOSjfk2+CS+yDMrX6C7FdJmQQAzHI8C9jPA7pzD6QdxFQHZE8Cg4uuP9GwYsCwBhJRB8NDXt+PJpaUcm/hLS7t1RWRefkgDUFz28tziBOcLKCnt6yo42WWrX/eVqjfW4V9DJzsXZnYADy9J6ppldXPMEULiv4/CRq4/+PGRy10mfZ+lcx4rIE0Loj5x2Lz6xMTukvNAgWIUNzYsedqe2dVluRJPy/MEqIvd0nefOwooyXVdHxYM2SX3pus5jb1zXiUZisIa4c5xiVmO0iIOxYORQ9OWpLZ0KVdritU06uH96eqt7oUa7M8vF7UKnQuuMArX65CUP/V9pOs9sUdZKk69Lsdlaj2Mzuoxf+/mZrYPbC5mGoHBF8ujB66e/GdkrluV6ujVRDMriLd8DUC4Sbph2/XjzadcOf7O+SftaGoYi356uHtoeeelzBvR9tPrgQuiMqzTqGQ67cwYA92Qc620DYrCQIXyRGKNX3OANRoswpVG0JZ/z83WLTT325YYm7V8KKyv83OTd5Pqq0Eh3IAGuOwuRSWLtt02U7+/vIc4F4mdNcQGKCachwboNnPAdIl3n5FzFULPyr4OLnpvSbYK1a3HON3NTDsX9HNL+/e/DomvpKtftL874Y0jYsZI5yC4g0Y+cwXxETLdlX73qom8+UlKpXueyvEBxKEfWDIG8RpqvvPtMyr4FKuJeFeL9AeBeDnvPMkl1vkTtcslFdvqpSPYsZ6qcckmT428v7XHGU7+mR37WgrUh7ad2Lcx+qkCtbRH9yfSbTEKj482//7V/6cD1oe0fm5BxduGvARGvfNqmX13zqVpVaWy9xRn1YcBGJ8X6D6t5U6V5IryHRJ8AsZsORerL883zu6L75aU9/ltIhALYjcs4N398dNwjBSqVWC2s4IgtGafe353c+NM5Dz2e9AyCNy/sCWTEi1Lc/Y3NSguH/KbS/hKuc8OI0tzhW4LCFVmDxpJKdqqGmy/PVhG4WzU603sR/cOOeIcsSo7RrzTEW9IIYbZ8fBv9VZL53m8hEQtDywoD++ZdX2BnmO0EqUhLvGmGi/umDK33hWcjh99kfFdjzfU9oPQsAbkh8VeF07yzrGCuys27FYjDJaQEAQQj4OcENBUYpitrbiHFQ7TDFKe/peeBOLArTz21wLVZ5Kn6pLyijZbEsVnnSuZeSQwighJgQK4Oe4dSSX3RrlLnjIyOOcsIlD1TjXJXaf8fvxVYGh1vSQCkVOAoDlNvSsTwYInWz6PKq6ChfrkLlt5q1DZ8/R8tiBt57J3I907kKarwb8r3blnvTH/dbde77Xqn5oL/ybEVFW+2IdAgJFZtriIWWZ7dhrUQDFBTnH7IjcWt4lqJhJUmJcIRnnB71QIj2mgVi+50wYi64S4pnFTTa34bwl/4aaRX5KAPaoVYV27S69UPvc3PmQAdziGyiSDzvEbvkeA+4jQEgX0LwCdzYE5xqg0MHucEuuQ4fYzBaDkOnH3lLDJ3lbz9ezFChXlBRB0R8RSB0CXCxSjToepnqZgfyVxo/AUBUlNCdoAB+XDOPxdgZY0y1R+GH295C7GSxXWbda71s/oWxaIPANmc5Bi/g1HLzV2A4WpGMAVIVhOT3gGEDkiYRkARBJDFEH8BTtVhSLcDlgr3eAQoNcX5z4ky5tyPKD2OsmDXNpyUsdVlyBhENgCAwgEUw5I2AOySKc5/hmBlAMFZJFB0+IjBfABsCUDNAXE9ELUnwF+SY/3fN8Rb5lcZe1UyS4eMQmQlSbH+ShigIT6nFzD2bUM6qoQkQg3PmmIDZhiEUz3yR5Hj9KrSizzXQ8nAsLL8UTZU5TgRy/0dtj7i/N6q1u1XA3fVOp0BV9z9Nj8q3JFrLoAFA5Khtymm0i03ekVuE+I8WbB7K0GiIaEAONMUq+9piLcsBEStYDk01nYEEA4M5pti9W1r/s5gtO5y5Kbv1fiE/l73fmKwv8oY5L8ZW/90XWQwWj4EIh0SxhuP/hzn46xoaWQu22bbi+eYXXSJOS5uKd0Ks5/Z79vknbYluYMkDqrR0TGvN1RWklhXIJpmivWvllaIXpE7kWR5ZuHxnZ/djqMu1WOEYEiwvosEXsCpFngg+uodL9eAe7NSZhEQOpk6X81lH0Jwrg9u/+UPzaOUQyZC+BCRzhChKyDXIGcK0AESvE2gsE3bIcA6BGxNQGtMsfqfui/P9FSp1POJFFmSK0CQBkxahfINMzIFnBQMcP8WNdujZ4JloMzhw5omUuJ6vWApOVxJ5TJLmGwBCFCArhDxtULTtp6x8joSbUqKC1hmMFqFgZhN6EBX5YtIARxxqSlWL+axepMhPrcXMF79zr1xYW+PQdbLz4rwcnHDIMvVcRWoKprUY9I3N8DSxUx29kucFpwalWCexkDILLAcQCgAoOFEXGKAvwGw/gTcEwAFo3alAIlmXEv+ngHpSiSNplCtK18Y3u/gvrKyrR76sMJlJza82bysKAwRconAvrBNn5TfgtqvReQWAJyOXLgj35zWHl4zJ6CitM8voe0WjM06//whn+ZLXm87+JAo6wYqGRxUUdJpW2CrmxhIAyypow57h/Z5t92AWaYpfxvMRcfndCJka5HDI1VP+9W08tUKlTp/HccTAigTQKu7XNEKiLQuXA467BX6zpxOo2u9y4jUm0DoQTMBcngS0KcSOPvLqBIs1zUEICPRCGGk1u3wr+2+tpkX/dQkslYYcX31DS4v8euTl/Zq3/4z/wKiXYJlbTCaTxHHDxBhGhDlA0IL4rI3Q2lfwtH1LbYHtm4TnZueHVFmsdtRKnKTHS0YkLZQpTnlwrm+XFKnO1AqFWHPE3tM/oQk+BQB04DDNkIyIkEWAL5ECPPsudc3ufg02awAFkA7gWDh/At/Lumbd9UggBi/igqPHgXp97vKdvEOyA6U8i97eO885x5QC+ivWbdLxYUhuzsMnrk+eY3rsmbdf10XGjmZOGQRAxMSdVl55Odjbk67196AFg3LfdTIUPSPcJkn7nTXEvgUabRHqpy9SYIliOxJxUmbiPVMsH7MCabPu3wAOpSYIVvjsXdAbmrXk14BSzSEmogi8+QjPsE/pLl6KwZhVWCpYPg6ASse7PHQlz8e2/CIv6O03Y6AVgqj9oGMs588EPWQ+ppKG3FserBFiQYCPIQEuz88s71/98KMKZtCImoxREW+HT38nYMtl97v03dmtfyO0FUHGd4DiU0FzrMQsN42UEKTGVtaJX0TZbTsAY5ri05sv/q1C2vdK//aoy92GL7zyaumJ3zt5Zfuj54sE0BrBNzAOamRUTPkWC1XIcB+AFSZYv3nKt9mo3UlAdgZp68JaR9xfDpp/w+LhvadljLj2uG3JmSce3dF0y4vLGpWqXfbUFLWmhw2IpILIXsYOE1UqWS1k0tfOCvKK9QuusPEYaWQFUCiA4B4nIDmAcHKly7vzx+XdeYbB7BcNZDeIWGui5PrbUyVYdXq9uertBltSvInygzsJZJLSpqr55EuBdnPHPRr9s4B3+beEzPPzgsvtYzDJf+pNtAS5bz/h8sH1ptW917dtGOMYAzv8W/x+dvhg440Vo/G1luV33181RTr37FmHtFGy0MEFIcc653L6svzy9Nbhrcttg7fEtxGAQYnpZ/+YVaX8SNOeATew5GGAVEZIuU9e+ngfd0Ksq5bXFzVai67ti7NPScx5mROp/8LOv3C58HW291pD92lb/FzY/Xyc1Z49LSmTdXKDgG4epaoNOcKNLq2iV5Nf5389n1ivVftWp9cnvFGrlp3Ti1zNw+yhcnEyr0d5f05sqIcrfsfng5bRLGkuTreMOW9ep8pwccE8DGI7zjAw8hhvr0gY5zaJ3Q0AlZGVwAlIrDvCPmzQLgRCTYrB9sAR0SEVGN1uTFuc0tSDj/p0ar7ZWK0mDHVnMQplTIFldctx5Hw4w9Obw3qk3/9RSFbIMlcn6/R7hrZM+5lYDQROK6r+RwR4YSIi5Ni/MSeonGDp3jLTgQSEW71msgSg73IWGjSFL+ixupyFyy9VU83fP1/ciPfQHH/TWUVVbgT5b0Ted4t653pq7vt+u9q1/9v+itqWW5TVHERnl3NphOVF4ssny5DvDjiG6ZYfQdlEZBg3UbEtzCOysKAGM4FkM+YYgOVkERDvPlPIraGAZmIwUqS6aHkaQHipLQ6tXtt03iPiJ7ixLeWAyshrOYo3X841rfR0/d6vwc6Xajhh7RL4IB+KEEt0426v0dJGkJcHqOcMgONQIDWQDCLI3sIUNYkxwY8bTCaLwGxFwrPH5A92/aegwgVEsE5J4KKAfQgYFnIucKOqE6IsznyJhKxlRxpGTggGtUwhoiiTXEBw6NW5zZFB39KtpW1l3RuGsZhc2KcfzWLVBg8CatgAQL8N5/w+hll9CUivZkUE7gjKiGnNxL7GjnMFGYIxBQW4xWhSwcEHZGBCL8dwpg0pyqM63bAUkJ8gBDck2P9nxIL94mZZ56PSzuWqeLk4WAsz+QduvWd8IHHatap9PrpLq5hkXOA42oAmoxAy5GzQi4p5jjpANQWQPoRuRwPCCMJaDwC+xSQvgVUTwCnzY8Ym6siinEgzmFK2B2svgG8DAJEV1OMvxKypZg6IIxCDrPra1dlkUxw1BSn/zQ6IXcacD4OCBTnZpF8jm9uvq7M8p9UV+/tJ70DTw3KuTrOV7ZFEeeaEpX29PagVvFdCrM7NSsrGPJ45IQ5lzy8qnXJhGkPII4zxeqVjWqU0Tx1csbpD6dfO3qlVJYdZa6e5lfaDbln3RNtfBUpBICShvTjapZdLIZllaOFcHyt+nu00ZpXcil5tnstfcDKq0LiokTrH3grpkEj4+4frTWijJYfBHsSOa3dkLzqRQ3J7vFM+8cDIHcPsJf2KpVUaW4OR0tZYoUAqD7sHbz8pXbD/2yoPMiwOQf60BSrb1Nd/3jr54TUsfDYjo/qgqWfnPljUIvSPIOHbG9RKmlSr7l6HX2m85g/ZeICGKrW9lKYlEQuwPEm7d79tuy5dkkqzNG4p5z39Fc0GAdYUsdoiLuNNkwRoXeinZ8G4qcAWQQCZolDI8GoI6ChTOigInwJMk4CJjclBjMzNnzyRMYvH54wJJj7AafviOhpBlJBrXrLpCM17KgroxCVYB6OhApzpubvG91wM3ydy/SFhKCYd9T7PiA8hwimpFj959FG83LBGhf1qGaDA3oj0lpTnN6voTx6JljGcoJ5yCvdetcfXv2CmriualPdrSCre7CtuM+wnpWh7d5dh051yvjmkWn+5wXoLxiSCGwXIcUhwEACyBcHKYA0FQg+R8ChQPg8AM/dlJTwToVKZUlx9Q8tUak7v9t2UKYjL2ubyiewef/ctG5PXE7SqFDe4e5wNB3ZJ1Ywwq8xgHwCHIAcas/hNyr047ENk/X20o7bA1sl3JtzOS5L635kRufxP4uy7nDkPiQR1/2przSNqpl65WX0y3Rxv3dexxHvJsfqFxtWWMejzM5aZRcAACAASURBVIcQ4CBAoUeLP1Rpav+eaHy/wEV36RcZzgmwVOTjKVcoxlADc67OPeUZlDAvcuTNDCrGXyFigUR0GBkIrcQcILyeV1gQ6+ft87owHBTM6IdNa/s+5iye+0tIO2Vs3io9lH5q+dDeU9cUSZozpTr9p+42aznJ2BMZfwUQ8xQ5BoSxSLB1g2llkx/CojyH5Vy63r7UArka3cmAitJugIxfcPP5o21J3ogileZyuaQp8LGXtRkVHfuaiEIBgDQkPCjAUhGGj4BxAiytMKet0/o33UEMvgGEawD4wNcnNi1pUVrQZEdgy1VVZdc7yr0rGLMXSS631DW/Zs3Wb+s++smNSavcvm3R89tfgtu+gwR7ZGArGPA5m0wr00oltSXRt8neW7VN1XWhHWrNTQ8YpFI1D7CVdhvWa6ryTeFIXzCS3kqa6lfNAjYYLVcGmVO/fy3lzwk67ggrZurzNrXK6m23tS9SuVzYHdCyGiypAkv7W1LHeDls4UN6T3903eHVzzEE/qdfcyUEfkLG2fendbtfe9XVr4vQIDcIfUSAlcThaOV4LYmsq00r8m3pE1A6Luv8D736Pt6zqh7CLAgYbgCiOCBMrDqUrNsO4pCSEH4S7D9xzWC0mIDwm8Lj23PWYlnfZuVFvea3HZTUpSBrhiE/49iMruMlQmoqnM1RQiIiIWlSrZWqsIsRmifF+MeI/G7ME68iQgoRTAkpL9r09cktw16OHLpmZM7FnWMzz7/8p1/zr96KGHy4sT6q1M5nPzGiHEJ6hDicZwArgMHnsq04T3JxOwzEfieGRuTyOkApRczVBLBszuXk/Enpxz/bEdxq/uCcKy+d8whY1ao0d7CGy35CR1g8N7LIEuMAVlDkormU5eJxrn1B9hPXPPxXbg5qVzwy69xLkUWZw3HZglrA1fAlaUm/Ja3suC60/WMjslIeT3H33Tan45itjdWjsbkbEX04wk+mWP9a864h3vICAnQS8+I3JzaObVleOAARHaVMsv4R0G7DRwXW4rrfw2VH1z8c6CjtUDVeHkg/8/kH4QOnbAoI7wTIxyGwPwHonnGZZ36dmXZ0qpejotXGkIjLfXOvnQuwlY6qYKpLeUT5AQAtcl20pt36lo2CpYPNVydouT0k28XjQOvS3Fk/Nen4qJtc8XzX/Bxds6/nRBiM1gqUcUDByW3ea6mkf6vygjEa2RFaptacdHdWdAViTgTS/B4U8Ww5k2yjslPmHfMOXPNc+5G1AGrRtso8I9bQEvoB5/2QcGHlIfrgJwDQG4D1JoZnUIwV4hw4m8+QuJClIaDUuvr59fWXwWixF53ae79Xh4FZJOF7CLgoKcav+qDckGC5yAieIw6Zuw8uiy9Qa0/pbSWDL3oGLJ3Redw6DjCWAShs7eok4RtAsC4p1l9IlmT2jLfO4QCjBbsfiK6Q0/518vRQRQ/WYLScB65E9dXQgv47K2K0TQW8/cHYIHNj4+0uWHq7M//Nv/tHC+JGHnsn8r0TeYoq/JvyvVvWO9Nfd9v1brveqbngf25s9VppNThleIdxqhbkF5WvBJ6G2QFofZU5jCHeeggBhUGKElpe16nZYLSkIuHTwuFWmJ0wxB9qLiLEPR3e2DrZtVX32ULXq85iYTkRTTfF6htdGNf3nWn2wH+6B42ZK5zEb+2cyigQCD5AZD+RLDOSpCnISYCHC4H4WlNc4A8GoyUHgMcWHtuF3p0Hc44shjEU+oZakIVBSm3mmVImYUAEcBoIjxDwTxDZW8ApkRA+BVQcL+cgoK0iN/2Ci18I5wT9GYNjSTF6BVCoMk+oGwp/u5/zesFSwXQD/Copzn9jVLx1CCIsQE5zgcHrHLiZcbQBw5kE4IKkbFyfIg6rGJACht8eWApjgFGYKSZg6o6XVxvDygpGucsVe8xq94uhtkKDljsDEvUtv//Nt/mFJL8WChBkLzJP1ngHdAfCpQRwPzBQEYcwBNIiSOmcnL2R4VkgYYbC9YBMQsKtBPw5BDioaDUx+I8MfD0Ddi8QpAh2QOWieKjQmWtpitXHimcJgBIBJ9R0Jq/ZpoTwBCJcF7q7N3Tg/Gqye59NXDN6BFQM3xzU5psWxZYwQ0HOG5xhntDHU8s89JRH4PtnvAPOj866+NQRz5DVL3cYVr1p4ow3R2QfCbdU8czTzyxap+J8sJY7112vqJDbS9gi1dW757bAdiN/CW6zkAkZBA4Nbt7dnDbJ1WmT8nQenzhJetc0Vb9FGTvxlnBA3Fl4bPtj9bEqhcSFRlK33/+ItwLKDHxzj3BUFv859745SAkLvkX6R/NWdIIlgctwRWwQRPixYJv9BKpDAiSKzk3v6++wtdfJFeFOlIqSfJp883K7v9uw3nKh05OY+hdTjH+142uU0fo6AoUVHtuxrmYbfHVq06gOxeZJTpCKr7n7bw+25UfpZGeTC25+657sMuZeP3/98K0jUWFgCBkRJIF9QDVAI/6Ox7aE7iw3vy3CFgeZr4zXcUeT34MivvLmDl3/7CuzqvQAlbHEWBonuTMDdkQBxpgADLEcCHYB0guco2BCisOkt8ozz/166uX+iw3x5qcA2AAkEnPITYkY7NZI6rCq/hM/iI633kdAc5AqzUqqUuMbbimASG50AyUY9iI6QLwP0fHmNQB4Bgh+r8qXiFxRhb8nxeg9GhozBqN5BgCOEXIteluBZvWRDd9btG6mRL+mCgDevtAS0a7EMlU4Xd844PhEOCNzUoDY/4gwcvE74fKMiJwITADUDIGlAkA8B/4EAtuERDt3HfpxaYqr9xYvp11vk1Rdp3Yd35ycjmug1mQ/ffmQfVTORX+ri+uZJmVFgwf2fXQrMADiVIAIwUIWor46bEhe8yxHDvv8w7aKEHAHUxWMip7ymijr4bLr79mZ2lIfs7RbflZ3J7L7p3cfvwwJBXt3LgCmAAp9XEVX0A5I61CGzdsPLf863dXrwFaHfK0KLK0qyyBL6n1OZLaJPR4SRlw3J6TpBNANAJsCUq4N+NCTsUFmg9G6AoguNSsp3P7Eqd8mdQfqujWo9S1NUcQDJmScWfhUx9G7T3gFpZPE1iOHH5FTLGc0BQEMSOw7QP4dcdy50bQq+p2IgY6paUc3dijJGXbOTb9GZqDoSqplrm1Tkjvxsof/zxKR1LS80qSKGDxKgO0YwRICwZ5HGYC+QoQB+ad2v+HT4Z4cQIzhQA4EmLnyyM9bXGWHqj5Q+laTlbgugMIdXcc88u2JTa12+LVavLxF9zlUaa5VBMT1Ow7+6J2u8/zrhHdwXZmcRrMX+Yb6Bhc8mHl28Wsdho3e4xOWT4wEI31JUlxANQBqMFoPSs6K5985v8dwT+61hSUq9SlhypXr4nr0oF9TxeSrKlWBpe2LLRGti3PvG9x7+rSth+I/tWrdjh/2CVHkHMZnnHtzdudRHqc99T1NsUFXFcCEpM+Q5MMbklc/A4j4p3+zWmBcVb6T0k8vmtp14rCLbr7lN96rWQRSKhA9wFCse+hcvfMO0mvIYFNSTIDCtDckWM+QzBcUndhZtNNpfdjN6WiyVd92eYar2/ujsi+WT+96f7VRFCE9CgTna0maCK14gJGmuIB7q54njOoA6AEgnBJZmHXg4zM7Iv8Iaq2sDUdlXZx12iNgo9C4bLRTkN4iwBIE3AQI47nQ9SY4gBJvay+0pmg8AtoAZ+8T4+LbLL73IipjkEzOJ5cd3Ty+ib0o+o/A1stGZafMrmCsoExyuW520SrAVIuywp4a2elfIalyXGQeeMHDZ3PrAvPEAp17ktnFw0PLnWO6fPqoe93yPfh9ysnlRzeEbgxp+/RQ85WH8lQuV2K7PdBo1Mit1lsivFqylnsferap0o83+uRn4KRddXhtRpC9NCpP7XqqRKXJCbAXd9Vw7v2Oyvu7P3uMO1mzfD8d/mm2msvufwaEKYCdMBZb3qzH3KVNOpcBYwsZ4M9Acjogc3x8ZuuoyKLsibka98ymtkKukuXQcpXmbDJJ+wbKZbPsknT9vLt+1RlP/dmG+mh0dsrsIpUqNVPrcbZ9kWXSSa/AFetDIrs/ffmQQUv2mNHRU3cgp95V9V90/NfxnYpzXnEwZmGAmOOi+9PL4WhdIKkv/hXQYvNAc+p9NkkqmNx90k3h/5zRKwxwOwALAuBNhGlt9bdLkcJhMQCUA0S7ZadqSbAjVy5TaeUStYsA8EtNcQENaqWL+vVaW+jLbY7fC45tf1OsMzjS2wzgYlJcgDDCg+hVOYHkZGeRgyKXsPfg0hWnPAJWRxabJ28LaPPxB637HwdGw4CLMv6dhFEqIv6RFKvfHP1jzrPApM5E8n5iKg7E2yOgFhnGCbaowWgpRRGJQlAvc5QYbJLJ3vNIXGgt3ey6/XMXLL2dL0n9v/lHC+JGHnsn8r0TeYoq/JvyvVvWO9Nfd9v1brveqbngf25sidBpBpIw+6i1SPh7gQH7bSD7n4wNKq2rbaoYTgDpTHEBc27osskkY3TlSa1wWSarKVZfy3Cm47t7puqaRsYghxdrLRYYfA9Iz5piAvb9Xz9hIrTfO3LQu0hY61kN5UOIUwH5QCLMYwzbANAF4JSTFBegmK8YjJYSkGlE4cmdbrcT0ivu4cKgBaVTyGk/AT3LkH4kjgcE6wQATjDE9kSw0lFo7qjxDFCYa4TCdRufM8X5HYo2WtZwoNOMY6Psg4bqVD+zFIRbuDCvWXWDxfG00u4Svif0zoDj74QwC4A6I+HjBPQUEW2sXGzeHlgKiEMBISop1n+C+clPL28OjijWcufHkQXZHQPs5W287eXRKiCtjUkZxRqXs5+F9Vm6Q+dxv8bDr60ASwGxDZEsxsJhILQiQDOOZENgewlgDAO4QsA5AtsAwO/jgDZG8Dkgf4MAdwLivUB0UEhD3AD4OwFQb1OsXgHOFXMhoQXLsTIkum5iGCvctU2x/i9FG63rCPgx5KiweUR6I3HFg31J7rcluM234zLP/UcicitXSdcZIukc9jZmjftusaEfmXnhqQse+t/mdhxdKVEh8HNESUZKNMXqJZr5bmer2m3DO+F9r0UXZCzNNafprS26NxubeW7OCZ9g6/dhUb6IuBVkqma11izqyqNrH9XbbR0lLnuk67x8M3UeV+754OEB4jdRK6yDGaeFBcd2vFY/WErrkEn9hCRGdELuW0RyFADzQqB8DngoOdb/JkfoOs30j+Ytg9HySyWDiXZuNK183Sap8tYRO14TJBpkSR3n6bC1vaf39Ljbef+JwSFXucRz77QWCpM3OsH6DRGVFB7bsadmG/yRGP9lkaS5igxkB2PlST5N9/fKu36Pn93WYUjvuBY1tTIN8WbB9CYhF1CzDGHHNrdcWm7+z97AFl8PNF99ggioTOOSetYjYF+PvOtTp3WaMOu6m1cFZzQNgBWh0NUkvlWEyRFT3sFyJBFGTg8T4iXFUEJiCypyru458XyPT6ISLPsFyxuohiFUjQIomogqNi75Yb9qfeRKrTqMrcncuu13tpEG5gymMABZ0Sw1WkV47iHktKs6DJ+h2L3tM8XqNQ1lI3Qbo/IyOi24sCtLy52Bbk5Hxzy1bs9B37A1wihFw2VpQsbZZT37Pa5o93p1HfoOEs1Dhr7VjFQGkwngYeBwVoAbBKhDAAVEIaTHBUsQCDbuPrTsxxQP/19UMmmaleUNHtprmpAMOC3GwIqj66Z7yhVNrrj5HOyan/VE/77TVyFiKyIIBoa2huRC/kiM/9TiUglUReVl9vK1l0UIIx9RVlNZxpvpOo999YFskYXmDp7OiskP9pgkWJKhCHAOZVgFwuWd2C4k2Z8YRiKHJ3cfXGo876n/eY+tIrcuWBpenBsWWZjzWE2dyXrbmnh7kthLpli90KIVYc0Hvzq5qbBDsTXQxVkRjoByirv/0mM+QUdv9U6JUOFPW/U6ujm4XRmJQ0HA1ooeqpCTQHyPCD24s8KFabSZvySuGrA4rMf28FLLWsG81cn2JiUqtRi/krvsaC7Y2zsCW61sW2yJCL8B/nGNyh0djrcE6x8BmhKgPwCdAcLNVe7qnAnGFTYjosG/Ja08XC6p8g/VARZvVY+q6wIoNLeJ9puYdvKZrQHh2VuCwoW5i16EnRDxr/ftX/72ce/gH664edeSCbpV/lUApADRz3voN82NHPWHCI8G4luEdIW4v6aZYvyxdbF6e3n7bYGtGgTKqvIMsZXo++SmvdS3z6Oj/jqwZGOexvXQHn3YRpHn2Mxzr7zS4V6fQ+5NBh2eob8gdBORYJ44mP49KeGDPLX2QrJvaGLN8lflK4DwRS0Ms1aEdL5ODIcDwGNi3QYA3gSwvkGd7DoyS4q2JIfZRSd3OPZUmB9zSKrCA35Nd+WqXR8abr40aEr3iSYAwULmQi6nBMm5AEhVA9ChTsTwSVOs3lCznD3iswwo8yXzLx34epD16tyNIW2VQ6NR2RfnlkmatHFRD7/fWL8QUUuQYB4SUxFwMyAOAEIHIGWT3W5HjSYIAByKcBSnFGTgS8C2ME7rN5pWvlZxox6ti3PD2pdYJiEgVKCUr+GyNwJIKV7+6yxqrTU6LyNOItKR7PBQIeOFahda0bSr87lXBlVHOFSVc+ZXpy98dHqr6+/B4a8IEzQ1ObyG9Zz2VGP1uDVYCr/KnA88MjWwWpZA6Mj2yM86tfDM72MP+Tf73t3ucL3q7q3oaI/OTpl1jdO1R3tP/bjmc7ckGt+XmVS6K6CFwoYUQPyvwRELPm/Z9ywwjAWCQYB0nYBKX7m4r7+DSXaHxF67P/3sGzIQR4bOSySdbI1yJztKBUTA/wgOb1Drc2zWhedK1OrUNK3n0Q5FlkkZWs/dS8K6e8+6kjxYRpwzOerBJchhaFX93zq/K7pvXursAo3upIfT3uq8u++mIHt5iwBb8aANIe3/MzTnygMOSSod32PyJze1pwRfELCDwIXWN6mRQDERrFoTEKOfkeMDgo0dUlHcSyLZkwMrPeYdzF6MHJacFBNQbwRS1XOiV5UEkrPsdOGxnTFKnkjTOUBRclyAQjaJMloGINAXyHGG+Pe+/Yu3HPRv/mHX/MxJp7wC1itsWEHY4JhTs+x0I6Kj8Myflz07DHxFzL3KdaTlQDgNGIg+3Gh3OleqVSoBxor3uP7PAoP1KNFQYeza2Hi7C5bearZv+Po/WhA38tg7ke+dyFNU4d+U792y3pn+utuud9v1Ts0F/3NjyxBvngMI/ZBjrZDE6gWGhOuBceXDazBa0oHD4wigGHEIh2ehpSQMapRQUsIvRJi3uKQ4VtfQa6z6PnT55MhrmoBmg1CuzYhSQtmYtCApxm/H/+UT1v2Hw67kdFug8vAbjByVZ99OkgF7SkjDCGEUEMyuKexuMFoIOfS41eK15nM4UgwCRCOwbwh4DIF0EpkIieTuRCyLGGlQxsskV8xAteaCCLcmhIUc+NrDlWzWTQSwlzXCLPy/LrTFaTUw/N0Uo19iSMidT5yPFBqHhHwMMGkkczgXkaSykeIUS+7AsBnKVL2gv636M+hHQPcm7Vv8Srba7ef3IwZcfTDj5I5eedcXMAKXCknKcCCz7vVr/W2v/KuTJZTknl6tF3m2j34DZXYAEQ4Q0vsAqAcCMxC3M2RbCSCJIz0jzGYAYDASWwYgTGmgOxD8LEBa9PcbQRaLACdXvX9mu3S1JF+1uNfkFkS8lyk2oJtoL4Mx51MxUBuSNxDjFBnzSIrxnx2dYNnPOd/NiCkbVJGqABJEYCpZ9ip2cTntZbd1AyGCqNJkMi57Fqt0Z11lW7P6NkPEKjc4h/9a0ifNzfPNz1v1PvbKhb1uEufdNwe35T7OcnWQrSx1dqdRLRAhFQhTkVMt8FKAPsG2ogGprl7bTnoHH3OC6sm+eantSyX1H491feB7GZwjEcCn4NiODQ0wSxNkGe9XSfwRAjaUEOKZTCZgrJ+i28vp1+SpAfVuSHutKBhcfPGgv82/zdZLc9s0qoHV0PiMNlp2ENFvIgT390Tjh3ka1wsbOZ2vCRJVAmjnlk7rPG7QOc+AW4bZVrInpJ5VruMGo+VXIDpUeHzniZptsPvQj0u3BLX+fGj2pWkesr1zom+Td4VW4H2ZF14Y1jfOnaukUYce9le0Dw1Gy7dAUCI0OmvWRYyBXRXmqW7cGejudLRN17ptD7CXR9kZsxartVcf6P6QAsQr8hYIjCFEcYJ4xuEoMRwMQA+RzJcwxAhCZmBIf3GgaNO8tlMgLy/dYLSeB6C3kMOF+tpQOPwyhARtE78v9g5CBRw2xJvjEFA4+9YC12/rnW1sImE4joiCTHH6mQajZSsCbAMO+2pvONFkuuKnhjeR15fV418e/+nllP3RKi7vz9J6nO9SmDmnnGkygbGyLUFtvhP3TMw4+8m3LaJnfmfJtnt3G/o6AFPmfoPRvBkQs5CwOQn+PYMwIhQmvwcBYDchH0oAkcDYE54OB+zcvyxpTWj7uGa2opDu+ZmzBvR59P6qsv6avOplO7LSC57+yfeYr77dp++jHxGK/oASADqEhPUy1vYeWPpTtqvHzkM+TfbXBPxEvsdK0z476xGw+qKH35W6dW9bZA0PtRXFju75yEVG6CoBe0EmbieEP0Gml1FiBYJdLBF7Ys/+ResTfUI/SS4rsdcFS0W+ArxMc/XZkuHilv5aI0xrYvAnUEVzU1yT3C2vrC2Lzr9++bR30LLu1tR5TsklTUvO4Cuu3htPeAfXkkKpW/ZRmRfn/tS08/klzbt5INBlIYcBnP6Wo2A0QS4vjmA6L/bX/sVD/vIPe9mqcS0U+UTlZfT0dtpaIKGUp9FeqGJDNi8vDOmRn/FU/96V5kJOjipJRfcTwEMIgtnLnkTgx6sPZhEGENEjyJjv1oM/XrFqXc8c8Q413c73vO5vqkPbc689m+wZUv5B+AArIF0hGQ5+eG5n6IDcqx/8HthmbpHm1iH9NfOu1hfNvTZcZ68IO+TX8scFEf3vQcaSkmL8FHO9nkZrNAdahBymC+ZzqpvXtpOegTcZAFblW5WnRnZoRuZcemmfX9jnQy1XFp729P/29I37hAP52xEDAnf5txkupIoMRks+OHECMirceXD5oivuvtvqsvuq8r0v8/yL+/Rh374RPsgLkE0hxRgKAgAhAgGOE4c0BLj5wAzhBQI8YLohF2SIt+QS4YNFJ7arE8szXs3Rehw96h18uGVZftNOBTkvDuw7bQcAClAyXc3kX5xOSfx/jcTDSGLvm2L0Qqe8OvWIN3dFzn/64uy2ZR2KzGO3BId/Ky4OMl8dXy6p8upjEN40JoS2M8j9EVhrITEEHNRIbHLBiW3Ms8eQgSjj80R4BAHSAGgbEijvw66Dy5dd9PD97byHXpl7W5QWhjQrK+zsKttDy1SqrGtu3idSdZWAuods13bJzx7gYSuJ0jJUr27a6fPvmhvmm2L9/euW59lPD6e+kvKXfUdgq7e65md3C6kojh7WM07RahVpqPmyX7/81FaypHIuaD1AOcy41dxdKVNBK0wxAdXmcuN/uHL2lYv7znUszmpfrHJJ8a8oHVWi1pg2B0V80zcv7R65vKzJQ32m14oa237ox68ytZ6JVYco92VdeGmvb7Ovq+QOOPJoJWIHoGjd4TX9czU6o42pSzsVZk897em/smthzmyJc32aq/ePTkR7kK20528hETcDlzfq2s+SNsLXUdbxjKf/z61L8wc5UCq87O7bxc3pwMc7ThjIJec+ERVWVX9xwOBrL29zwidoa1/rtXm5Gp1JsFK752c/f85D/31YWd7o3X5hX75bnzwDw6cAlUMYYWh5WER31GxXzmDxkiO/bm1lyxubqXE/cNivyf7WpflhoWVFj6W4+5UP/PCRiMbmm8ooHtheeGzHE5VgKYwkBu1MMfqHxX09jObZCDiR8croiIP7Fu3fEtz2qT7W1MlZOs9kEYZfX/4kyBaABWXm1D91+rB7keBFErIziE8h4AecZD8EqYJJbI3M5S8ZFwce9SdisEpi0sRDU3wbnHPEnXfB0sZ6uvFr/3Mb+UaK+28qq6jGnSjvncjzblnvTF/dbdd/V7v+f9NfhnjzB0Jzsq4jag1m6XcM4cXEGP1eg9FSJAGM4VxsNhVwYAAg3GOK1Y9WNDE5+wZJGFAAIMM+BHCTe2enhYlP6wJbCefqWpt8kvBDBvRllfPq7XzGouJzZiHiIyTLQcBUHoBwBmT8iiFdu537lTow+JUkPiD5kUBl89tnqcXDoaYs5DjgVovXus8ghGeBUQcE5k0EkrI5Q3weOQmH9nbCCRZk51hQu7igLL9DiDGAtNIUG7DUEG/ZjYDrgOgm05XbqUt9ZeVMLNgU5uCXlaGxbAxyUkxWCOFpQOok3DoZKowMLSAsQRmrTatup/7EIAoAHkra/92cbLXXxg/b9Dv/7OX9lkBb6UBABInLXoLLs7ZJR+WkfEzmhed2MpdN7/eabCOEyUiQC4gRQOQOwPIQ4QIQ3GDe0rPA8XNA6ifYq0BUCIgdgQTblD4SxlnzPjuS+cKlgzkeznKnQ5Y1FS46ydism/bll/q3Fs8Trs6EdKpBxq4A/AnamuL0DwstKsb5IAJWrTsq2uBrDbQZnHv1owqUMp2MFWq5s7lQxq1gqgw32dGuVFKdPuRbaQJz05hg+BUizk/c+73+nIf/t7v1Lc4/nnq4pQOZ9z7/MLNfRbnKjtLleR1HSAgojC5eQJI+ApKrQyP/SDJ+YtG4nhAgRMuS/KZmF93Qc+5BA+61XCx4svOYU05gUQiCobVjeQNg6Q8os6eIyW8KB1WUsDkBnRLgHBegM1LPKiZuVfm7rsxvrnI6v1SYvk5bGVNpJWK0OjkmQAEE/i/JYLQkIrFFQr6jsfDj8Znn3sjRuO2f1OOhb26VvwB8AWFqlWyHYNUB0bLC4zvSa7bB9sT4ry+4+W5tWZ7f39du65Whdf/1uqvv8Q6F2Q+OPzCy0AAAIABJREFU7BOjdhA+aYoLVPpNGNRx4FmMYy2jLjEGRjSLsM8/v2e+p1wRVc5Ul11lR7tCle6vx7qOfS1N660Y43FGE5DQFxB6EucfMWCVBjSM5hJBZ0AoBcBeRJDMVPhe0iP+yV2XWkCtxtPIaehNdZZ4GCf2FAJEIqFVcb9muDIxxv+7aKPlMQC8F7jQ+f073c4722jb1mCKRxstezjHtUI2oDZYCvvlcoffkcdD6gW1jW9uOj8o9xrs82v6zmDL1ft1TnvT8x5+v0UWmaekuvluFO7l92WcfzVD57V9jOT5h1eXoc9XyYX0SMgayEj1NgB1J8BzCNBE2dVxOI8MJODkyREFEL13cuap0NlXExf9HNrheQ+nQzcy+8IXvfs+1q+qrDsO/vhdscblyiHfJlvvzzi3tOfAxwUTbyYSFCNCvNB7rK8tDhxYvGOPX8s3LFpdQSXb79pLffvMHCXyPV1ybdkB3yYfZ+o8b5IzaFGa1yyyyDprSJ+pxUSUBsRWIgInpLeQ8A0CCgaEB1Fmcw4e+H7vpoDwpy4VWXR1wdLeudcHhJYXjQcEZ4UwSgJWssu3ufGj8AE3hYwreo3E//g1KWF7novX3lNeAVPdZFkzNvPs4iO+IQvCCy1jKyS1eUdgq1rSEnXrPSL70mM79S2ufhTeLwwIyoBgB5JyUFWdqto1cd+i5J+adpjKxRFUI8mrotxtuOXyp737Pta/1s8EYxGwHDkoZio3IgK6C0MWAmqOBM4lx3+l827+25wqtvlWc0F916uAwiHmy5Pz1LpLwrX+zQt7e/TMS3tETbKHq2zvWK5Sn8vWeuxL8gkVQPxtJZHvKJWqWVhp/jgNOUNKJPXZLJ1n8D6f5ntnzh8xRWTS48ecCcjw8X6W9A8/Prd1y5omkY1GvFSXNefyJL29bFiZpL7sKjvDC1Ua0+83gEOh37k9oE3Qwoh+wxJj9EcNRgsn2RktiN67Di5bfs4z8KcUd59a656qfEfkXJqepvM6OLPT2HBkINYmRwHZMwBUIBF7xQmC1U3vo1xHAxFhHkc4nhyrV4AwYQQKMt1TdGqX59Gy9I9S3P03nPXwU9hrQvP2wa4PDRAM+wYbkrgvSbjaFBtQC1yMTsgZyu3O9+JPb94TUF7SZXtQa+X73zMvfaCb7NCPjXqk3miL+p4jA3RHCZ5knPSc4JuSlMNXPMKjBHAVDASbEGobaB7cv3jPEa+gjy/Vc/jRUD1Csy9HdyNHn2G9ZzwhIx00xeqFpE2t9M6Hf2U9dvVwwc6gVu+GleQ37VaY/diAPjMmih+tOrp+WqCtsD8HZheHsMI08plOI14+lHKi0UgmQhGlQOtMcQEKS5lmvLMgxd3v+cCK0lwPp00vJO+PeQW+F1lkmZmm8/rF214eXsC5Pab31Gp5BHHf3gNL15zyDEioqrMYWxlar92x3SbcxH4+sH/xrk1BEc8F2Mr8uxZmTD/jEbiqeXl+jyKng+V5+SeGlRcatLLstzmoEuBuKA3NufyIm2xvJQFpJZl7ZOi8Sr9qHX3qWkiP0ddslhTB9qyaXzYlJbxZptZkH/Rt+qchN61/aEXZPXbG8txkR5gTwH7d1WvjlK4PKizuukmJGmNkBwIDAiQAhyO1vl0IA7YkrrjHrpJKQebo7yjruz60w4vFkmbIPZarY1oX5XTAHxdUkkHqSQajpQcQ/Fh4fMfzN9YZ3YlRnCk2QDGbNCRYFgNBHnJYO6Dwqvf8M7u/3BjS7v3hOZcelYGVjY6e8p/68q2KSrHnpFpdApuPRlmRjfgGETKA4AKhwJDwHAFdqjLxa7CxJVzOEWYkT/FXJDwaSnfB0sZap/Frd8G3fxegc7e/7kx/3W3Xu+0qZso7MQ7uRJ7/qKwKIwuUzXotR9QaYOkPBPSrED4XjMvnU/ZPa1+U21ZHDo+PW/VOP+wTEpAcq39GcaPm9Chyek1ZyDFqCYTvmuJqswi6fJz8oktA82jgIhT878QZvQ9MZUye4quI6t8qRRvzRnJyCnOA5c6yoqFqnaeEiPqHr59oNjzn0uZsre76C/UIwN+Ur1hYyPyp5KkBf4lrguXAAL5Fwqf+S+Chu6JJRNghKU7fTuQZtcIahTL/khBt3FZml7T/j73vjorqart/nnOnz8DQho4g0sGuYNfEFntL7GJLNJpmejE9Mcb0nhhbwMREjT2W2LsCdhEQRUE6M7SZYfo957fOGHgRjcn7fStrfVk/z1+Jczn3tHvKPvvZW8XB4mOADDJT/fu5N1nphpNI6VIAdOtLLcne1TfY0RDhJGB/vt2wX6uJ4q7akncsK3GzRPMzUv0Xc6d3RNYTKHAnZXeaUXLmQX+rubMURPkxv6j3Jxad6ammLs/Gtvs79UeCbSmw+Ty07tKC784JjOmC7aZSKaXeAJTbbREJoNIiSK9yVtmwivz5l5hw8enu074nIHqJRBgGiGGMsiQE3IJc99Wd6HyGxIqUueUaEFmUyFgCEjKTUufTp2YEb2BzlqouqolRRZ17M71DfuSHw75yZQ9Pp310TEN1V1yxMJs7+BLGNbjuDEIzpJwV1Etk4kICZAtSHN98jPA2+E7GYlOqi+fplapMCuCslnm6D6V+DnN4qNU4ZkNw3NOfRPa+ozEZNxxApJ9zk62cp5fW+Nottb4Oi+8x7zAWbG8wSpioXhTb1/eCR+ByBDzEgD1LGVsuADaFVO49vmrlzqDoTzvWlneJaqidn+kdbPwuoit8fnFn8bSUiQ+XC4pdDLHCXn51qTKgzW0yFozApwKS90TGXneHdxF4kQE8hBTfFRB3uJB91NxZ/uZ41HOQggGj+S5jrULm6ZNJEWcDoZ9mTg34Ww7Sje2YkqbPRWBvMoZXOZPnqofP1r12R1VLkIi7ifNQ3rHJk+9ovNO8XxiBZQjwXUaqzq3JmJxWdZYystx0fndBc7B0zen1swMc5l5KlzOyTKXZ6GO3d6TInNVy9bnxXSe0oZS9f2q6v1v6IjlNvwYBrvLw7pZjgOf5VMHx+IfKL31UrvT4PcRiHL0tIObZxc3MyxjCcEDgrKlugPgsisyte+cezUDjCCExDGACEvySMVLjqi1NknoHtmIMzUjZ8pZzEyPsWwRiZpTVI4EqxkgWIp2ORHhPpK5oDry2DKH9O9/s3ebWmzrUrD0//CWnVZ0ABnxcNrH/+N8yAfbJiLR1cw1V/u/t0ivUShTmvZ534K0gq7Ewz1O32A2AyzVHquTKwkSTYbxBoj51TBe274GKqw/fUHkdnsCUx7UdBz4GFNZkztD97M5nWXWoXEavIYHPkLI8Pm8igzhukkTBtY1Qifuy7uuL24ckmSpmbvzDxIiHKn8e2eOF9MoSkffXvuMr0/I9fDfkeeiujCzPe2F+++FH8zT+UwGY3a31yvA28LF1Q738pzNrD64NS5rF36EQnbIR5fkf9er1iDtM9HRDyZJM37AVFXJVTct29Oeu8rXFb/ftNVsOgAcBmA8B5EYiDiTCTpHS+QTxfGd9SfoXOdu3rQtLerQR0GrMK9ZsiEo0GSbbAUwKxvw2BMcvvL+yYKKaOoMHdJ91W+QEI/gwAvUfWZEnjCy/POSMV9CcQVUFQzV2c7dcr8DlIVZjkpfLGbMl6M+ZX/zdA6sKJh31jfBYHN2bj18zIH6GIrvl8ofXf0JIBHv98sGf14UkNrHk7jaexhdnf/dMu2EjMrQhTax0RnA+j4VHBm7NQVv55a7ykJjHANCOjAVRwOu/nF4f/3Xr5IYEU9WbKup0X0b8N6mxXXsbioZyfdRnkh74ZtWZTd8YJbJrJSqPc+3qK+fWyJQnvJ2Ojuc9A1Zc03g3fat3e4+jsjhsgss8q0EivaYRna2PeYV+4xKEqe1MVcGBNmNPXP7a9YnfXH5ldEXuhH7VhQVedkuPjaGJbpbZnyVe1kkgdvN2NHQSGXOUqbz2hVvqxoooNFgkkht7/Nv8NKTiyuzvI7rGbQhOetUhGjfIiOYG8nBpADh6dNnOI7rW77Yck00sWEPRcAroHJc8kV9K7kcg2YD0HcawVaDT+sjIstx3YsxVxx0CObIwdlCTqzdF9hifDzOn+7/30DomFNkMdqSQwsfBBXPRipPeIZ+UqrTucGJuQPVDaIdnVoZ3cV86v5J/pH0biyFWTqn6p9B2v+30j9YjFSVUIhxrCS4m/6CfJDotD284v61ITkXNgT+0NNvXlbcPs5p6D/zDSIvnu/TC1lEql9OrUqEpei5h8O363ghDEWEEZXAQEcYzynRAkJvm8AtQD6TQ5BofbaxSpV/YvOevwOyW/SarLIoe4Wp4uE/Ph0e6zRYVQujp8T5ulnVjWrTkqGFm8ZmCg37hXypdLvmo8rxvuvee0+Pbi1tGRptrh1/UhvxSqFKX8+f5nshBhNpe8sAv7yr7RGAuY1CWOV33Jpv5zjynRDL1xaTB7UaXXXirj6FkCQWwNUhkOQ0S+TUvpyVZBEn9BkG+7puUSU3SQPx9x499v3+/b5uF/DKI//+QiiuPFKh89z7WbviO5nXg7NfX8g+s2hCa4NbFHlJxZZ6UiZ45Hn7rqhvqPaJlMs8Qq6VvmVJ9KMM79I7O7M3zSzBVxwZa69v7Oiw9e/WZuxSQdciYphuanK4/z1nYjWvXvhMrVxSofX+75KlzXzb6OSzaWGNVNw/REYYMpA90m/Gncw8T8EmgtD0AhCLiK1+c3+FHTIY2Nq+AnMVt+h6tlitc+46vXHHaJ2R1krFysI/dNuCSp+6DX4MScVrJ+bmRNnNn/P6FJpmDln2fnG64H4C9V392j1uzFAFCKMJXmdN1rfizN03QYD0y2D+uLDvo6WsnVq4PTXymd3XRICKCbGzypKb9d/O8GYHxDJg6K9X/va5p+jUEQWQAbRHIV4zSZwBZLhPIk4QCZ4aLdzOCZQhLEYQFGdN97ton98DS/2ZFufXZ/3MH+btU5d9UVl6Nf6K8/0Se98r6z/TVvXb9d7Xr/zf9lbxav5e7HSP7D6OQV77p0E3geUbwmCgj6c/mHKsaUZ6bY0dBLyAKDoCo9Fad4PmX+4V3Tat6igB2B/YHGIdMyRD3NHeb5vm2//Tca3K/kHgU4ZawHe68ioxszpjue8cb49s3LVUrOLCCDL+kTtsH3Rr0da9cORJVI1O21rgcZT42i90mlV4fnjzVzaT8s8QIvIsAaRmpul/cm52bZjm/czbo/xR4QELDKZAPM1NvGvvw1HV15RRkwntMdLmACIHIWbAoeSRzmrf7wJ6cbriIwBYBhStbM9csVIm2SAbEwnWXGBC6Myjq608jejZpFrasz53KygjORoDqjFS/15JXG14ESuN5e/G/5a7kWpcj2oFglDLRSyXSSAeSKqcgVKHI1BaJtLCPIuDbv9RsJRDNABdmpvq17bGq8s3vzm+ZnmTSh4gE6gUKqmq58vB1lfZ4gskwnmtbcT2w7US+6ZNuk291kxZgIlA2GJA4GI+bZ6yGCMIbzCU2sTzddUZ8jAG74T4wzHr7mTPeoR+c0QbOH16RP6BGtOPBsE6HutSVfpRcU/oVrlz4HDfCQIBlf2qcRLAbAzYWAbmJTDf4I3yqsX15ux6yVz7qJBLTEb9Wtxw6+DOckVWo8tr/aLuRt7lj8985MICMFWZM170z6dvLN768uN3o7bBGGaRKUUFFyU9hHY6lhXXkLNITjAABSp+nRHhTECk3s3GnXSfTPtJLVbk6pyX+kmeAV5KxMjHTO6RIZ2/wfbzdyAwnN1dh4OGyNdRJ5ZrbWDiM4CJEXEaBzgaGuwiw2Yyxw9wgRmBwRhSwQ+Y0v7GN70tOrxzMgLxMKDzLEI5Rh/WkIFXy/34UkMkyU/3/lq5oY34pafpSxmAOl+/grJYLXkGrjlgbTC3B0ihzTet29RWz+/Z8eNzdvln+GzdyQMC9mak6N+CSkq43UcqGGc/vVbUcs7tOrl7i6bT2dAhCiVwUWxvkyl0jkqe94dYTRViTOe0mSJe82rAeGbsIFNzGWc3HAM/zp1Pr5gY6LJ22Bsd8Nqos9+Vz2uC0ZxKH8IP4zYSMh4hzPb5eyISp3K29ZT0YwHgg+DAwlk0dDZTI1fGc4UUcztlMIms21ul9jJCJyPAzxlg/fhEEjL3NCD4JwJwANB8AE1tq8f5P56z/lJO1A4KPZqTqUpLTDdnI4Bt+0XArsxS/RgmZkzHZp8k4pOsafV/iZIsYon1yyYW+/fTXbSvCO538KHtXfKHae2O9VFbV1qifdkXjszHbMyCbh9jaBVnNYInXBm3HgXORkG0ZU2/O/Td13+ALfoC+2zhYcX7zg0FWY9ffA6N+4M+NK8n58JvwrvO+q6my8f46fGz51pPeYZ+UqjwqB1cWLH203YiyIrVXFDCoB4RKBvB9S9mTR4pORU4rOffJhpCEptDV8SXZny+K6jt1V1WhcNxYuOnn0LYz71SuHQGxD/1weuOIHr0fdgAhO4HRHlxehHHXYoYOJHAVRbbo0cKM6EmlF5dsDElY2BIsHVRZME1OXX65Hr6bO9ZXLMjShnxUqPEuHl5++anrKu/dc9qP3tj83fwiBAE6xliqy17OOxT5RWT3/KeuHdN7N9TJb2j9d8SaDKOtgrRiv38b9xj/s4QAb6qcDp9FMf1UDEEGQE6gy/kVEqHJcZmPgUUeioCh5fmvbg6Jv4Wt9mf5cj3Erf4x73wS/Z/LJIo8DJ8pkKG735x28ytSpcafAV4DYNOQwa5dx39IfDVhoKtWrjgxvOJyk4b0X80Ljb83tmtKTWlPrdMWWS1TXwyyG/v8FhjzRZea0uRgu+k+DvokGKvHWgRJ+d6/YN425tulNG9CMELrHE+/tYlG/aQSpXbfivBOHrOLzvaPMevTAIRTpQrN1w2C1BlurZUIwORGqeLs7/432ZJ3SrysjzoaZtcoFGe8bdaON1Se+8Ms9X1vaLR725jrxh3yC/+sS03ZmLWhSW3SwzrNQuq6TgXJUaQwiud34sjS45uD4+bZBOktoHJjG3Ssq+wYbK3vOaDH9EJA8CGMpDNkT3WuLWv/5uX9RZVyTVCAw3xZ7XQSk0R+dXTyZLdmKCUwBxmU87W287oarWATbyCF+/k4uGS8/us+v9YvVyvVbtPAEeWXnz6lDV79UsLgI7+e+vlZL4c13kUk1YAg4c7y2Rrdz1zPm4OLSEgIN6ppbAsuBUXtDQN2nN0kNUvkJSd9Q90X15yp3bG+albfHrMmzC/KihpZnvOkQJmcITgEytRmibRoVMrUW8YhA9YBkT0FIHzA87CVX/FWBEXXcm12BHIGqOg2q+LpicKTsQ+WXVq0MTj+jmy/P+svg77Y7wlb3ccPdJ/evVam2Agg9uamW82f/2jxwfpJpRcuHvILd69PY8ryXv8ootuC+cWnnzYJiuJijeaSxmb3rlZqqqrkqpqRZZef/VrmuWxjl3F/GlnEEEYwgm2ypvlNY7Pf3pynDaj4NLJ7v/ezfy8XAGUSRj0VorONgwhlClGMzNH4fTKWeOxtvh5GWasV6ac37FkbmtQUxs3nnEq55sKsDmPce+DG9Pblfck9q4se2/qHhiz/dz4PSSj1dDIqyJCwapny1GFdxC3r5d2+UYGKwvjSnJXdez3yDhXIsMxUXVceFcIvcRvXmMPHlm074Rv+YZlCo2+eVytLXVDX2rIFHKS+0zsY0mf5BSIgeoVZjR7PXj3qjLDWl0tslmq1gNIGIit7OmHEok9zfnuJCWiXiU5vpehqXStVZh32C69pV1cxNc7oiMRVT97y3ubvSknXL2DAxtWf3bvIDZYiJlFkK7kufdQXV+Q+Xl5WgWE3ypj4VOHx+DFluW9uCo5/k89Dnk5bxPCUaU1g/S11IGQYRRqdNU33YvLqWh2A8wdgEMYoFiGBWET6Sca0gNeT06uOISM/3S0CjUcbINIlGdMCbomQadlm98DSu43Uu/92D3z7dwE69/rrn+mve+16r135TPlPjIN/Is//VVmT0/Vnnrty9Fg/w/U2ThRMNQp1waOJQzcasg/68c0AQ3iEs5pOHlp6OtsjYF2ZQrugWi438ZcGNhhHBzotI+Kd1cEpKY+sQq5X1SwslCH7HQWxT8bUoCanzA6fX3xX5hUQ2gjaNS5JNwXOSWZGqu+dHYD/eDA5Tc/ZW9yIqRMilggCvuG02n9Ynr3dqXE565bE9PIOsJl3xzfoT48uy32VAogmiSKvWKE990SLm3OeJQ+dZwhnGkPNUn7Qd2YE0pFCauPm7fsLW8b42SzRAojKGyrvE08kDbvFybLlskoZEiKwbS6rM7J5qGpKuv57l82kFRQeAYzCb1kzdE3C+xxQAgZv/XxqfWdvlyVuZ2D0ssZ876+89pAUmGJoyrRX/mwJbyzr1xe3DQuxmdoBgLhLF+X1bWSXS5mpAc90TdO/jQD+3J126flto1tbawbs1EV+SwWBjqzIf1IqukKciLVbg+PdByUeulcs0vJHesz45G7bBiZgGDD2MQeGU9INe4Jt9d6/ZvwSl6/RfR9qrR3gIIK+xEN7UuKi8nij4XERoaECpRfsCvXlbO+gjMWRvZsAFwGpzAUYg0goUHZnd1XuqEtgYuY0/+4Ncz5ceEnr9woy+mFSfRUPrwzO1+jSipUecwdVFSzGFa+9mpyu1yOlUwDIbcAVSIR45nKNB0J6cLN6BFbRyLxNLT4XPshwtb/CYowPYa5uxSrtT8d8brp5N0+cDUkBxQe7TnKHlLZMDNmjQLAvUDiFBHu8eWnPkZ51N+IvyLWsleho+2Dy5HVMhP0oQAgAG8MArrRkC6ad+XVaqK1+oIzSoK/bdDv+SFHWYBcjxt8CYxu+aNOjGEW2Cwh0Fu0NLkGmXvxa/qHOHevK7pcwJjFKZZXPJwyOKlNq1iARWlFKhyNiRybCHOAuzgilDGBt4/jn5e+6uuoBrpmFFJ9nBE4xl1hGiDASCXuAIcZlTNNx59i/nVJW601UZMMIYMPhY8u3nfAJ/ehUg8l5J61GrmVplMgvOJEYi1Xac08k3cp2aZoviNtAoSYz1e/VhK+rNBoPqEKKTSHYzQu38uzGSaEOY/JVpd++tsbyJ7YExj3/UVTvCwzZSwzIgazpfu4QwpQ0/RZAPOl2sW+WGr+tH0+vn60V7aF7/SPXPVB+5ZFipdexOR1GNR1IGEAfRBjICAShi74ASG5jHzKCryLQAUCxnzv8uMOgrYjsLADmAGVNWnSc8QyA4xHI5wxoEiIO4HrRlOA4ziRExCJGoVUjO6+xuP9bsJQCawOIb2VN18Unp+tzxpdkp4+pyAuTWU0J/Ju9oA3KeD+m95sCsv4npvlfbXxv8mq3iVcFoeKP4bb6A59d3JF30TPAb4D+WkCexvuLMIu5n4sQY+O81q2muLen0x7eUxH0mVfHgTMY4tHMaX7u+ienV88GoCOQwl0vujZmrXmOIlDuWs//bnRp7mu7AmLef7nBVs7XruNHvz+yIzD2qV+DE5LfzD0w+dfQpA/WB3JGJFMjsrWUYRzXcG7e10tyd/XtVFs2+bfguKZ1aExp7hvbg2Le3Vlf71zaUP7lutBEt9FU83TSKyzxgjZw3K7jaSGjUqaW10nkixhhMxmQREJhMQK7wQDdjKUll3b36VRfMoW/oyVYOrDy2mQJc6muaHz2ta2vnG6SKnP4eOOGQoVK7/3NxxsIZA4AjWMUUoDB1vdy93QIs9b7eFCH3GS37/WWCjJPlzPmqsZn4900MzcEJY5Lri1pO7nkgnVs10kJfF1FZJe4kVlzAzE+ttIFR+dYk35YY3j4X00CnLV2Xe11cF7bUVu711Z4zC88OsZMpF1FQVDXSZTLuHSJ0258TqLQegNAKTdM4WTJvcd+aPNywkBjtUx1emRl7n9tetjYru3qK5NaWer6lyq0RwLtxpSdgTHf9q0qGq6h9tDLGp/fY0zVQ+wSmX6frvX6v6oL/71L2eXxQchCcz38NnGmtAuwYUlU7zPjKnJHdjJWfA8i7b05OD7uiE/4iSU5e3rXyJUn1C5HdJVcnXHSJ/R2JiQA8LLOcxofLdR4bw2ymFLULkdcvVR+tlDldTKpXj/1kG/E552NZcN2BMTEfROe8iSTSkpRdK1BCtPijVWqFec3714blnQb67ixDXoaigeE2eonnvEIOHXCN7zNT2Ht9lMkXh9n7xpolkjqdwTGnO5eU+KO6BlSkT/HINecn9rxwR8aQ4OzUv1e4fsiQOQXJ/PlZ3eFHDTfWP9LWJLbxIanQRVXZ5QpPbMsgtSYYKwcd8gv6jtu5ub+nmtLegXaLMmzksY8cV2r/YQw9mzGdP8m1ltyuiFNtJl9DpxeF1io9Nqf7XVT3zXGXNO6Y13Zy1xaY8vJ1W8LBAhn2Ta+k+9R6iXyggktXNGZwBYiw2CRwQZ72TWXKjiyE0OIIyh8xkQx7/n8Q+27Gsv7BDgaeksY8zjs22pxRQtg7m5jgbfrAlvdO68mDnxwv28E1+lPzZihO938b75ctNcypuzS8cO6CPeFwOiy3IVrQtq/Pq4857ECldfhCGt9dw/RESMVXYEFap9lgXZz92+knivuBpYigU6UsZmZ0/17sNnv7Py8dQq76uHr88XFnR1zPHSfWASJpV29YfYNtXZziKV+wEnvsKXzHXClOVh686Ime/HGkP8AxPfrr49tINKqyZ3Hu/ecH1zc2S/JahigEh2tGQPYFhjDDaHExvpFGmta1zXUeTl9W+U29vHf+XYan3moJOfDpxIH/XjKN3x8ZqpfeHK6fj/S/xgxcZ3P34LjH2sQOB/j1jShJPv7pxJHDs3yDnSfQZoS4kAG7EECuJcCW/DqlcNCqKW28LvIZLH1lYxlIwjTBVlNXTgYb1AoC2NN+ocUlPo1EEmBwEQfmyCHw74R/mPfHetzt7qkrK6eyRgdVX92z3c3wVIWRQkuBQo7ENDGCPRCkU3iebybu6diyLDGAAAgAElEQVRH97rimVuD4j7pWF/RIdhq6t5ct7bFe+5jBPpkpuoe5VNC13T9UgJUxhgeJIRMo5RFAIG9wGA2iORFRHrbXrQxP4awhCF+k5Xqd8vFWst63QNL/5tRe+uz/+cO8nepyr+prLwa/0R5/4k875X1n+mre+3672rX/2/66+fXt9YP1l8pthNJroMIZm+XNd4BQn1PReCn7k0WwQcZMK+Mw987twbETItqqF4ZZDN3MktlN34ObZufUlP2Zl9D4byUfnPuRwZ5zVlZXJCeIXsza5p/EzOk4xeXPpJ5+XsABXf4bFO6GWJUmjld96eMla6r9c8RgNFA4brbRR1oFGNgiDVV+X6R/bvx8zbdt5YqNSPfyj1QprObYxEJo8DEKplmr9Zli22QyAtHd53sZhw0Ju7+jAAsM1X3DP+3P1hNH3LHYn44PGKreFIuij41CuUlBRVVaocjul4qz/szcKwpYwG2uqij++npITca/y0lTb/HVlN8WO4bxg+GzsxUnTu8iadGw4bdGaveLVVpjjcQeV2g3RTvIBJjpk/osZHll1/cFhD3wWeR3e8IIvKyHrDrZ6ups1W9TJFLKaMMsV+5XGPv8dGM+JR0/UcUQCAUftyWufptG5Hpj/qF7R1YdW2ir908TATkerRqk0SeyQ0W4o36uFCjYdjwXrPvqrf2R3jxExmpum7J6fpPRpfnhT1VcCyB6zRFWOtC4+sNQxTUGQiUKWXA/HhA8jWJdI+OER13lt3vF/HtezH33XLQuNsWhghEJzL6m1nhp3r//K8Px5oNiynAilhz9ZNmxJJqhcehWpl6Wqy5ao46+KWVyW0MLhTduqq3DjcBu7so5WxHEZCEAbqhgRrC6HvPXj3OBumvzkMGxEydzkAqdrULkhvX1d7bzmlvdZZuX1feMdRm7jGo2/TbnG4ZsiRAfBmARBImLqWIj7yUf8QYaDflXG4w7prsani9d6/ZpzgrFAg4QQRuQHFbODYv+K+nflkQaq2fWiNVlDAUAmwE88YlT20ay1yD1mXUZywtPG6IN9WMtgukykKkBq3TFl2q1IZ8EZGy7NsFHd7omm74HIHNBkDOXFUzYF81B0rdYzHN6Ato3wkM+OF+OGOiP6L0JYZ0JDCWkzXd/6W/u83sd4BJLCXVVhRZN/43x49+f2yvrs3TF001kpZgKQ/N1rjsCdwQrEamOsW/WZMgKxqbPOW2sHzOsgHEyMxUv9TOP1S2EQg5gBTG3Aks3J6x+j1O+9wdEPnjsPLLT1zR+G97rO2wne4wU0KuZk7zc0uCcEMjYLCfh9A1r1+Tllrm6rfNgqzspG/YodFllxdeV2u3zWo/tskMChFnUK7hy6AjUsYB+FsTFUOZRODs8UsMoR1z2sqJVOlkSA8i4EMEcB6jzC23wRC4vuX7SMhyFCmhwF5EhkM5SxjQbU4kYQC+SNmKO5X17/bPbc8RFkAZLsuargt59MsLZe/m7KkmVDRXI1T5AfGTMqZcGHuf3wldmxGNrPiUtPL7GEreQgpPMxBjgAgfjynP+3pc6cV5razGQIZYYBKk+Uf9otfbBOrWueytLxzi7bQndVaHvqjtNGgiMMjJTPVzj+fkNAOvozdSuKVuLct66NjyzQVq73WN5kXDK/KfPKMN/GWuQ8gZFhrlfD9v35pfQxKeXR3aYe7nF3fEHPNulfZdZPJ4HgGOICxkQOcDss1ISRM7OO3Mhmm+Lktsc1BmZHn+M1VyddYRp6togqthLmeEtizL+uCkCU5C1D+d+jX22YQhlec9AjYhwQWI9AIgngIRmlhbHLwPsJvbcW3GlmBpT8ONAb6OhuQcT93P/g5L60BbQ7+tAbFvD6288vRvwTEfN48u4KYgAJhx08yEdUYGX3yZvT0i0Vg12oqgVwCW31B6HDrnFXTX+XVFqy4vD6y6kvfYtcxe/XvO0CKSi8Dgc36ZQJC9zcSbIC//DnaKdWPULod/o5P2X42z3obCIYSB5MvwlBUvFxx+i5tA3VB7VgdazSgXXUGFau/tqVE95VIP/74I+BkjLJ1rpe4/urLd/HYj6r2o/eeUmhtN+s1/9b7G3xvbNcZUHZlorJqx36/Nkr7V1x/lRjTcLMkkkV4rVnpeaGs0TCqXa442shn/Kv9WFVd7daKuftzoxtthD4iw1j20KLrv6oll2bNjTfqVACxhXvtRwePLs/P6GK4POKMN/Kx1Q32yhFKvnUHRd3QM52Wd47JMdRAwOVCorZRrLjsJsYfZzG21DmvbzcHxizigdcQ3ou2HUT1e4frFDHExUvbYKwVH2g+qyH950x2YvjzfqdQ+UCs6YuSiK6JcptnqIqRTmcJTuy60bd2MojOt08M7bHyg4vLh9vWVD9glkjqbIDH62q0JQ1JSeSTBs1w3NzNVl5qyqiqaCWQ3j7jpcmZLwudW/SfrQhKebmyv3oYbgyVUVPH/pwRth/widnarLunjIGA94x2aNaTi6sMFGp9989sNn9gSXExZXfW101gDx89tHn7WJ/jr60ptWWO+E4uzl6W16pr6UOmZN7cGxy/mrOBTPiGZOmuDt69o1UWZqocM7D6TA0y3JEZgHgDrwlwuCZFIKymw1YTixU+ydw3oYCyfbCdCrZI6Q6XA1DYQqrK9/H+5pvp7Ugy8XZ+w17+wqlWXp1a2av8cA/J61nS/W8zilr6zyzms8vKuw34R7vWB1/+KymdfK1t9JzmlXlLm1BaqvfdoXHZdmMU0xkqEos7qsJfuHobPAijAgqxU/0Fs9qLVWV5BHQvVXtXDKy6HZnv6/xBiNSd4O20dNwfHvetmi8rUF1sySz/L3jUg0Vw5+rfA6CZd8N76ogcIAhnbZdLH/EIwyGHqYRFkN7ROW0ceL2EXSMVO/+gvmwOmLeetv/pumv8+suzy82mtOhxPa9Vxumh1+glK6Tqk8AafX2ISutdtObnm8C9/yKC0zJcz1bcExr39aZtbo6woYfy7sCPgjlBr/Qfv5O0L3BYQ88Z1jffo+VeOqnxF14VCjffpdrUVkyZ3fWjeu5f2jWxnqnjJLkiKJNTln6MJ2PJwp9H3Zabqgu5Wl+Q0/fOA0Lb+7J412g6DAhBhPgMWQxj7kSGOAAAfJrKFiHj811NrnvGx2zpuCYl7j5v/xZgNo/v3mHXHqAQKmAyEjc9K1U3hYGlyuj6bUPY9ELxOwR39Fs0ANgHgcAB2HRhsRgZ/Es0EbwHiusxpfn/KZud1vAeW/jej9tZn74Fv/y5A515//TP9da9d77Urnxn/iXHwT+T5Py4re3hRu4seurMFSt8XrDJJJd9g7Q5os3p4Wf6CDBAOv9pj2k+M0KcBMPzo4ZWndgTGTGhfX7YzzFo30UUklUsjunzVvr7iw75V16an3DfvYUZxLTcDcW+YAfqhAPO56iEwcpoi3XcqVfd9p69zv5RofKExBK9xCXKDlgi0Q3zRS+dywt9lgB0RKEUQXIywemAsDBgmANLfUMQvAVl7BvghQ/CONOoL38s/4LE4pnf1q5cPe/jbTWYJoz6CSDVUEGrXhyS+oGRUMqAi/8mjPpFL34ztd6pp6SM4iAJ0zkr1c4vvJ6/Wc8Of57ib5evHfxzfl7j6bw2MaWIZeYp2Vb/Kwnk7g2M+/eguYfFwB5H1lHRDrqUk7zNVaFwCQ2bPnKZz63G635tucAkMeuw48cOHZUqPLJ2tIU4lOlrxU32Wd/DyLjUVqWtDExd/3yr5jnpK8zLWDhpHGx7a45/wWS/D5cl7A6J/POEVNvOxwizOBJqW0nfuEASsB8p+3ZL542tWibTymtIn+37D9U9dhFQXqTw3hliNQwlj0jqpMqNC4XEpwKh/YFSvh+e23FL8cPrX1BCHqYeI6GiQyGsXxvXvl/Z4oiY5Xf/tgoLjEUMqr0p3/hEa2/i3I8vznzYLpELrtCdeRUnmxeDYrb0MxfdrnLY2Q7pPdwPVf5amlJ0Ln1B2aYrM5QwUGMjWhiS2WRbR9RwAC3vxytGAvoZCm9ZpI04ACxLBfNwnLPK1hPtbORUagjbLRaT4AM/7mcLj8X2rrj2ootTvhkKTlOMZmPtJZK91TGDPMQYSwiCTIpNsy/jJwRiI+/1bb+xUljcuHFhcrUSe4yE62mwLimtiA/M8wxvqg7vU/8fxuXkd3OHvgC7GaFtkMJYhpqWf2aDN9vQXCmvLFz9ur3/h69a95q0LjnNrl90tzSg5HTGr6OwXG0ISXvRy2F4zCzKPj6J77gEGRoaYRLirwKWDH52qvf5WmdL7sJ2QhhztTYffxHrDWyappLzXB9N7paQbuKnYJBDhNUZgr9Plijk7K+i2sLPk9OqnAdxhbSJ1OR1EImlABmY7ZTPPzfR3m3r8ndQjvcLfBSQHKXJ3XThxdOnJTUGJj1yvLfdoDpZ2rC3rFG6tH1Kk8toRYzbM3xiUMJcRJEMrrjxx0KvV8nfi+2euPrtxaqCtvhcfdxUKLfssMkW59Mn2nbulVzxCQVjQnA3evGwHjq/8Kc/Ddy3Xruyvv/6QkchKp3Z+aAUT4BMEoBnTdG7tv+R0wz6g7DcEcIeBNqZGsPTg8RVr9XL1saO+rfb0NRQNF4HYHuoywS1r4U6I8QzpiwAYiBTcY655EoD6ugj5ACldzQgZwOw2TyJTfgvMFQaEjAWKtxz63cwuBj0IYj7XOnVrqSJ4CApMpTb2NDAmAYar71TWv9M3d3qGEtAgwLbMVJ3nkRdWW3V28/Yz3sGbGw/H3fVF/asUHmMeazt02KkZAW59w5QfK7oBFT4ADpbeBIufRMD3nryeMbOVpSZJr1C/ZCO3OmMPqLo2XmdvGKZHyZkc3zDttxHJJ9fOi05190Oafg13NEaKdw2/Pnx0+W+nvEM+LVLfBFc400wvU58fQTx/f9g3WLqg6MTy9SEJz/4U2n7WFxd2JlhQuDCr05j+iBw6x+k8NJcxupYwbGK5bcv88Q2LINUf9w070Ng+AyoLJtfIlFeyHM7KMaJtwtbg2Nt05zYGJo51EEHz3fktwcvCu+D2wNgEBNzIANSAcBpF1sTy2Xjq5+e5hiSX9WgJOigoCP0r8p/gK6hZKisIcFjvcwCp1svVGeO7TPzPWLtpTvgxMDiNBJMYY4MA4KeehhunF145tOQd/6iPU7gr9N9IK8M7Px9mrj294vzWaX16zZY4iMSFDGZy/WSg9C1E4tbz5N/BCVv5C9VSVW6WT/BtZnZ3etXAiqszfFzW7k4iVAsMJGc9/L+96unnDllua6xMiDDXDRmm9H/D1nk43yvIAKEPMJa///iq6AVJQ47eX33troD5n1WvsV397Waf+6oK3+vRe07fjVlrnlG7HK09nPbkKrlql5q5AgCIqzlw9FfNxfOd6bKOkjGXj0Uqv66zWQaXy1VFORr/kAHVhZOB0idndxrd/vkrRzLDrMaIHE+/X0MbTJ1UIGp3BETdUWKI5zlEIolo3VAz0olYb5Yr8z2cjjYyKnoXyT1/P+0bnMEjGM5qA7u+Hd//bUAwMeo2MXr5/dzdvbrWlXD22i3rEq+HurIwYaBoe/CaxntT64aa4cUKj70cuOT7uxqF8rwTyKgsn5AFo8pzX7ajpEpFXeESrjWO6LIQofCwb4Tl7dh+FzKn+z+RvLqyPaPkF8Jg6ris9d2edBif3RgS/3pjew2quprq7bB1p0BMLoJWEdEiMCbnv0uY6MsNEV0o1Gf4hGgYkpX3vT+l6cItOa1qo7OuMu/Uxa3PbAuKedwi/EeOZGxpzqI9uph37q8ueOyy2ndbW1PVXItACiWMaQoVXttDbaZeg7rPcJtHtkxcI7X24n7v5gDknhNpX+oV6nMZ3sHHx5VcWlKi1m71c1iTXEBsvwe0uc3g6E758v56zG58fEdg7OIlMb0mMGCrsqb5r2v+7IEXf2QdjJWHdgZEuS8/R1dcfl7qcgXZiKRSTZ3RwMBRrtBsV4qOVlqXvTNFob6aQTGRyqtOeQZveyu+v3sf3TIxAlzzVcFmL+p/Ve39a4DDLAqMlThRsMqpy6dU4bGfX6679b+R0Pulvqt5/d2SJTZzR41oS2IUaLHaa0uWd7A75J+z/D1cjtBloR2/faoo871zXkE/Fim1ZRNLLi7P8fD/rHVD7fAaufLMEd/wpoiL/w1Y+kDl1VkbguPUy8KTO3GzMUQIZMA+Np7dmz8zIFR49urRVVzn8071H16e//hZbdD6F/7Qq11xbtP4ELsppUymjm2QyCznPYLWbQpLGPl+9p74nf5RbyTXlcwPM1c7Al12wwVt0C+JdRUTBvWYMZd/Nz1qip/ZEBK/cEJx9rKnOgyfkKkN/jkzVae+2xyQvNrwPjBQ1Z/dvcOrw8AnGQETiOCLiHvdF7iM6bnUBb84/PHM+plal70VjwzoUFvWqZXVOKh/j1l3lDBiAiYCZU9mTtdxiYGy79/eWTe2LOeGQaH2KVVoYXmrjqRA7XsEORhL4AIw6IMUbrsk4GVnXJOe4cHGiJk/q889sPSvZvs///3/1EH+L6rxbyorr8o/Ud5/Is97Zf1n+upeu/672vX/i/4yzPl4Xr6n7+eFGu9ZA6quTtLZrUPLFB6/EGDSGpdTnNV9Bmf6dAZkqUvPbdukos6FGpdtv1J0Bnk6bV1KFJ7rG2TKh+LrqqJS+s3dh8BeAYbXeTgJAM5CQAsAlXCZSmDQDxjucFpqIyUqTxMycos7L+MhyAIJRsokAEyJRNjBgHUFRscjYC0D3AiMTUQErpFVDQz8ANlVBpjIqMvzq+zfhQhLrVPjctRZBVIuZ1THGS1yl7P1urC2bsBvYPnVGVVKj7PNtZkYQkfuK5o53b87fyYlXT8RGEsFhq8tO/7DMwESQb3Pv82v9+uvPSSjoscVtc++GHP1EINUc/bbqO4bjzUzrmi+ZlECHyGDjzOn65rcfLum609brp37WNO6QxsKkJg1XcflBKDfuiqNxYYVSKHvulNrFihF0Vcr2pPOe/ov61xX/opRojrJmY8PpKQ+f6d1sXdtoXdq3qEZIYiBlKDTz24dbJArd34Z2e3y4Mr8CT3qSr9I6T2Hu8hfQQa/rTy7cUKo3dzDjmDmzAqp6PImjMkJguSaSrcu1lT5qFEmz653uSy/hXf6ZnVoxxvc+KSDqcx7+o0zs1QuZ1iJ2vOgmSjqWllqUwrV3iO66W9Ep/R/9K2PL+6KiLLUlB/QRdxikjO6NOe1XA//n31dltAAS/2ITaFtn+V1GVGW9/zUbpPnVPxhYDWmIjdQBEK3Bsa63aaHV13RPX7txCtWQqorFV7ncj18+kQ31PTSyzX1b8b2ywRGw9PObGwTYjOKRHSZqERWMjJlSoSFSHsBkSiBudYihSnTi8+HTSk5+4JNIqs456HLKVD7zhhXlltfqvKsmNduRJwbFKT0YxRwyp7jac4cjW7rdY1X6ejiix/qldrfKxWqgiSjYUqmNmhpmVrbBC4qqCgdXZq7tHvvOe7x05jGVFwKvqANeveqh/9yFJ3DGXAQCm07TqRHLIrrJ9GUXPrulfqyOb+GJC78MqKbG9TkaUjVFZ2CuoRNgfG3OLJ+mLe7T4eam6G7HWsrOsmYOGZSlweLEdAEDDiYsTb1xM+dplH7pN+CYz7j4a8SRjXbgmI/lVPXI9GmmsB2nz4Sy9m/CMhdxdMpwR+IILyaMcX7lr5qLEvXtKqrBLCaiQ4fEKT11IVTTs2+CcD+3dQt3RBPgf7GjbOirPWK9NNr960NTXq45WGrr75whEp0hF7R+OxKNOknOlBSsTMwetXgioLpVXL1eU/REeThskUXKz0PmgR5rZ/Dcn+dTN6js7GsXUqfeb2Asoca2SnND8dql03YdyL95KaQ+NkcsOMOy0rR5TW66+TFfM4BgoGZqTo3ezolreooA/hldGX+NUIpNvZBI1jKWbE7AmOfMEmk1uSakp5eDlubYd1Sm7QtkUAwBbacMbQTBmPu2EYI7wCihbNCrOVXPG/q6bHxCMwBFBf/Z/zkBpqJzLk7KLJLpLluuEUi6Vgh99hIRNfCkzODCvnFBAAYuetu8/f8N2H4/FsTOGu5xVjj0guZqX7kwtPLHWd9Q57uV1HQRWMzd3HIFbkHdJFbutSWff14+6FTds8Kb5rbUtL124GxC4CClVFxACL5/o3L+xY5iFBvkUhvYfMPqSiYLWFOLdeLuyhItzs1ug5ql0OWYL3WFb9fUp+crj+CjKwCRm8zYOJ15fNdlLnGa07RqbRfQpOaLnPur7o2vkGivDFU8PztXY3Kf3hF3muccbcjIG7ApOJzwzQu1+/PJw6aAMj94vAriqy3lNkfF5ncHe45riwv6PHCY5/kefhxYL1pnPesLu6vdjmCr4nsRhSB6F2BNwGQ5umoX0SHPLXfiK/O/Vab6+Hv/CC6ZykiO0OBTAaRLEKkbuMbLu8xo/jsa4Uqr73nvQLO3wl08HY51O1rSwerRae/2uVINMjVB0Z1nbKo5TsZYU8iQ93N9ZDVAJKsYZV5s8eW53Tc5XS9dieZizuNyV9C2qU6kSjXnFofvjimX8hlje/JcrlHGUPQckCu8W9SzmxJ+NCqX3LWK/iLa2qvkr+aAwZWFUxRupzhHBwyE1kOASqVANM4QKiulqvOcEB6VHnec4dBvvvNHqlbgdBJjLG5AFh64tDSsC3BsQ+31OH8q3c2/t68XccXZ3+zrHXyzEtqv+pXrxx8Suew3meWSLMtRFqW4RWy2yJrrhV89zfwfEN8gup6VZc8oBXtkSqXo02dVGEYlzJJd3D7kyGgbbf7i9bdes+6cTrPKFWdL1WocxNMhnHVMuX5Y77he+6Ue2NZE436hCCbsb3S5Qq2SyRVVVL1pXPeNyMZOOO4QO3b66XEgR8hYw6GOHJoxZXvZt44M1FJHbq9d9CkjS2//EAMY0m5nn4bIhvq+zAA556ANmv66a+PdhJiYYx00bpstQrq0l1Ve22OstSNkLlckS6JpPSyynetRnSML1V4WHt/kJqUnFbdHZB+jRQeeTzj58FjqHV8I0Dbv+r6OE+XLVEuuiLLFZ4bAuymYQhMKFJ5pWud9nAvp60nMqa8oA16zyBTTO9UV+70djrewRWvuMHJ5DT9obCS7CNrr594fF1o4i0RGsPKrzxRoPb+vU1D7X0Co578Hj7H03djkrFqBgXBbBNkN34Kabd8TWjbEn+nWdqzuti3Tq60H/COcGupNp8Pue7p2LLsF/iaGM31UOvKnuXMX39HQytvu63T9qDYO0rptOwz3l9zneYZWdqwtJeT+vdlwPZkpga4tUl54vu5x7OPVXetLV57zDd8N7/EkYvOVnLKtNkeft8nmPUzgTKZVSK9LmXUT6BUTYDJtko0X/UgNEnjcobv9ov6cklM79vmP0ZgDTAY4aAuRzdzVcYXF3bIXYjlFkFWUqVQnz2nDXTLGrWvr2gXbjEOeEXu/emz1DLA12FtXy1TnfN3WjpTBkiAKUqU2p0cMOX7iWC7MTlH478twVQ1ZntQzFdcqsLP1dCD70FbW+p78P7c3Ux3938Dlurs1pcrZaqAL9t0J5Sy3wGxEyJz2PQ31rxVW1Q1uOrKc5xNfadvhYPylTKP83wP//OZtY/q7JZO5UrNsf1+bfyjTNX92xsrahbF9DMP0V9p5223Xgy21ydcB7Kpu9U4tFqhPsgvqfja/+XFbUPizNXDfwuK+Wp8cfbXaWEdHlkamfxT5jQ/GV8d+Ls7p5W2IhKJJGtKgHvudo/VdMMKBCirO7v7mFfHgW+BSH5mAuuIjA1gCDZk+AYD+iw3Jt146peHRUJs/HI1wGb16mMoeKtXrzn8UqspPVhxKdjLaZcvb9URGOJzmam6sa5H3n/9tDbwkVCbce36wLh2PWrLmEp0+rycOEirl6lXMYAMBnQBMOFbBHruTusCALnUGKnxZzPaPbD0764mtz93D3z7dwE69/rrn+mve+16r1357PhPjIN/Is//cVnLHvvslVKl1xtXNN6zh1dcfowDZnZBYgAmiHUuO5vcc9Zr3NUeAd9mDJ7/IGf3F92rb8i5G6MUmR9jxLw8vKP46GsPBCWn688BwkIUoYLr8nFCAWGwmwK8zTcSVBDikNLHXbb6QkGpvU4ou1V8nGsOIRvLGHMQhm5NOCbgewyYDUVoBQLkI4O2fMMPDOIJ4nrGYCfXKaJOq++3eft3daktedcqSK8ITNRIGGhsEqGoRqK4EGhrGLw+NHHBkMqCh6ulitwpnR5qOuy63SwJfp2Z6hd2czNUlcYAkwiFOauPr3rdRyIo5S6RH0jBIUgMWoclGZAwhmixEaHcKFVc5uFLty2nhL3CAHZkpvq7mTEpP1Z7MkrL6s/ueVDbcWAEIEzKnKbr6/5tWUkok8mzkMHwTjXlmveu7H7d02XvZiayi2qXI14kgvGwb8QSru/W8j2bsn56mbNQJKIrRIZMhcBkhSqvVWEW0/AlMb1/GFyZP6dLXfmylL5z4oGxk8hwr4a5yNrMn9/1dVgGGKXSswJlnkrRFeYiQo1VEEo1oisKARQmhjckguAUGFWIDJ0EqVxOWUCtRH6yUqk5l6vSXXRIBTHGVJ3e3lT+Ws+ej3Refm5zuKfLefr4HyYNvLwyKgpDK64svKHS7jBKpNWxdZWptUrtgQJP3wsp+qI5j3cY/tgTVzPvjzXrxzLgJlBATFL5Fb6p/eHcpskhltq++Z5+W2SiS/VN6+5DXQDy564ei/g+MqXsmFfYlheuHukjAzG4Q1VBvoZIYHCP6X6ZqbpEt6kVo1OR4owfz2yY6W8zJW8PjvmiTqryBmAv1UsUK6YWn3/09fj7dTka/52UQRYQGL7v2CparPI8UC8oarvUlbx4zivI3b/tjPppmZ5By0o0XrcwQSeUXPpqYeLAB/kB7aWCo217GwonKkRXYJnSI8qGQsGqiE4XjnmH1wJS7YGjq0bM6TDKGMz9ALkAACAASURBVFF0fvmLdUUjLngGrX828QE3i21L5hp+GRHF24D//w21385Z7Uf+yv+bh8f5OyydtwdFf+lts3oOMhR8xLXcmo+HOVlr7x/vtEwuV2iORDXUPCYSrLms0a0wyJU9dTZrZOJnc0K6phuOAaVnCeAqhuw9bn6VMd3f/Y7mqddPRd4Ol3KHIArPWmuv95X6hXfLmq5zG4r8NyklraYXQ/EzpDB3aMVl/1euHl7Nv8WWh60BlQUTFNQVmOfhuzXcam7n6bS23xQc//bQyoKHbUhqPERH9Jag2CWhlrqgEpVXeb5a125ExeVnOtWVvJbSZ64WATyA4cqWYOHCq4c7DKy6+uKm4Di38VVSfWVSmNXU44FuqU8zgv0BoHtmqp8b2ExO12etOLPZ0tpS6wXIRARCclW+G6eAIvNpH1/NzBunv9gQkuhmg/OwUz97Q/d+PWdP+GOueohRGArIEhHQCpTtQYB3W7YVl2ZAJPM43Z7abU4iV3Dn9Hoq0o8FxMrVZzZMD7Ibe95kjTKUAGhEJKYbKm1rf7s539dhfxdXvLI5OV3/EwO4Sihsbf6OvwOWfpq9fVCiqepBARCBMcEkkV0e3UzqgBE4EGc0tH6+4GhVhUz1RntjRW+z6ARvIqhPeQX/EtlQ9+6LbQc99uuc6Cb9wOTVlaMZJS8jMv+b5cHqFWc3hVsFyZqrGt+sxjJyhk2EpX5EtlaXnmA0PJiP5NzamD6uudezhra2Gt/EFa8s7ZpWVcUYvioA3BY+vilrzUseTnuUBKiXTBR1Brl6T2NIOA8nBQQyQOqX/p2UxnWuK53KLxdEIETG6FtSUVQuie4tUoRARMwDyrhr8bYXCo627Wu45v5mVaKzrUkiy8rx8N92XeNd5Gu3e/SsLpqjEB3RIjAnQcF2Ve3z01nvwNsOqWuD200dUpXfId6ot76QOPg6RaYDIIcIZatGVV0OmFWYOUfjckQrqRhtJZK8ayrvnbtdrpK7gZr36a+Ptgmy6omdHrpVtoa3sNPlQRWSFxkDfwKsmiHxWnj5QOtutaWW1Sj76O+CpVVyD88Aq+mlB/RXgixEKqmTqRxlco3x1bgBXG7g9AeXtt/XwVQ1TnQ5td7AYmskygNHfCJ+sfyhSXmn+SDWWNMm0Vw57YKnLi3RaJgkAFNwdqGUukKsEmk+YUwmoaKfwFBuRahmRKgtVvvumtFh1CPRluqR6ac37F7bDAj/b+Yc/mzj/MKjZXyctp52QipFEGqlzBVQrvDY3Zw5/N/k3XLe4vOAC4lmQvL4UZnTdOTG418/7SDwQWRDrcQkVZyUUpeXk0hqdgZGLaWA7nm9Zfo7wBPXBK2XKtpP6jJ+MQCLeC93z4Pda0r1CuYKczG0Vyo0vx/1a3VLKHj78vwR4YzG53j6rfezW8JCbKahG0ISXxpYWTCFs+JzVT5H+9QXv+m4qa3MZEzU2Yi0SCU6Y3f6Rz1+VBfR4dHrWWPCLMZJyffNBaT0HaT4xOsnfxzfi7l6c7meAIvJr2dtyWN5Hj4bos21I4uVmj0xDXVzGYDoRFIrodSDIbhEQsz1EsWZd2P7aWYUnRE61ZcacMXr42/Ou4bsYTn7d7xQfW1MczmBLrXlnVtbaidz/XUnolVJXa3sKFTZBaFU5XK2JgAaKxGuASIljCkYQyd/FwMUTVJ5wZiukxc3nw+fLDoZN6os7/mtQTEfda0p6R5sM/W95KlbG2Y3JnnYHQlbg+Nuk3v5s/6a7bI8WKD22/NY+6FtAEh+Rqpf00VXxxX64EUFB67Gmap+skuk9eEN1aOvqn3XJ5gMj24Jint6aGX+awzQUSeVZ/s47R3yNT4bo0w1o3OIcDI/KGYPv+g0S2VFD3ae9Hnz93OJE0aEjxFYNY+OV4jOpIPHVkp/CW17G1uxa21Z9yhz9fwaQnK8GAs3E1n+gYCIb4aXX3n/mtr7Jz9HQ1uBoWx7YNR3fQ1FQ/3sDX0uegZ8H2euGbY1KPpLftGBjMquqb0PRplqBgmIZHtgNL+gc6e/M2bv1HbVEqUGCHmrj76w8JEOo9SIYGeAeQxAx6wm23f5B05FW2oGbg+4s2QFd5WXiFS9KrT9qicLMxcf9gld6ueweXO2+nGfVg+nFp3tYFCoDeuDkkJfunKYRptrFLWEXPCiNMpBSOmn0b2f3uIfW7nu1C9PSBlVH9RFbBlTmvPOPl2bxW/H3f+e4LDGiHIZJ3vMA0A+piQI4gWzwv/5nPFoTk6v+g0BD9Sd3XPJq9NADuhuB4r5jLFxiMxFQNhJCVsAjL6063jaS3qFx5lTXkGnFKJTNqos79sevee65Xleyz/QuVtd8YMKl6hDBFmlXK1fGD8g8fFdH87rEBDzxlPthnh8e36rx2HfCOfWwLisJ65ldt0eEO27Jqw91wbfygFZAPwOGfwnSu6PBmcEHkYEfcY0XRPz+059cQ8s/W9m/luf/T91kP+Lavybysqr8k+U95/I815Z/5m+uteu/652/f+ivyZ8mtPpzcIjx7RO+6YAh2nUdbVXeqS5bppFIrn+i6BavSx54j5g1AcEsoEBbAXGVHuO/xAmMEQ5dQUVqrw2T+n8YA+GbB0CvIIU+/GGYwS/IEB3DCvPp4A4v5Wlduc3ESlLGYHPmN1qQ5nyWEu9nT8W+DEA7CqI+BQDeBUIjgRwa/jZgUEFILRCxArGmFMQ4Wseox9qr5/dv+jM5Uk1Rb4UBLtFIq1QO+0RHtQZVyVX73EzO4z6h0RBqBNE6vNVZPcXm7P2GHOqQJAe5G6W7o37av3zwKDtJ9k7LqrqDUntqH2EE0n1RU9delRDXX+tw9YLEM27dJEverus3u2NVRMdSMw5msCN60MSzsU26L3b11XEZPqEDVwT1n5vkx5imj4GEH+vP7t7nlenwWoGdHHmNF0Mf2fXH8oTkUg2I3UbVwE3GeleW7KgXlBkq6gzwCRIC0cnT3XrKjZPmzPXvOjhskef0gamy02V8SlO+2xK0FwnUZz0cNrbXVV5ZyuA9Yi0V3VN6fnYUsbwKGHMDYx9dWHr8CSTfmqdVHFBAKqokHpc8BZtoQqXI0jrsidJGQ1YL/N8oydhiQH2hoFOJDWVKo/9AVbTfRLR5S9wMFUqO7M9MPZrpdO5cqj+ysbevWZrN2SujTRKZVvO/8FwaCzv/ZVXH9KIrjbcRdjDWN0+goldHERSYZTI80s0XtlJtRVTSpUeB894B2dpnRZNr+qSWTxsz4XETIAJNkEwBluN47YFxDVc1vh9PtBQ8Orv/lGyTYEJL6w8++uwo35t4tsVZ29MRNphYI/pmMk1VFcbOEulL4rs/W0ZP77jlAimQ77h20aU5z2nEl1t57cffumd3P2SryO78cPhbgD0RaRZaVkbncF2U0+LRFqMDltIkVb3W4KpeqwDSd2uwOjbwkJ5qOBPIR2fv6jVGd7K3fe+TSYr3ufXetMpz+DRIyr+H3vvHR5Vsf+Pz8w523t2N8mmJ6QTOiT0DtKkKaAoRRBUFAvYRcGuqFiwUkRAkaL0Il0ghCTUQCqk92Q3yfZ2zpn5PrMaL3BFuPd5fJ7f/X2c/5I9O2f2PXPmzLzm9X69igcnO1vrpveY+pGbFeHvLvz01Zspg852zz++42HeOUMAyDGm96zn9+ZsfFOCeeMZXdS6FqnMTrVQoz2OYSWKoB0LOo/fSzVLaRxOGKL305hSd91GsTyzVqrN32ZKysvRx1rpxvC0t3Gxgvd38DJMrQCRh8FQ5GaZmO1haa6FrwzrlL7BXA8wmEed6QECz2FAss7ODP7s5rHV64fmgZCHn352ef+WSsxF7kweNGjzIwlp/+nyMn29ZRKEZAHA4MXfXcDf2x6euuTmzVaMyxrRzdow3yJTnG4Qy692tjfPcyK2TCEIkU5WUqwU/IlVUvX+GK91kg8xjftCk1bKeH5tZ1tD7n29pikQBpSpfrx9c9zZ3qCcWZfXI9VuHk3ZJIdD4gJM9miPLaxrW/2soX3nzsQMTEeETM2Z+Vsa/unn1lvj3G31l3Shn7axMlf3tvpeEV7b8GqCCjQimaASfHF7QxMCqdCUKTKopfyNfv3mjSAMGgewMBlC5jDdxCAA9hBAwgABzZShTq+/q/GaYWRbWSeG56SLOo49i1lmsOBxJDJSaYGApccYyDvW5e2aEuVqG1Wu0B7I1wQXjG+4+qyU52LtLJu3NHUEP7W+wNrfUmECjOi5jP5zKXslFwD4R2pktMMmvadg34gIlc79esqQE7OrLyTEONsiPazU8fLvBy1vFB3u26+t9uFGufpErtaUq/Lz0oEtZfN4yDjG9J75m4YyA3ZjFvVecC2nanJ94VmGENEpxBwZzPsm+RHbctoQrX89aegbOTMNN0gA9NnYHC8QSF3XBUDAgZOZax7O1ketuN7VeJClerTa7+5UpDZsS3G0TBQEXv1B8pBDExuL7+5prdsB1yx5Kn2D2UkwGUMNwa4fb9tzN72g5n0J54PCN6Q4mgfLOX8UC4i8lZVfPBEcvTejra6vxueJ7yczrdiCvH2iXW2DDvzOAqVuxD7E9p7dfTLNXEhABM0iBJdmtNSp37x66D0PK6krVWjPZLTWveAUiYtEAlbvNyV8PKqx9HEx5oNZQhRNCBVpIAiiAN8VpWF9ezr59W0U88KkQa3VQ7aFp+Svj+j5XTs79kD2ho8ggCTTELVpTEPx5y0S+WEV7084iKQ/uUNjb6nJ2b2toYfJ6+gzss/sx6+/zxdX9o32sIz7u7COeZe1kYMgBHEAwrbvz22LkvN+92YoyrpTsJSyFo1+d78qmZbYWFHcqaCYnXNrLiZyCJXnaKL2DG0pfapJpj5V63WBDMKN4gFyYwi9e01JN4A517cvo62uX5jXOfCKSr85xm3vFeRzD0UAiFwipgBgyFCYXsZzKfQw9BOZfslYERMd6bYO/yKudzgU0EPPlGeu3haR+qeZFHcyB9H5ZRb2jqLgNAaMyyoWF9bJVEU9W+uXWcTyA0dCOvyhNXwn9bVfc/O8RRl8ER774BF9Z8fIIw1hnsqmnlOai7c+XZqlbBErjlkZUeP5oPDsv7rHnQBP3a0NPTmAJs3pPnH1txd2TlEIvKFUrntnYGvFS3aRNE/F++MbJKoT12uvNltqjY/4HY85GHFFpUKT2dXa9HidVLU/xO/q3yxWnbRK5fVd2upeaZIodms5b3ceQl+h2riRMmEtYmXu6uju3IO1efckO1tfTx84rxYCQKVOnl+Ztf7xOAaFU8mmznZzWpzTMiFfbdwU7bV313vcI7wsWy4gaJdw/g4igCTlSu1mASBfvLPloWc73nU8zOe0PleaGQfXLAkcFs/5vKDmiaKjpcmcO7SdUZhqtyQmOcz3exCySAnWFmsMWzu1NS3EiHE4WUmJmvN2ZLAQnKuLeC3SY+sc7HPdJUDUuiekw9tGn0fby940w8qIS4dKjN9en2mwJ+f718WEKAjEmIfIWyHXZKfZzdPNIvnZ08Z/pZnfrr8e5Rxzbay0ZHLvBxUEC0TA6LnzDxmK6fd6rLMkryg6cC7M6/hOLvBaLe/pXKAybEtytY1ScL6ONrE0l8WCispOiAiW09hFepxpPr8nKCs8ZX2PtvoMo9/VcXTGrD/GP48hy7BgBSD0AAacpQZ/3ax1Dz13LVOzPyx5kd7ndLa3uT12EGJZFRGdiwJCRwEBDwAQywS+w3lt6HIV5rRRTttdu8KS30tyWuI72syzBvWbe+/hM+u+djKiWj3nyaiVa3bxBApRXvvISplm70VdWIDlTMudjNk/i+EFTVi8mvM9PLfqgmVi+v1OBEEXAMCPhDBmzLuG/ZS3O1/Cc7rjwbE7/uz7qQ5zUrLd8kCDVHk8xOscUq7Ub4lztdDDTkLHjtHruj/U50yZ021yw8Ly7DPT6vKnNABYZmCg3sIqzk7rOTUA+B7J+natkxWXHQ+O2zGpvuiVeonqxP09p9zFE+YFFgrPEAL2IQAPMNAn5qF4KQHAdXZm8D3p683Ug+AN26XDtdpuI8cRQDIggb/PgySWADKGZvpAAN8/lvXtxmJl8JYSdVBAOuu+mvy107tPG9LV0aRbUJ71uouVlB4P/i07Y5Clan6lVNs3rDLvZWKKe+LdpAHOVRd3J1XL1dVvJwz2PVN2urVJqop6IXXUiwSR2QQDgAj4w/Pg+lgRFDA0Be0+DLcay/+Apf/JzH/jtf+Ab/9bgM4//fX39Nc/cf0nrnRm/DvGwd9R53/d1t7fN/Ub2li+fsnVk7wE85EexJbKBD6xQaLYP0wSvFrdeZgcsuhFQAILGprWRLae3QIZQg5LMWfI0kXFv504KAhAbAUAUbbOfiCQ9wgDXl9adDy2d2uNtEmm1Cs4n1Ul8I1zuk9gaqHIyYjlh9odpyHLSAnmlxIAowEA1Fmdh5AxEyA0AgAZiEETgKBnwKUakHxCwP2AAhEIXnuk/GzoXeZSKPa5Gg1YSPUhtqpAHbrxqkpX3re1dnCw1zGAA8gtBlgpEbDprNb0zpOdxh28+RWJIdjNYLZf9kO6yge/yv9iaeHJu4P9TjPAvFyNSRIPgc2L2Cq5wMeSwEk4EioVmh0cYpxxrrZ7WCzonYy4WIH5GEx3fyxbYxXJaDo5iPU5h8BVz5f1+q55IETwI9vFw6+qO43wIBbszZlpVNG29NrY1BcS9DlNcaN/bz374zNa3pu0z5T0KV0chnns3e9On3HDKXF3e4Nyef4vKy4EhW2qk6qahtYVPa4DJJqmOkICWAKhzw8Q+rJDb/Lci4ND0tc3nwEErIEABhhR+7M3vGsTSStvNragKacGnyvDy7L1iPOZEGQ8DrGkXOf3pvEIORS8P01AqIUQxIsxH56lj1wiwvjNRHfbl6P6zOj2y+n1SSVKw8py5b+bJYxqvDZXhoVwP8ZETXCsVSQ7Par3jGd35f7wCgMIezg4LpBSLOYEhkeAjG26tsjGiq+pBD6cJVhRpVBn6nz+OV9Hd99wf33B1F2hqbbtYalLvj+/9Y2t4Z1I98rzPw8SvBMH959bkzvTOCxjo+ULgIkbELB5y4Wtj2k4T1KLSFIY4XGOERMhdGtYWlUne1PIdlNq025TshcBkA8wCOgR/nR206Iwr2OyH0IbZT3xiHGd0UWvbZFIbnRhBQCMryt++bgxfkWsq7VDpMc6Yl9Y4icdbc0pCADwTUyP9Ecrz/U5bIw3HzXGO348tzl5S3i3R63N1xT3ItxNynNBO8JSNs6ovvzacUOHlUmu5k5OVmSl+ppDzJUTWIIl49IffH1/9vrlrWKqFRieTTfoic6WWQIB2MewlQwB8hqp9shERnn4aX2Q4uHKC6sxBF4CkVOMhahcbeSRJzuPDmH83rsEsbQSYhAAB6kmJgLIkTPT8Eeqbfuz8eKHOSserr4wPdjrrPUSnrUodKkptpbX4bpX/jQ97lbLzowN5vmYkLsQge8sK/m158DW8id2mZLf/7PNVr+WmkFGr3OggKBLhLFRhIVgDjLNBEE/BawwgLxFpjim87oz9oWmVJu89vQ6mbr6g/j+oXT/hgh5pe3SEdvPwDUoxtU2iqaaqnl/Rz+A9ipl0M8XtKHnNT6PYril4tWB/R6eENAYBWRx7ixjNzJnac8itenkHlPqu5Getgqq46b1e1LUApfGESwwAAnUEaFEqd9w5feDgGm1+d881XH82Fx96GIAiAcStJtAshEQcBVB8CEm4AmE8evrL20fEu51DMYAuggg9FAGnzTGrXnW5a+5fiO/P+f7t10itjEzKOrI8KayqQbOM/I3ojUkO0NTLuboIwrfyz9iAIAUpw96tBsCZD/A4BSN/ZeXd9+d6LKMdwuEk7KMTy7wSQIBfj/DNNIUSh8SNz/WZdzrn1z55Ump4DdWKYNOcIDgMqW+in7/7vqSxb8Gx335VvygC4QBP2JMpiEIc3Znb9wbzHlHuTFskkNsahHLD43vM8PHA3Ds7AzDH0yj9v5P32DeDQg4FeJ3ntqVvSlzc2Ta7OvHRu/WmkEhXle/ArXhxxCvu4PW4xjwcdKgHVPq82en2pve6T308TUA4zqAQeDgrb2k2huUK/MPfnRJF7q5WqZunFxf+GazVHUccbxajf3RFLjrbDOnRXnahvaShb+W6657jR7o7DYlrqB1UEZxjMs2fHj/h/KowRMiMGBwsvriznujf39me7XW9zH5bAMKVcZtlA3pRWy9HHPhV9TGTd2tDS/yALjbJIpfKcjpYsQVR4PjbsiOoHNnsM85UIL5KBsryREBKD6vDt4i5bE01dk8eU9Y0sepjpaEZEfT7Mvq4DWpDsuUegCqzpmSbwncGfxuzbDm8g/aWeTLCw8O7mqrvw8D6EOQqhJiRYUi6MC8LhMDh2CHz6z/sk6mztzH85V3CpaObby2wM+glhaRrCzGbZ27PSz1sRDOo80wV89zimUlYt4X8ktowuqMuuL7gxhGeU2pO5JmNz9QIdPszdOF/RvDlraDAj5RHttwGjv6d4zblqHguUgJ5uIBQF6KlXIQNlNJkBqI8nPDkn8YZKkcX6wwDLeK5YvGNJW8sOMWqbh3ssVttNTqH/E75zbLlFlSntepOG+KTSQt0vOeLhxAnj2mpH/PBrmDim+et8K8TmNfS9UL/QfOaxEwHs8waMGcigv3TmkoKD4Y0uGGw4RbVX8nwFOarbmjGAvz3o3vf/6tkmNpa6N7ZKU6mndPqSvYcEFnWhbtauvPYCC93kSK1juWZaOi3K1jCEK8iBcMlM2LaQYJy9YgQVDKiBB9OihiWQdnWy8N70umLFRqSMUQrPw4od/lGdWXpic4Wxb1HvQIRwCZATF8bX3WuiVqsRj/aojd0dFuTk5wttxLDa/o74v0OLpgiPz0YMkPoFsq8KZaueagnRW3dLE1PfZDZNdLQX63ekJ9kRl+++ok4eE3PyxShSyOtZubxBCyXoatOm2IW929tXqcjHBh1TLtsVS7ZRHVVXcwbL4MCyY3I66RCly4mxFVKgR/HA+Rw8cwFiXn62QTSc8dC+7wU7TXEdK5rX76dGnwO83dxlIzw0ChDO/Hy84sUfL+LhyCbXSd5BDJCo8YY+8YPKdxHceisZfUoZ0+ju/vJyCgzVoLINqfO0O/LGNdY+8v8g8clAm+NTJBoBr6Awp/fw5oSruLFdUZfZ4MD0BNciJEtMeuu7XhlV+NHZ7v1lY/zotErZPT7/+XNjIDJhACKRCXBQCZCSA4M6vqojHN0dRhVUzPXWObr/7BKh7eVHYfjV2rSFpo8DiHI8TYKxS6nUkOy6NeRlRToNJvjvbYe8oELnhvaNIXUW67qXdr9cv9+s8f/lrJrz0HtZQvUAh8iosVldCsIisrvXg8OPaGDIY7GbN/Nt7z1KYYP2LnLSk+zo/pMysfAKIEAK4DAEwRvE7x4Ys/yZslisvnf9dTvbkOqnVt8LnG+hlRmQjz1IyJt4vE+VJBCG6SKDOVnC+SQ6LWiX0eOPjNxZ2xUW7rwG9Z2c8zBP9wBfbHDevzUOB9dDpz9dEThrglTVKZdXTj1UdLFcH7H+8yeupvUjJQCzF8nfoiAAIDUghU3xwAZjkAwscEgNftFw630Hc3geR5AGBHAImHHjMSACxQYN+EUHCfzlx96IrWtLJIGVRK65hSW/DZ24mDp0+pvTwi0mfvv9eUtLKvpXpwliHqVxsjUvW2Nn4eYy7f5FIZ+2brI+331BV2pgZrP4Z3OZfsaOp8WR3q/TI2g76vCQTkfSp59mcxJghOAoSE5M4yBvYTtyr/gKV3MOHf4pL/T23kb/Mz/pfaSn/K39Hev6POf9r69/TVP3H934rr/4n+Sv/ePA5gsGjD+Z/zIjy2EbUy9dEgnyfex4pah4v0P2i7jlhMKM8IkI4QQg8g8Niu7I0PrI5J357ibO4iIYLurcSB1OSjBwGQmkmEEEwuvVx2OizRYR64MbLL9lZW2jXVZQkaaKmUcozI/nji4HIokf2CcMBpm771n4cQRmMB74QIPQoQwQSDCEjQDgAEL4BwHIDEDiD7HoOxCBPyED1SfbTq3LXxdUWdC9Uha8W2ppQugm+0jxVVMZgo2g04VDwnS7BbOjIIs7GOthnLkwbdT1Nwbn63EAS+ggS8kDPLePzc4m+vKnkfuKALe6NPfcmMIASVYoyNHpatVXG+jpdVxq8MnC86wmO9n5qlt4rFF5Q816FBLD8R7vcMA5jwRaqgzetievZ8sCqvZy9bwyG49pX7e33XPBUiNMd28dAngUUWggflUhzz69RgZ8/1zaMRBC9BDAPusvtzKDCmKD6rCztDwdIEZ+vEob8v8trbPshSGbT06vEPd4UlfUCZAV3bGl64pDO9Jyd+VZyj7T4bK83DGOnG952ekDsz2Ji+wXIFAkKduAPmPJmZqw+cMUS/WytV3mDuM6KpbJqEcKZipWFXrLXpXj0gKT7IVogJF8UjxswQrPEC1CiCQMZBpsUPgLdZqulWLlHdtyxt5IuZp1Z1OhbcYXGrSPoH0+H6eCfbmxOByxqdCABlvu59pMuEnb+cWf9JtUx7So796g6u1kd9iKmtUqp3dXDYpzpZcYmM98eJCR9+The2LMXR8nK1TMsLEDrmdZm4gm5Ufjq3ZckhY/zlsMbCkwMFbvzQ/nNdhLIvABmOIFpLBHLw6fIzqeMbi56jvGcKdKh4L5U38DSLlWB6xrTNwA9qCSL57W0d0lapezv/4J48VrJVLldaL2jC/kglvnn83N1Q8sypoKg1HR3mDBXvj2mSKs7Hu9qoWY2/RKX/Xuf3ji5UBTed0EddXFJyYsr28NRX6WZjmFgUkuBsHb8jPO3dSXUFz1On5kn1Ra9JBSG+XKlZ1SZS1MU7LKPv6jN74bHTazc2SFWZF4LCssY1lLzsh4xFKfhTt0akPZHqtCSmWJtnN0PmGidVlEW7rA/Wy9U/+xnGEeNsnfNCwJCn8AAAIABJREFUp9HPngqKfhYi9B7BmOqlLfjt2SOzCYDGP7Rzlx1nXXGdHoSIpHx2ad8CFe+rAxDsvejn7Jc7pD/2fsHBUoDYr+Hql/5Iv77dcrPXevOrEIJoiMFXnxbsH5HiME/YF5rwxa02WwofJ0tymtNC/Y4MNe/vcUVtXF6gCS2aUF/0MgUA7WJx7mV1KIp3tnW2syIhT2N67MMO/b4GABYBCJzTc37aPo+zzy+Ta/dVy3VlY5uufmkWKw5RBvaxkJgPEWDAiMarH/brP38wgDCCQPBJ7kxDLJmztH++OvzILyGJr49pLtEl281PQwiBA4kKBCywKojDPIyoVISxdl9oyjt+BIQpdYUf5alDvljQZfwoyqQnBFX+BpZCAQIwmyCy+OnS7EPjG4pGFamDt15T6gLA5LDm8ntlPB/RSxG+5Abzkez1X17QmjZbWZl1fEPR15QpVaVQ74x22++1smLmjZRhlz7L230WQBiTMfAxerC0nqbhzak6F/dgXd6yGqn28F6My+7H3AAD5+6HIfSc0Ud/1iiRt45vKH4BYcgiiMV2VlwswYJOKnAxFpHi1IngmD10DJ/RRn/7asrQbILAagzxC4ig7RCDwZmnVx0uA+yJRMyN7TPw0TkEkpcIINUIgJU5M4MDTOf2krHBfB5g9PnU+ryWp8qz122N6BiQVLm+jG8oflaA0FMp1x7vaG9eVKgKzRRjvleSrbFLrwGPS+K4tiPL8w8dFhDyNYnl1X7A+GJ8to5hHtv4C9rwAPjZs632xQs604dywsvjHG2TdoalvNWrta63yesY2EMR+fwxv/khHkEf1Qyk11PmcrTL1pUCENRMEGHwPf3/tvNbnlBxvljKQB3ZVPqgQuDirqiNG1PslnsxQD4WYCUFdtNs5gd5LIjNSs1Bjc8bLwJAdn1aaryjJa6To5nq62aGe+wTThrjXuvgbO6p93m7Vss0RyO8jj5UH6+fpWqEmvdHXVPqjiW42kZ6OY45HpH65V89RxPri15tFSkuQICB3u/u3yJWZJ0wRgeckDtbmzrFuK3j9obEv/9xhwEFp0+tOnbKEPPaeZcN3ylYOqG++MVqhfqQgxG3dbM1PnleE75CQBCnt9YvwhB4XAxb8Uto4tpxtQWv2+SKrAax8ip1ka+SqQ/TTIBbtZ26zhNAYJHKEGCJRXhs3XScr4eLkVxV8b6OeZrgrxQ8p01yWBbsDUlaGOJzhCqw8IyDES9PczRPoGnet5tfbvX5b6xK5+NX1Ib1UswrO9nMzwoQ2Jskyl+COG/PHWEpr/83df/ZvDW+vuil6T2nWRskqqV0aH5WsH+uyW07lWWIOnYn97gT4CnR2Rob7rY98W7SoEOLrp0e/lVsr/1zqs57orz2UVfUxvV6zmcK8Tr67zYl/6EPfH29fVprBqh5Llbncw2+pI56o1ijqbyruXS2kvOneBFTW6gJ2d7V2jjXKZKU2Fm2LtzjGF0r1VidrCS064q5IRnrm+dQnVSIwZs7M9d+aVNostv7nhpGIUgkpeqg7X4C+XCvq2OQ39O9TKnbEep29FBgPqJcod4b6XH2rZGp1WJBMMW7WpYDgPxexEx9vOvd8e9d2l2BxbJaJe+P5SCyIkJkFACtlGty6MGFXOCSaxWqH4K83h4ChC4q1VOk0u9McraMU3FcD/o3hsCFMFHUylU/njLEHBjfUPz8I1Lj26Xd7g6AVe1F4/OyB3M3nCmXa1e1ShQ17fPynfQVvYbGVR8c/Uy42y55NWXENgJIN4HnlzFidhnEZL0AQMOGizt+5BD8skAdUkgzWehcXKLU7xcTyEa423orBC4qRxe+ultb/XQWQsk1ddD2qDbzZCASmcVYCMrRRa9pzwYIvKsRmAsA6QIx3EEQmUxNBN8oOt7sYtio76O6nJ9Sn/8H2Du24eoT7bFLtDXOUBAYzGCsxoi4mqTqvX7EuEO9zv6NYkX2GUPUYSrrM8pc+kXvAY/0pPf6LH/fqM72pofqZOp9NVJ1eYNM2XJzbO5kzN4qntm6qBdevHoyflKvaU8ByLohhN2HWMom9KsvrB5tretZJtetOxcU/m8GV/Qwyuhz9iYAeS1i6WWt39NRzXPdnSyb3yqRXQ7xufrzkLGe0UWvoZJV+7I3vE8Qcq9HksMpqiD/6ObSleUy7ToJEZShPueobRFpgXdTQAdVorz0ULfJ6YFIE5gNAVEQAGcDCC9BTKiR00eQkM8JhGshYO63XvwFt7+7qbQOYlAEwcTVfnhJ680+9U3u1vDUOQJiBPr35LrC98/oIj9IdLemS7FgaGElxbGetgd4yDQXqI2bCEFLTHVF7ztNHR6UcRyr5d11DCFKHiAXj5Du/eQhB09oIxohgTcQPt4uOdQv2mlLlGJefVIbefjTxAGREJLOOTN/80S4VfkHLL3TJ/7fr/sHfPvfAnT+6a+/p7/+ies/caWz498xDv6OOv/rtmZsaPqGANRt/5kNrTaRrCInKPx075a6QWFe24heCcO/lIXG3AcJXAEAfo9AGA4BfPf0ydXPT8yYVjTYUm0c31hUN6PbvecwBA9DAHMZBu8SBDDt0JkN3sygKG5XWGrI9JpLpk72JuWbSYP3fHLlF/3DaWO0V/QRJyEGa6m+HYHwPUjQSgIEujihGmlSCGETBtgECSwFgMh/E1wnXgCoxB6oRAS88UvOxvd8iHEcM8Zs791Q9KAGiWGZQpNJU6qqZZpDN2/ixjeUPHVJE7J1ceqYf9vAUI1VCOHu7ONfXSlTBv2yPrrbjymO5pyhtYULPDJVkRTzGhXnT6DmSW7E1lbL1ec7uK2DNH5PBgIQ+SFwAMg6eUB4GRFMAoGe9xP6ramT6e7+Km+3HRD2pYwhc/pBAgdaLx5e+RtYCnYCIBqYO1NbQU2lCAAzIAYB9uiJzDU7LgWZviqX62o0nFc5qqn0o7795w+8+ZVNWUQ1UtWpMJ+9j0MQ/I0a47EYl7WflGB1sUK/P9nZcu/wfrOTcmcaZekbzFUIgCcIBvXUROjZ0lPLd4f9a2PVXndGW21/k8c5mLIdWlw21WDeT01wBAYLumaaViiRVcc5Wu+REMHEI9TGYCJ9NXmI75A+dpSecD/+nP2jYU9Y0rN/tQyhC+0pEHfXcZ5OI3rPfoS6Q8t5X5iS83Wpk2t/MvhcXeSYT6HanTZWfFHF+1MQASofw1SLiRBSJ9Vwi9JG26tlKurQzh3L+i4lSx/57AXOo3i+teG9PoPmmTGB1RACamplIQC/gwjKofIG/S3VS3mGMbNYCPVDpuGtpGELjhpiqGbbDWVV3s7JSU7LA59LNB/dDnQY23jtsXylcbeECJJkZ8tEajBGtdqoTp+XugwLQsRlbfAPwR5nh1CfY8DusJR3aQxSVUF8T1v9uGdSxr/zzZWfv7KxkkId5+1mlijO6P2unm4krhIYxkO1WzNPr9mfqYt8N87d1jXI7+5RpDZspQBOs1R1IojzJssEXxqHsQ8yrFOM+bCrSsPXF7WmixPril7dHZq8bkVCvyUEgGcgAGMg/l1LE5HehMB7cmcZh/ZbW6ziRLqvAUQRYxuL2fENV/t8EZte81rJcSfjc1lf6To+7bO8vVtVgt8A17765+ZFf9LpvTY0fw5JwNBoy7d526eF+pxdDwbHb7jdZmt8fdErPoat13K+3m0i6SkN58mgKZisIBirFFoh1mWTr0joc3FrWKdNAUM2gD7AAC9aeWG7N97ndB8KTfguvbV6gMnrpizGLTS1tE0kKzxliN5/X03+dxN6T+/fLFbKCITbc2cadGTGB8GFelVdvibkgyHN5T00vL8jhsQrwTisDTDlSgTleWrjulS7ZWqLRHHutD7y6OiGa4+UK3RHF3Sd0IkALIEEbSaQbAAE8ACQZRCA+3Zn/1APIRHaDVgo47hAE1w0rv7qk9lIdPLV3g/QtPVA2ZOzcZnAMD4/gK7gwNyC5W0i8UWN398FAmJYHj+g6dVrJ64BQLIzBj5yDwRoOcCkcOvZLU+osS/6QEj8t9qm8rSRvHcuB6FTRIiSg9DSIlWcM3icA6jTNU91BAk2IARQiTzo62RnyzOXdBFL4h1N962K7vXK1rBOdQCBLzGAxyAA8wwez9i9ueuzVsiCnn4Q+5Yu7jjKVqoyYEKIM+DKTcCVs7OC/0gRT99griYCfPrJ6hzJvXVX3toRlkIBpBtKtNsanuowj5PxQjhlp7eKJFXvJQ9iP3y6V9zRF39YFuO2Pqvze/IwAJQZ3A0BAFtF0twgzpNOJRUIgj56iFIm156i852ECBoqB6L3eVTDLWXvpSpjp2V7Gl5ukiouXNCaAppugc/MZcv79p8/GCMwvl3rdeXlvWNSXJZJe0yJK+hBhVUsvVIjVV1Ks1tmtLGSS0G8tzsFo+h8n0vgBb1C40i1W6bZxLL8E4Z/GVyNbCp/UIQ5XYlKv5e+g2rk2v3ntaaLYxuvPupCbJOG5xJ3hSW9T1lMVPu6SqY+n0oBRwAL88KSdt5qvqQgbw9r/eNUbsAPkE2EBb2HFZU2iWTnrFJ57VWloeKuprJZHsRYDhs77Jped+WDn8NTX7rd83X9/eg4xgj4yxS6X+NcbYPlAh8pIkQBCVH4IbLQw0Ify1Qjnjdd0YUGUk472c2z8rSha+k76lZtN3jcml62hnulmAsngGAqC1Ir0x4rUAUVjG0sfalarjlkE4kb6aEcL5aVUg3FYpU+Jdjv2hvkcyceCelwgwnkf7K1pb//Ub9zjl0kKq2VqS9Huu1dxSDwPHjlHB9OTfD+k/rar/2zuE6qL1r2curIytP6yG2AgF47cn4c7WOYA9lBEYED4duVO+mrcI89tLO16ZXJGfdvX3dx54QThpgjgywVDr3P3bNIrd+e4LSOoCw0Ogfcqq13N1xdBLEglgAcbBHJTgX73aNK5bp1UT7H8KsK/U8iKIjDXfahIiyopAKfWKwKznkzaaDw42PJ/dI3Nj8BMBwACVh+NHP19gKd6ZsyRRBNSQZSAaFBlmuzZAJHdd8DuqyNMuXRbF1EQGN9VNO1OTKaHUITSiBU7TElmu95Y3Isefitw/mq0ILP4nqNXpG3V2qWaQ5ZJLLqTnbLDBdiK6mGNWW6RnodXfVe94BL2pCVdNy1iqUXdH5f53ZGJgXu/QC4JQAb7YzkShDn6WcRy0/IsWDqJQtbev2BFG3Pk+XZyXc3FT39VzISf9VnJxhZz1ixdMr91ZcapqXfdxADOAYS8DAmcApkSEcCwead2Zu+9jKi9TlB4dmRTmt4Z6dlrETgIqjmPscwtkq55li+OiQfCQIabqmYrRD4CIwFjQQQ8VmV6aOnu9x94Po2EAYMBQQ8AAn8kP6fANh5/fltPVslih5rYrr/OMJcmtl+/eDmislq3hdPY0fXcJ0gitJz3m4SIkT5IWrGEHlsImnecWNM4MCFlqm1BZ8O6/fQKC9k8S856z9xM+K66+e3m+NxJ2P2VjE0+l26Ppbaj4YNeKgQE4CXFh+P6mJvdAG/uywC8wO8kK2xSOVZp/TRv1xfx/j64ueolr0fMs4Qr2OEwCArg7FOhLGOQ0yTWBCizmnCXlv4e+zoIXyTTHl+L4/LHsC+wSF+9xgbK7mAIXJrOU/fFpHsGJXjGNJcMcnDiFru6zXVBAjmAIIKiIEdAnQSQzwfYZiJEegGIH4EEJQFBWGY9fIx7c3j6vq2Tqu9EvF4Vc5XP4enBjTOaZlQX/TSMX38J5Fea1QHd8sYByuqUPJ8NDU6rFRotwoAza5pqXt+bb8Z93ycfyDa6HMaCIBeHgFvpi7mgyUpI7JujunOs5ueV/G+eBcrqqU60HKejzppiLq2NGUYmzvDOO6vxvF/BZbOnz8/AwBA0VpNYCASsnT16tUBQfhHH300HGNMGxlFCDktlUrHrFy50n67CfD3z+8BANxoZHGHX7zNZX/HpvvvqJP+jL+j3r+jzr+rrX9Xvf9LMfinrf88B/9LY+D/xDP7uwFO6onMdX0uakK/rVRoa+nmrHdb7bJyseJamSY0xCJWbfy0Q8aTgJCq4c3l37x67fgbEzOmX+7VVh/2REW2fUL6g+9SNhU1DkIA/igA4YmD2RvtFTL1SQnB8iSHeeFVpVEEARqabG9cNrvLhGDIst+8VnIsVYyF2AapKt0sUW95PWmQGhMwFUKYjTDeQk/SIYavEgDqaGdQIyZIkB9DHGBC7sr9YYmfYa2Z+sijE2uvfNQmVR2pkyqLO9pb7quTaw6d04beYA5yV2PpbAUWIjyIaXYybE2p0pD7YsrI3xaYCMzHADTmnlq146o86MjmiLQ102vzFeE0vUxn+tLoc8Xofb4ubWJpfojfOcDJisroIk/L+XoABDEGyElT8QWAXJRBwAJBd1Fj2v9NTM+hay7uKQEEvpI++OG7EQEa66Uje+giC0OyjgD08LlZhtz09eZHIIQjASbvsAIHM7PW5f4UnjKXQwxHm3dPXeF730d2W7QqqkdA+6i9fH9h20MRXsdgKeZScpBkfTyLohQ8H1MnVRwt0oScHdNw9fM+A+e3CR5DFCOzNL1bdOSLrm11fRksaBRYCD9hjH23WSK/ASikQvTDzFXzMMBCJQEV0QhEqv3+ngJC9nKFjrrZJyl9/iQnKy4tk2tP97Q3PdVvwLxGSMCSYM6xcnPutqBdYUmP/tX6hS60h0vEwR1tzY87WMllhhCpUvB15ABylik1m+Jd1vtFWAhpk8iPHjLEbZxaX/ilHzG1DkZUxUPkoqNhUp8ZX0MBywQAXbmnvj6yObzjzE2GhFmbCvYPfLDrvQca5EoJhJCK6e+nBiiQgID+V2bm6oOnDdFvJzlbMkQCpx2bMZMC9P9Wtp/dFFjk/ghFmbcDSykzoVGiubAsfvDur6/sXKbh/d1tEsk5RoAiJe/tZBXJcqf1uPeNz/IP3GPyOnocDI3/jsYgQ6kW97VUvdnCyn5VES5OIvAxbsRW1ijUe2Nd1nswgN5z2qhvnksdcSr71KqzWyI7zu7ZUtc/1O9ML1QZAuvK7m2NL3hY9qofMW0OgSchhCRwkDXT1Os9YUkfjWwsW7ArLMXzTUxP6oZcBQmshIQEtK4wQB0AxK+fnWVMSd9gpuYWERCDFffV5y0cYa6YfFEdUvpA7ZWuHMCOx7tNtL9WcnxnpNuugmuXzM7Y0DwGADiCANgBEKEYQEYKANFTvUoCcF6b1f556ZMJvvQN5h3txmKbz29ZIMWC+rgxZtftNluUrVWp0u3V+H2mRqmqONpl7V0pV59NszfPWZYy3PpU6ZnIr2N75R4MToiGABcBgnYSSJ569/wuRyfO4TwSHLeVsikpi5KCJanO1glmkeTKGX300Sm1hR9/FN9v9vawFMoyz82daaSKCeDbNw54JjYUlqo5n8nHsE2MIGhZgpUYAt4sVVH94wIKupql6uwzurDM8Y3XFrKCP7xcoW8oVehjZQJnIxDG2lkxuaANrzhijDu0I/vHIAAJsYqldal28yIAAVes0H8R7nX2PYnYX9/MeHBb++D7NH/fyDRH83SJwIVZpPJftX5fZxEWwr0MW8xDJK2RaRLSbM2nAMSLMwY+tuupiuzvBpsrE4I4Vy9AAPIhaFbwXBoA0O8USS4rBX+8QJBXDAWTlZGcpQZGZXLVno6utsfpQUSbSJZJQQwRwcZ6sWrvtF7TAkw+gsAygslhxMAX7q0rePTp0qy1rxnjP3/c0fDK8viBa3J0EToCAGV3f8EATFNFV+bODA78jvQNZj8U0MB3ig/2SrfWzqbO07eaC2LcbZEpLfUPnghN3P1O0qD7c2caYxof//hyZlCMzM+g16kUQrDP1U8gwEfTwQEETKjHORYSIi5Tar/Rcb5kBc/FNkpVR88EhQfkCKbVXFl7lzpy6h5Xw3sFquAfr6r0fzgZU9mEuZ0nUpavu71NkS6b5Jv8XUupSYzW702vkam36zh3ZwrKHglNWDW0qWK6VPBFWiTy3GbOj2MhiJUKguGSNnRjtfxfRm/DzJWTRYLfUKoMOhzvbBvqZxj7MWPctjFNZXMrxarsEM4dLxf84TLCdWiRyE+IOV4vxjhoLyvbToKj/jSdkrZxdFPpw4QQqOF93c1i2XElz8VKCU/1cMUQEFFLgDXt7UilGjBAbipZsTs08ZPbPV/X90mvtvqMCI9ttAux1BCxIN5jXUC1r5tEikP1cm1eJ1vjbAnmYx0QlVllquwgnyvdw0rKDgfHbf6reb79syiv3cQDxF+vXTvYXDlBR+dGVpJv4TkhlfdRI6ur38T2qLi/5grHIdaRaYi8wbDoTu7Vfg39/dMA19vg92Q4WPE1s0RWEOFx9RFjPrRZojxJDzv+k/qur/fm90HfltpF200pQZsjOnEsJvLMU6vCtoenzvb/zii73X3upK/0nEc90Fz5weD+c3c/U5rVY5ClglHzfic1HRMYxiEV+MhqmW73eV3oLXUlxzZee9zGsuUyjIMUnD+uVSy7UC9TFlLQ/qo66KdiZfBV2lYqLdDHUv38W4mD1xw0xQ+kRpS9Npi/mVt1ftCUuoLaIM4zpEGq2nE2KHK/i2H87b8vzOcKpuDJ9f3c/pmR82iNHldwqsP8ZP8BD9fkzjR0InPf2rfTlHrtcEhs+od5+zqUqYPXehDj6WRvmV6p0OyLcttG+xDT1CyRX470OgdCLMhcrKTslCH652HN5fPpK8wsluYHcd5Etd/Xi4fQQdco4T5HfyXn7+ZnmNomDMuwXFm2KjZjGzVgpO35uGD/iI6/Zzjcrm/+7PNTSNItgwgPjGu8ah+bMeMAXY4AQiZhSPoDwPQFQMjam/3Dm6VK/VtVCk19ex1xHmuEFyB/vUzdfHO9NHZCW3PEIME9m+pg3/w5gjwjIPY1ajoEMAnMdV/n7Vlw3Bhn1XDu9+WY+6MfYp0t0Z0dluk0dtcIKQsVScQGn7uXh2Ea8jWmvX/WP5PripZ+FdXzuc2RXWp+Pb12W4EmZN1VZdAt56U7GbO3ii01/JxcV7Q2Y9D8Sa8Wn+w3tKV85OHQ+M+MTeXpPTA3vEGi+DXU6xqSExT5+fWs1nGNxU+3iGR5ZomisqPDMlUgyFesDtqVZm+eXaXUb491tEz52ZT2ymdxvQPasb+eXrs5XxP6ncXVoh0scOO9SGTmILSyAFMjVJGEF4LLlPqf1Jw3wiJRJDzWeVwEQNABCIgC1NleAO8DSIZiANIRYNYxLPqc47mjiMBptzNSfLfwSL90W/Xs3abkQCYELWMbri7IVwXv+j6qW/ZbhUdeU3Oenjax5JwU80aRgI2Z+mi0wA9nabuNWPFT7maxmvO1OBlRlVLwRY/s81AgG+j6sqLgwLAu9qb7aOw8EFFvB5Bgt8RHe2wzFnYdZ97ySGLvvxrf/zFYunDhQrXP56OT/uurVq3K+R04pS/+KRKJpMjr9dI0k0MUPJ0/f37g5bBq1aq/pLde18B/wNJ/QKLA+4ey9/+bifkvvvN31PlPW/+evvonrv9bcf0/0V/pGyyfSQW/8GvmugWbI9Pm0kVWV4d5hkjgQ10Ami/oI3UdXFbv5ohOwT+FpZ4d33h13+yqC68s7DLueP+2qtQZlReD7u498wmAwAwiEDeBwIkACN+R+0Mri6n7LYYigFUqnutfrDSu7uhojh3R+4H47y/tsEswtraKpcVFCuPdHe3NyCxVZD3R+e5ESMhpQkgQQFAFMVhyq/lv04WfHwryO7sVKo2709tqXr6oM31IU9HC3PYRJw1xK67XluxmbeoW626dLMZCRKlMt9rIu1PEWNCfV5u+f67j6KOEAeMAAQm5M40P5j2z2m6WKE9mtNaYmgBpalUbziQ5W+/iIOM5FNJhPdVC1fjdKTKBjxABrG1jpWfKFdrTCc7WUSJC1FRbkwfI5mOQ7/uILj2eLM89Bde+MjR9o+U7iEm19dLhrN+ZpR8BCD7InWHcFzAiwqQvJOCjubWXYmZVnvvs54jUP8TbqdZnvUyTPfd3XbrrY7Iv+/u3tby3hwsQK2DEjRaprCBHFxEAgafUFnwyu/s9oh8WJGm+fPsg/2D1pXyHSFZMmYlUE9KHUN0ZQ/SXzWK57fo6qcFSRlvDJJbzRYlgAAz2Ywa5RYKg5xBqtbPSslOGqEAq0LTa/FWTej9Q0CBVvphkM//wxZV9cF9owuK/etcFzDcE78ggv3ukRar4xcqKa+Od1jkEAD/HMAEmkxexFVLCxfggU+9DjNnFiupVHBdjFUuuynneOC5jRmBsDGku07919eiWrRFpC781dXp+86VdERvCO1/cHNmpN4CoEhLwLtWlBBC981DFWfxIzbnNmyM6PZTeWjMg3OMcOrjf3BvWcmFel7heqvCfPL1md5465KuTPq/tdmAp3fj7IeOY1nPaF5S1cl/95W+8jKgCEiISYyH4sc6jJl1WRzp/OvvjMwgCRE2aJI2ViaMFzzQREYLbxLIsDKAQ4nONpRIEVINNioXQJrHyCE0bnlp/JfzJ8uxvqYt8B5c1qpOtYXapSvezF7LurramJ1iBqKj+mhsCqwghgWouptktD1zRBm+2sIpHLWKZ+8u4vloMBAFC5CMYHEKEfEEIjIQMeSlnpjEjY715F4bwKMLktEzgvll/cXt4iM8pydZHMF3b6tzbwrv4JzYV1hg8rmO9Bi7IQyxZDATQSCCVO8DzAYCUaHAAAKYQEiEdQNiaM9PwUPoGczbAZDXVyqXmGm6RqCErKPLE7TZbYxuvLvAh6KyU6wIbQ1poGq+K5+Jm97i34qnSrAHVMs3ZlXF9A5IAEIEUDMiYV7J+PDZE8A0qVQbt7+RofPyiJvQTMRHESY62KYVqw+YSpaF0Yn3RawdCkt5Z3qH/FcKANRxiJ158QFeVvsHs/Tpvz8au1vo5HGIaGIxVDQrl7nIfb5OptE1SzCkSnNbJF9Wh6+JdLYPUAteBMl3NEtVRHefIQCn/AAAgAElEQVQa5WNEzKaoTuI4ZxtJtTfXm0Xyb+mBUYTXNggAIngYUTMkAMt5Lopu1l6T6Fac7jHpyvXPyuq8HVPSHM2LPYi9SkEQgAGDAJGygqBxiiXBxQr9rP4fzNqy9IMs11PXTldhFtVTZ2WDzzMcQ+ArYdhDUQQkCBC6JUQI8TLiCqngj5dgHMID6OBhQKePZwhWMQRIqUu4VBCi+w6YHzBboYVKowCEaqlp1apLu79PcrVMezihf87S2svjjxriV34X1S0MQKwGGL6LAbgfIijkzjS80O1bh1HE+oohJiMpMzvSa+/zy3VMtz+bE/rVl8yq1ppaF6eNGpvz65d3X1UFb/4ovl/r4JaKt6fU5q+kWsYehq1mCJAhjOXU7RoRIMcQut0MW9kilhXkBkX+MUbuqStYvkxifHUhcY0uUoX+SjXp2u87ub7ozc2hnV7+Ki49AAq1l15tjarXSg69qOc8g7yMqMzBiCrOBMf+3L4BHWSuHKvlvF18WICQFTdTzc5SpeEGIIHqnYZ57UNoyn6wzxNl8tpHHzAmLRtmKX38cHDCZ+/HD7i8J2fTUr3fMcLDiK75EdNSqAnZl+1y+G41v8ixILqr4erLRRrjhgi3tbeS86WIMQj2MqCKJVDZJpHlhHic9xIA3VaJNEvr8/XmEbTVSbUHthNy5Xbz1g0xaK3rbfC7u1F5CBHBOgIJ1UOu8UHGouW8AzBCdgETxDGiGptYcvmEIeYG5ttfzfe3+owaS2l5TyrmeY0SAmOzWHFwUvr0C0ezvnugSqE5eFkdcsOz8Z/co31++e0evgQR5o30PWITS4uygqLuiPH5Z/e7ed7K1kWmzqq6uNDPsOTJtNHNkxpLdPfVXVa8nTBo7bCWsgCz8nbldnMh/b5EwOzEhqI1fQbO30sPpd4oOl493FI6mgfQ7mNEDQ0SRe7N2TQ31zu8uex+CeYNJUp9wFSGFpPXmWjwe3vsCEu+wUCSpnIfCEm8sCKhX7fcGYY+p5/bkGX0uSI1gj9b73OM9bKSQoEAfp8p8fPb/b7rP7+3rvCzab2mkR3z4/Rkzpvf5uoi088ERYgfrswRFWpCv430Ojqp/P4kKqXU0d6cHOOyDWIJVhNIadX/GndqwSfvbamZLMOBgwNEIOR4AD1UGgoSoBQDrHcg0YUKACqiIIxChIhe6njXSxfUJid1QhcTrDxujLklo/uvfhONa3HywKfeLzioH5sxYymG8BVIwBhqmEggqAMEeo6d/nbRGV3U8+br5p/bxYnW+5TPtuTzqF6PUNDy364ngggw6BHym0amsCN7c0qRyvBls1RRePO17bEjAqcXMYxgvS52f9aOsQ0lC89qwn84YuhQ/FbJ0e1bI9Nue+D9n8wvN9/z3tqCFe/GD5w1u+bSNIQwS1mkg+qL58kRIteUQUeT7K13t8oU58/owqnMV6CMbCqbJSKCrEQZFFh7ajm/QcX7Q1Wcp+PusJT3RjeVzqmWqLLnd50UOEg+dmbdurPq0HUGW2O/cIhC/CzTEux1TQAQ+Otk6i1yPxfhYVnzZbUpKcJj7TCv24RKDFArQKA7JISyd0sggAIhJJwB5G7MMEaC8csQg8V/BZZKCY9W5+16QOfzJLYbS9L23NVcOrNBorkwt8uEbWMaS4NfKT22iYdsCwMEpR8wrUMGzCnz1BbtlkWkfLj/zMYii0R+hgCEw7z23iN7z3ry5hhuO7v1CQQBiyHhDT5nb5tYWnjcELujX0vNwi1hHYOff2lI7F+Nuf8YLL25MgqetgOkDMOsxRhTKvDDFEidN2/ePRDCFQihvl9//XWA8XKb8g9Y+veAJP9LQCEdIn9He/+OOv9p69/TV//E9X8rrv+/7q/0deZFkEV9CcFD4p2W1q/z9pr2mhIfpQw5sYDVdlZcofK7e7yXPOTXCI99zICWKtP8LpMKhraUSqbW5Zv2mpKWiTCOnV9x9tGRfWblQARsgACaNt2GCPpiYWmW925zyUIF70tziqTnpYK/nxOJzXq/6+lv4tLXTKktLD8Y2iGQTlQsM3R1S8STH6k4a1iaMsxSptA1EQxYCMBX7eLqf/aOzbDVqd8sOvIWZWFhQsQ+kbhcyvPBFrH87Cnjjek74xqvPukFyKrAfIhFJL1y2hjzy9jG4qcVPJ/kYURXryn0+q/jegmrnujc4fXlma0LKs62GXyu2HqGydRAqKeso3xVyKabTYuo2LyS9yW4WbaWLti1nC8dQijYGfFFDefrW6AyMsFex8KQrxd/lb7RchBivN966UhJIH0HgtcwhDvOzjR8l77evBRCEA4w+IYaePSwNty/+7o0QbqQVWI+wQPZCj9iHJdVobte6DjyJI3LntyNb7gZceNPBF26efE6qb7o1cVpo7WLS8/05yHIb5DJX6yXasxTavM/rZTrfqT6fnaR5Oqvxtg/3TTQxXt4kMlKECK3WufQ1KJlSUM9JwzRb/e21n/3SvGvrUdD4gIO4Lcq+qbKLgMEzwQfYuoAgOLjhrg1dzeVvOeHsMXNSCoVAhebr9ZvCvc6kylbmNZDjSPkvD/6otb0Y7+Wmuf79583lv7/k4KDwzrZamfR1Pa1ps4vfVOwX50dFL1lZVwGNTFKBAQ+RgB+AQL0/kdXDph6W2te2RrR8QkZz0smNBR/1WfA/D60ngFtlbqnSrMf0vHujtQwSUT4kJOGuFcvONrI7TYFVLpA6/MkUFf75QW/DOlhr59OGQUQYzihseTl40Gxn76RPPRse1oYTQ3uW1c0S49QkBexTWLAB7mhqE7F+xMZQGRHQ+KW9zHXTCUQCmMzZrz8VvHRPr1bq+btCUsOGD5cN+7qVByXyhIsIwBAG0TVtSr9Xh9iPBQsXRvbs1zrdfVIc5hzH+k6IQ4CEiUg9CrCeHYgnY+QIoLAEYHlEliO3bCoLKu1b2tNaptI2iXJ2eJiiSDPDIpyp9oa7AAxejcjro3y8wMz+j/4AwDwKMTkFwzhDAjJ/QCgZkCwDxLwCG0jgWQFZJiVBOOPEAYLKUP80Jl1X9bKtCfztCF5twMIkqkbstN8DwFQcDHUaIcPZQhQlkk1Ow6GJVdHua1LAIDcBx36HkcI6BeU53bt21LtDnJbvWoIjAhglReKSjwM0yTDXKQHiWoOhcQHdCrHNV57/IrSuHNR2pgjAMGfEcTDz8wILk3fYMaLSrOeGd9Y/NjOsOS3xjWWLESYyMyANKhZEUOBJIdIXNIoVuYnuKipifH77tbGxW5GXExBPBbjoE2RnRMuq0NOLCg/eznCax18T/epj2278NOnat7f0yyRHWSxoNRyvv5lSv0345Bm982pfB8H2KXmCVTf8vrnJ8xjD051WN67u9+DfXIeMJ4/v/hbIhWEr/K0wVlDm8vv0fvdgyEE2E+g18uKqjS8vzNB0OsBbJ2M8NECAG4fYutcInE1TTOPcdn6MABLDoYkrJtUX/T6EX38e28lDQqw0ggkdKOMAIRdlhf8sqm7rfG+R+IHlL5Rc3GcB4ky53WdUE0AiYUEvgwQmUn7iDrvpm9s6gII2gIxeGDbuS0L6cb2+lTPP5sPOtWXjFOLZdop6fcNyzm1alylVPP153EZ516+ekqt5H2dvAyql2BsZAiW10s1e5sksvIUR8vEZqkqO0cXdgMYRQ+yItzWaXYIq7UYpzRJVduvB0Qosy6/vd9vasw3l3dPiHZbBx8OTljNI/Kn893txiyV42CwoLKzovJgv3cwPfzBCHr9gGnjGaZFwnORZoki67Qh6nD77f+qTj3vUw1sKl9cojX8QLUgE5ytd8kFPoZAILAYq3mI7CKCDdTMrURpXB3vsMwwS9TH9Zyz55di9Re3m7f+rD+6Wht6RrptQ4rUhp+o9qQIc6oWsaJY53MnAt5nPBae+h+BY7fbINPPaQymEn9fk88z2MpKrAbeHW9l5SdPBEX/6Baz3jup4+ZrbtdX/02d7W29Pq4bw7s++mT5magh5gpjqVLPKASOlWCu7cEeU5ofrj53R2Z4d9pWKh8yuP+cX72MSEYzJk6dXP1Enibkq9Lr2NPX/66b6w13O0J62OpnA0KgmxVViwU+SEKwrkGiOnGz0ePw5vL7rioNrsVpo+Kzj3+1qFah+/7T+IzMGZWXKmKd5unF2tC1VEu0Sao4lX3dYcXt4np3Q/GipcnDutaE9xBtPbS8V5lMtSWId6sUnJf4WVEVPfirUmj2XdCGBeQz7qTQ92z7GoWaFfVoq3vExYpKlYI/5XOx5kPaX1T2pF6uzJrV9d6NR898u7ZKpjmcpzUFzHv+00LjWhnfp9uHhQdnDeg/5ygAaBAkOJuaf0ICnwAQPJ91avWs3aGJj3gZ0R+Mz9vdh9Y73++YdUEXtumFlFEn6PXfX9w21+Bzp1D5DQr2N8i0Z+d0m/ATxICcObUqZ2dY0vy/usedjC16oBDmdd6FAypXUGAAkWwLT130V+29k3r/6vvj64tfPG6I/6SrrXYIgpChKf9UE7lNpsxskihKkx2tYy0S+f9j773jorq2vvG9T50+w8AMvXcEFRXsDXtviT0aY2Jy03u/6Tc33dSbRE2sSTTG3ntDEayA0quUAYbp/bT9fg65+BKjgub6vL/7/Dz8x5yzztprr13O2mt9v5c6QllEOS3hPezNc8S1yU0QdbTA+4sY4o0Szf5cbfBpMQufB5h3Qt/5rw00VWs+Kj6w9dew1L/1aiydEYxjAaVyv/2JTtN4FuL2KrkmO85lHmEm5O6VUb17Plyd55yRMSsbIugHIOgHAKqGEBYCASxDEP0CIBAJnFQAQRxAtMZ24WD29crwfzn368N6xpUh4dlIFuLWS0rd6nJVQFtFWHu5/5zeM78fbGlUf3xpx4HfwlMXxdlbE3SM+4HpmXMYJPA0wPCA3TnrHJVyv48xJOBpDuOCYQMeENv9h2vzmV+eARAQKtaThCFEiEfGb6YMz5/eUDT6WECsYmtw8k6xGj5voe5qdmtHAX85WNpedo8QehZCWA8AWIFh2FgxONox61QMnnbm/GIF3d0y/P/fBwpFN7kTgc07IfOurnemr+7a9b/Lrv9r+ytjjfE5iMBsALBdAAozxxgrzXPq8nu9mThs5w8Xd0RaKKq0mZaXd7canqxU6lZvCk5hJzWVPrc2Ij0nzdaExrRUkEd1Ud/iAo/PbCz+MXPwkh8wCKMAEAiIsNUI/U6S83Jldtrkxsvf20lpLoG49DPqEGPWR/fFbH59E9PLbtheI1Od7GFtFtdHeEgfl9/D1jRle2CSeUNYSjaA2HHIgz9k/1xvre1uNii+LNmz3CcICBFEaxOtyr3QoQyt/ZnJjcWvVsn9tsl4Rhvlss9zEfQlHPBy8cM2VxX2hRQKU0mB71egDrn/X9F91n5RuPO33hZDlgliVRglbSxWaLOvVzolys8wG/rpGUcvDsPcDE5YMIQwkuO0ataX8WVMf/OG8J6PnV6g3dF3dUs2AHCf9eKBM//OLP0WQNAi4gplrG35BiLoe634WPEwU/VDIhv43qD4H0T5o1oq50k5JlbGc7F7A+IeT3U2D/JnmdQKmd+uCqV/2fim0jcLVfqVx31ey7Ufx+Oayv72dUz/yNfLjjx9ThX8S5lKt2hoa804vdeddUGj/1eUy5YpEpjsDfz9XddeXdkQi/AGW0KTdcuiMj/Naqn84cmq0+VHdVF/yFK5Vm6aoWxSNBCSK2WaHQlO83wCIbmNpC7gAJIchC6xXJjDCXO5TN0WEBavZHvrNDspKT+mi9oxu+7Sj7N7zhheq/T3vlt8sN8A65WHtgcnfbJBGzP/ycbCXgjA3a8ljzoIIBghJiAICCkwBF5+veJYr+HNlc9sD/09i0Ys087RhC/7MaL3ha8Ld76BIBAKVfo9fWwtswmeCWJx3LgBl22U68INN9vrJTmMiSmOloWbdMmvTTZWPOcjsJb9+rg14jNioBsASO4MiFs6vaX0/QapameeNvTkyIaiJ3lSWmMjaUOc07wYQCA0SxQ7NIynZ7UiYIeVoE19zXUvrA/p9kyWuXaChOd0+wJjV7fr0e53tMDrIEB0oTpwhdFpVYiYitFOyzBaQOoFfaa3jGkqjx7bUmGflTGrN4AAgwguABh4DCDhCBDgJoShVQLCFi+pzXt5TEvl8BqZpmZTUIrkvdKDGgHD/FwYzUt9riqelEQ92W3cOyUy9SoSJzZDBJ4WBMEPEvguAFELQFDEr+sDAVr17w+MlxEE+RBgbwDED32hIid+sqHonxc0IV+Lhw5d8a14tyUy1GVNl3NcmBfHmxqkyvwSpa6NoCzeYRqs5nzjvozuWzm/oSA20m1jWmjpr6e9vGke61ggF9gkF06UiR8sJlp2SbR5u+1GNVfNtVDS0vvSZ6xDGPhBJJbLne9/OnON0fWvgp1fxTpNGXuC4leSAGGZpisjCa87Wo5jhJFSnDujDT092Fg71o/zditS+m9OdFnGyllfd/FdCo5JdRFS8qfwtFw15/1mclPZ05uCu30c5TSFD7DUv2SjqHySFxQSgQsrUQSsPuBlm1pie5UcC4i9CoUhZj2RSJAf1UVtu9bn7m24vPqZbqOfeK4i57CVlF4qVuvuF7E4R7dUflOkCvgsyOtIV7C+dDdB53sx3IwgRHKWjZALbIyNpPJFTEpRJoZ4Ktlpnt5Eq4/makNyRrVUzjETssoFvWb87l8YmAOAkAkgJv/+wvZdkW7L4M+UwQcGEsSLFlJ6dmls33yx3BRH3Os8hr8JEfw0d2HAtoy1prEQ8a9BAT699/SapUaJ/OJZTfCfiDo6tkv8kA0DQkLWwMVReQt18pInv6uz0nRLpqUxrZWW71My3m4IId5FUWXVMs3pEI+jhz/rTd0fGPeRq0MgItNUPyTM5xgBBEG2mvL75EHG/HexDNVF0OXt5eIisRYCUDjmF7Hts/jBV8ncRH125q5714WTTacCwm9IytOZz4pBmwGmhiwF7w1XcUx3DAnqOoXf6ovyoLxeDkP/MLf1fjMlP7A/MKYtaC9enckU51dxrSpT+F8l0kqzGxdAAclEsi4PRpdIEBvJAczpoKjSKxLV+VS7ae5hnNpmD4z+QxtvNod1/G2KoeRlB0FWiZnb7f9PcZjurQLYpUvB8X8g9OqqzJvdB421UZM53z0Sjkk6r9J/mW5vfsRN0iVisHmvPnZ5O0HKrbyrM7veiqyO914r10zK359dX0D7Mx7dUz3Ge56uPCnRe9zmA/oYrFgd+I8ol/lPJde3s86Kz0xvKP7X0MEP5CMIQzIsDf/4omD3Z+LB343acj0b6H1ubYqteagU8X4ivEijRHm2UBX4p8xEkUzHQsqSlvSciHKPLvu1TBXw1IrI9OOvlp0IwzgmrFQduE6spvHhRKsIN9FVe45qqZq9KThl6OqI3kk5CwMaHvj60sG3So6GB3itGhclz22Qqi8UKf3b5vjbuTLNDQODvY7BIk61eKjCC5xid2i3d4cYayZIBTbghF/0hsnNJd/tDE562EkQvtt5R7td720oWjY5c85eEy0fABE8IFDw1TNz/OuGrmzcd/jkyqwNYamLbkW+KPd+3juxmZIXPpA+/ZcN5zY8ovO5M+slimPFisCCdJthYADryjDRsnPNuKIq1dW8cEtochvO/a34QMd7B7ReyQpknENFCCmEES6M59QU4gPMpDTnUOCN+/Wvjq+xzRUP1EnVp2y41JRua1hwThu+Zoix8pNzfsHvBDHOuACvp/+JgMilrddUPYmHhslO8yCK5/xZDDoNEuWFyyp924G6iAce47JMHDlg0QNP1ZxKnt5Y/PbmkOQ3lc01KSN57z11UvlBKylt28upOMY/0m0fvy68+4USZUDGKyXHhQn97tuFMDgXIlAgViVlWK/ESgXedUwbmYkAMAMk1EMAZQCDqv41Bef7sa79n8f0LxpsrPFLt9YHjzFVLyABpypVBm5Jt9Q/6ySoMgrxfgUK/S/VSv8acUxRPKeamjnv/ZcqTnQf31z+2ubQpLfOq8OmPVl5cuKMjNlnEM/KMJyMWHt+k+yL2P4HJzcV7xvZUvXewEFLRl7bxx9e3j+kt61hgZRnYqsU/iuDvfaHjujjXD2sBvBoj4nQRMq/FiAYjwDYcGaB7tNrn//LwdKOpfbXZpLeDZbeytC/eu+dCOrdCZmiwv9Ncu/qemf6665d79r1Ts0F/899K3NN61YMCGeRAPcgiHa/UH7yUKKrte9zaePsv+Wu93E4ZqmUqU9F2owTEUkbDutjfutvqv/4gjr41ZEtlY9BiGA7Dp1Y1vh9RMazP4d1bwP673g9XnU6aa6h4F8bQlMfS7O3zCqXBwyZ/u409dbXf0ODTLX7GYjZ1TyTBBAQnARVJeWY8BKlbusTaX8Etu9sxcnOXrFzMyX7jtdH/QHPs+NzkxtLXmyl5WdaaGlNosMyXsV5+3kxrEHM4jsYEPv6sYDoPtMMxYvKFNqar6P7h/297Gh9qqOlYJMAD91Odo747rFN5Q/9FN4jaG1Yz+fyFup2Zq5pNUGen20tOIS3nUhjcAGCyJd3n+7Fpz4/e/jh6nOBER4bJzJUcxhhqpZptpopuqmXrWnJJYX/2hSn6d5mieIkAgQb6TbPFQBgeEiYaYGJPeEf8eoZt5O5Vlcx0LotMCllce35ZwvVgT9dUusfHNNcvghAjKuUqbPjneZRItbdnqD45dezc1c2xOJpeROt7PtwrykfTGssWjqnvuDiKf/wNhKQG11phtKJMUhIu6zSracFXqphfCEOim6OcFpGMDhpaaSUZ+M8phkIAhYhjMEgknpwon6fPm6VKHN6Q9F7F1Uh3z2VNv7ANwU7x8e7zaN2BcUtE/WN1gY9jRBQfBQ/qAIA6A8QciABfINBWPhN4Y4JsS7LyD1BcctEOWImWLnMfy+DY2yarWnWjpCkTzU+p3JsS/U3l9S6j+OclsmlkDxbHBz3B/bRa9s1sbHkaSXP9XIR1EUpxyRbSOrU/qCElW3vMJQ9ruCZVA9GVMh5toeToC+IZDIj64ufwmnCXin1OxrhtvfCEaKr5eocEa+tXKHZTgmISnC2PurBiHJKEAJ5CLyXVMHLy5R+VzEY2/UQ+1TG86FeJHAUBiGGAFEh9//ttZRRmckOY+jLZcelY/vfZ0cApkIAF4rYngCh/RDBzQiHL0MEKk4f+84/TxM29NvoPmH9LA3eMS3lsp/C04yPVp2BRyC1aoTAPDNqwP3vYQy/ElFwK46w1xEEWQIE8yECNgEJZyGEmeIeCoPwLQSFsQKCpcE+130rL2zOpTguRM6zaT4cr2iglUe3Inj5dseW2O6hxtqxIR77XBdJXpLyfIwHw0uO+UcuDzXXDUrlmYkugiznEe7cG/x/CU/a7TXQVDua5JF0WubcDwQMfCLCX7SN0dVG087TP50CUIAH9bFX8RivHQeDjTXj/FhPzyKVbr2G8+linNb7eAidAoZ8zZTS34/1UMe10U8NN1U/tjk47cNu9qbEaLd5+N6guBVt/ttY/C4uCGoHggYax1ALLc+d3ft3vNC9uWs+NVKy/LPXYRkf3lL99dLYARsHW+t/jHG0Hi1Wav+WYWkcKgYPi5T+W8O9zhTK60rdF9ZNxJ+9emWYGgaE+WxjGIhZAYAchZDahZO1+wNj14o3jTJW36tgvUnDBiyeKwBhGIZjDyEAgwFC/JNVOaZ0q6FpD8f/2k+mWFQl9Qv7OjajFiE8DmJYIRKE3DMLdW14wBlrjEshAN2hAF48dnLF1ovq4H9dm41/7dhBLTXRsxjn0wOGLPHJqi5FDJeSJ56qyklQ8CzuxYhKCeKiRcxON06XQYhwUuA19bRq/xn/0D+QXbSRFEEostfLigR4uQfihjTIFIfCPO7hRwJiliY6jL3CvJaJYnayB8NrvDjZ+F10vy936uPbMLBPnlx+IMcv4h91MqWIY3vdqyvzYfuDIkO4DLFhjRLFvpN+4QcnNZe9IPITin97ghM/YwFsI8LpTGawx+nf29o4n0C8UoDQ2wadAHFbjl/Y6gGWK4s8BNmAAOQARLBOorooyhSJ3w4Tki23GyxNtzRmRLlt48VDOx5gLIV4pZsg61di0m1/ZczeyK7dGssnxkIujRAAJQbwxEOry0rd+u6O1vmVUvXOfE3whZutJ7e7dt2qzOv1V4TL9gUtcJY4l4n+JjqTerk8W18u155GCPY8Fhj/npp11nb2ns584KpPGUo/ndt7pqFFIg95qSx76ZiWsjnXI2lsv7+rcq+nXw+rIT3A5x0+qd9cVe6xZV9XKLQvrYzqtf3pipNhPo5VGFS6gymO1mkejGw+EBjbBoXSlWuAqW74Fal6xAspY2fk3q87l7nGmLf27EbW53PX/icC8RmWhgEhbvuwy2rdLxRCRKyt+X6OoOtFkkixUoNDwEMgJNsfFPu6jZQ4u6Lztfe023VGfdGHudqQz19IGz8cIJSfu0D/injvpOXVlzbmrY/YHJryJ5zJm71PlHsv4HtLBU77ePK4D1dc2vFptdzv8GWVri2YneIwJSY6mheQgqASydIgAni5Urs6Xx1UcLtz1gRD6WMMhltdOGUI9jnGChBzWAlJvoiDfFgf/9mNAsp/xbdEXQe31ozDBEROz5z34a/nfnkq0OsaLh4ueXGyWMyWb5Yoj5zqIkFae9uj3dbQVGvTvJEDHlj087lfHwryOYdsC0l6X9R1DuD7aRl3BgPxZgETScm4QCspKXgreXgdEsCUTy7tp0cOXHgRQDhmUc2F7CxzVTcEACYgQLMYUfNm0nCiUapWza4vODiitTpLynnlIV5nLQGQGv1eiMBRSAixE/TFPL+wdSPFwK8m6INkR+u9TkJSLFZY9DPVD9Fw3rhxfRe8IMLURHjt/UVCtlXh6U9tzlvf7ZEeU1eVylT3hntc1WsubEqZ2ndO5X31+Z/NrSv4+P7e06dVSP3/lBQBkmMAACAASURBVGV/6NSqH2SCL9FOSC56MSJdyrPsUf+ore8nDZ8CBDRcAGgcxGCfvAW6qdf6yF8KloqBUoRQWDuJ07+Do3/KLPV4PHPXrl37p03rdRxWLPHqEm7JLQ7aQADADRf1W5TVfvudkCnKvhNy74TMO6XrnZL732SDu7reHQf/TT7wv3bM9vmhbrvt8um3MMRy6rRhn72bv7s6kPf6P9VzUuBn5zZlx7Ge/mUkddzt9Sn64NhAB8IaPSTBjZWGvL3fWfeiGYONh0hFW1XF37zWF7+ktP9cRav+tBb+3WfqPdlnf2iZ1O/TqYxjjEOhHbM4ZuDXg1jP46+UHK7T8kxACUbtaMKJxizG9agPYMZzBL2zBpfUZwOybqbg7C1AyO8ilQX7cFnbB+2112jOpf/M0/zN2yz8QKP0uyHp4kTGMTJY4FPO0LJt0ZwvOZDju+NQoDAE8VZK4n4jKYud3FIe3LOlKueeAQvDVl7cFrIhtJsJXT6+/GZyb7bOjmdcwxrUQenPB6f9WL3ujfVJT60otF08OM3bUq2V6KPNsugeozCJNMLyUu/ndix4v9CHUNVhAfz4rMf8ST0kTmuQEFFNkqeieabvSUK6OZpjE8MFvg8Pkc8LoBUHkHJjsEUnoG5egKyfsGjNtbpO9TnH5gXF9/lIE/75jw35bwU5jGflghBUixG5CIcommP7FRD0gdOE9PL12mJ1WFSdtb8f5+nmR0mnzI8dsmqJve6pcVfyT/5Gq7bfzDai3BcpuMgFYOtFgm7LHo1BXFwwz6WfJqSbC3C6RgN46RDGMxBCgBkB1niKlF3NklrktT54mFBufl3qn7vGZZgRhNiYjbRqqyh3Kk3HSyhJ34UpY3MR4ry+2tLdHOtqK4Xb6mp4SI34oJ9pVVsgbCLjzNIIQhgCgiABUPODRP31DMY5UYu4qFOEZFs/1juuiRPMuxTa327Unnk++1wpErQkBJJSgjyazDEjGAC9NRA/Q0FIhwpcOoEQvYOSLZvocz3CAcxhx/CGMo5vzCBAZgVBnmwGeNteri/rHSeSVx0lJNtG8p55UiSoTIAoU0A+nBOAG2IYWE6rv7qeLgNYd6qC9cZICNJ9gpZnWxDmLdfHxNTrY6dvObsxdGD/+/MhSaYKXvdxSJBB9sKjbQEuZVL/RwGOE9vObYzPpjT798Vlzn+36CB3VqVvAE7ToeFe59TtPNqh14WNfDuiz7GTT3R7N/3b8rdxik6e1FKlC3NZHIV+IeHZAREY8nhOAoFzYVJlP4AEu6eh7Ou1pvIvg12mwp2UfMv9XvtbFQS5N4TnehzjwZFSuV9bcOdWr/6sNzWV844kAZQ0ENj5QIFP5RDySABsy4q5REh+5SDg4zh24AqJ5str5Q9gvSnxvK/vIGXkq8rkgc8wNsOeml/e3Jn05OrsX0+uKrJieMNBUn41I/LacSAXOGoe43jMgeENBTiVk8gx3UMFvg+HBOGn8LSGTFtTYILDhDEQN+fj5OEEge1thXjjLkp+dJbXfo8GCGEKhKK/5IQPQuQaJotxzCjFqVOLZCFb8py1X57B6d0XCcmfDn/GYOjFff7RDcusxteXSuiNGcbqaglAygacKGzCsMZ0lhlTIQglR2Xa/de2OYzn/PrwnkwfgF4jRjScJSQV7fckCkzIaJ/zkQNy/a79kemDT6kD6yDEFAgh84+Fu7ozOCnZamr552yK6MlTpPaBtKlmTCqd6Co6Obvow+lXsw97flX0PEbSOrosZ0O2rWbLVzL/57h/f0neqI9F275FgtfG9p3XWLb/h1n6sQ9/s/HMr1o5zzgsAKsz4ngjByAbiPgQEgnSs7g0rx4n2ohaOl4Pea1PF5PUwRCOSwgXuGFGDDt/jpAcGsx57y3D6ONxnHewGcMrQxDf+0uJ35vzvPb5ciAEXsDpnXIgKON5dsDy6/hKx3d0ZT5sv/8Rr/WZWkidiUbMIAkQAkwYfvk8LjnUn/Hcs1aq/tIjBjgBAF2VOYx191KLcsR1kpQWis+PZlz9IgU28zImOWzDQRvudH/WM9ELMOfXrLCts7n7ZuMuCLCqvqyvHwcg0wIwwxlSWtpVXW91PE91W+aocShrgmRxN943qwEnTlzCqdz+rG9iE4aX7qQUN8z2vZlf/ZX2d1XuLIF548fwdHZi4yVDutvS66wmRFgbmlL3bPVZ7TmOW1qDU62d2aOrdp3Ne195LSnLWawJCV+a89P6CN4XtYFWbe6qrp3p0fH3bjwT3pfzzho7cBGte2PwgC+mPHnWhBE1cU4zXYeEK3KCYgN5tvtxSr6+BKe6AknYJj6D9ST6SxULhl48mmk6+os9Y2Xjkd05P9HHWd++arn2tjKhrzMXPCkexp8lqEM9Wdf4IACTvQhZ8gj5ht6cRyQmJEQyqBUS9be3YpP2e9v7a5HX9vBeUr7+44TBBKn0zzrzYEQb/vnMb0ou/3BhC/u9RP3urcgX5Q6Ryv0Gse555wjJ5t68Z8ZqQvPxSN45LBaxo3kEWTsGqygE5FDEcoaYhUZIuYNSrjJg+FVs5luZs5Z4rc/kk9RuJ8Dcoxn3ExiA9F5K+slAxjNzK6X+vgXHrhtQ7qrP3qj9GZw3IZPz3pOH05uKoKR6Lmf7m0UQbBxONF8gpWdrMfK6e/7O7Pm0x/J+Hin7KY7z9Xbh0LKJVO5o1zWRZ4PjeW8yDzGuBuDVxaSkDRf2YuLgp768vC98eNTA5wdT5HsvVmQ79wbG4cUEfciuDBj4WvFRh0mmSXkzOQv74cyGqmqJyrg8qk/wC8WHzsYK7DAfgI5ajMqJQGwfMflApIgX5Yp7yO480xcXkHydRL16AOtNTeF9Q/sqI5/OcdZ+5AKYdQOt3Lij58RnNpz9lTiiCs5fmjp64oCWyrKXy09IZ2XM5EcX7v/6BVfL3x+WBv/tFCH507q3w1n/NzkQtBacbDYpA8bGOIz1k6IHfUfqwvtjGPURJ0ACJ4SleQv0ItnpH67bCpa245SKZfcdyZv+XZJ/F7O0Mw+9+e93IpvqTsgUW/HfJPeurnemv+7a9a5d79Rc8P/ctzLXGLcDBI5CAStEmLBxxcWtOQ0Spf9n8YOoBVcufJZlrJqgZTy9GICQQuAj3ThZ/G5C1gvHAqLMh079uLJC6b+tSKkrFQ00yVD6zFlN6JqrrPId1oEvL+0am+xombozOPGLJlqZsaD24hPjB95XAQQQ+XDtGdP9tReCPBhRgmGAknJcFIMR9V4Mb5LwbDgOkcRKUOchwADFM4FXZJp9D/Sc8SfmXRHLsb+59pHvKOX3nWW8ZLVUzlFzTBIUEEkBIcCNEeVFqoDftIzvmRq5xu7vc2lMpPz0aymjqOPZKzIe7THRiNladg5nnTctI73R0tfd1pwqZdn5czJn/ooBuFwAaCcUwMyrwPAYGIwAHJt77Ns9haqg97cFJSydbCgDSW7Tffkq3YoUe+ssFsONtMCFXlLp2jLA0m1NT0IEMA9G1vAY9ClZX+9itf7zaKdlUjHEc8uC4//A8CsA+Lof44t6J3Ho2RiXpefbZUe4GEer1IcTFRgApJGSn8oOiLgh43BXsgfE0/x4h+nlCf0XfPfDhS1PR3hsBTuD4q8b0Gu3lSh3JE3p45ymCTiAtIAQBACBZonyVEeMqhvZVgT6b5Iozi3uMW3jgZxV33AQ+vYGxS9vlxvvaJ2eNWDxgmuf35O75mMTKS0SS6l1rFMz0Fj3JC3woSyGN5KCEOwiqMsy1pdUqdD+YCMpS4rdOKcSkBcuh8Rdl8wkzOcK6GOqe7Rcrt0Y5rX1U/JcHAOhxY7TVQqBC4UCT9kk0kI/n6cnJXChTpwuaZTKc6Jdtkk/k4ofxwC+u87n6Sfqj4lgtwB4z6mD1iS5zYOVHBNvI4hSShD8NKyvd7lc+2OUxzGmhZacO+kf+adgmNjW6/XXXl388H8WHZj3SuoYV6lcKwZoSgECq9rwgDEwAUHwkEijvfTyHsZMSkISna0o1OsqKlJqt7QRGjmsM3YQkp9HI+6p51LH7/nh8ZQ5aMk/gi8ognMhQGEYAE6KZ+lquZZ9M3H4ZYiJyJkoDULw1PMVJ2PSbIYl5/1CnoxzmKJ62Jr+lq8J/C7BYZ7gEHjPidDk68I/dLbdHNNUuQgDHO0m6FqtT8TqhG4PhjWrObZXLSSyjeqAE/Eu8wixnnxP4O/ZnB2vCI89KMNc/8yQgQ9OBjh8WkDoIkYI6xCHnTx0cqWtWua3/5Jaf/UA4Xp2TbU3p8Y4rWMAECgcAkAIKEBkgjZIlEAmcBJ/r0vlIskCHkKPgmV620k675R/xLosY+3TVVLlzjCfY6CFE1ynwpJX9bQ09Qr2OXuP7bfg2ZPZy44c18W83kTLrpbmt+s+wFz3QiOtDHum+9jZhADe2H16LVD5vAM9BCHOx6SdoC+tw+hbyoaPclnDutub58l4Nv6KRGVlMEJeK9M0vZYyUg8BOvDz2Y3BO4ISo05J/HK+qTgml3JcyIgBix5AGDjMS/CIczO1V8nhMlcbf4YQK3mx/PiV8c2lr24JSX6ns74Ubfu4z/7Md9EZ/LrQHvMwgNZmn1gedSAw9qlbyfya0FTxCAuB04sRlhqesyRgWFgrRVdGexzjPBA34AhJS5XaXb1tTc/nKwI/j3ebJsk4Lo7BcQPJ88EsRtRv+Tc8x4107sp82P7sBEPJsw5SUmqiZG1Bbx+G+fSMOzrA6+m9JyTh065mlnZmv2HG6ql+jLcHDwAnziECgL6jgVHflFha6c7WxM5kX/v7rbT/VmSnNZZOjgZCNzFTu4/F8LqNpHNEkpc0R+u8Wolq37XERV2Rfad0vVau6HcFKl3w+vDuZLDXoSR5HkcQNj9eeRqdDoj6ooWS/IE88Xq6d1XXkc2Vz36YMCT6hH+k8vDJVQVeDDe2Z4f/FbnXe1bncfkNNde+PWjwgyBvgU77yqe5eQ/XnJFHeGwxbjFRC8NdzVLV8dwOBDxd6Rdx7o23t749acC8sSzLl5AEUZFzfBm5klK9JdNH/EdIkMW1JtnZOg1HSE4IXBCJgIyB0Fgj99sc5bFOzlfpV6TZjXMr5f5bCzrM813Rv+M6O66pfHG1VJP9SI8pRQADz+Qt0GX2/h6R02zZnhfKs5s3hf5fks6uyBb9YL7gG6VnXOOcBJ0v59lYAQEIIGTdBFkiZ5lkCATagxO1EoEPPq8O+jzNbpplIcjio/qYP8G23GhP0FGXiYayx90Y0XxFrjorYtDyELqaJbIzIR730EP62DuSWRrnMkWl2Yz3SXgu3kHSZwie09CID18q8Xvpr8xZWS1VMwMY9wgWYi0YQKSIL1op1/yym0fVN5PbTMtiH6k6//chgxYVvFBxKiXYa/NuD0nZ9nh1rlbJ+EYvjR34r7l1FxbWKPzU6bamkn8mDqlVuuyhb1adCuQgZgII0DzERIx3NYcTLXLG16dBrlrXSMvLk+2t9zgJquKIPmZLot0c28NueGLgoIfGiLi51XL/3YUqXdHq8PRn/lF0SG0mJSdeTxm54O+lx+rina38Yz0muhbUXfx0Vl3huz9FpD+/LKL3nw5Qj59csS1fFfhdqVJ3pVipf2NmQ6H34R5TP0CCUCvuixDEhgIoDMtboJt8rQ/eVrD0Riz3Hcmeli9f/s6N7rvJQLiLWXo38CK6x50IktwJmXd1vTN9ddeu/112/V/bX33Xmv4OkDABAP4IANjsZRe3Ow/oYnU5/uGnZzRebsugC2Dcapm5sVt3QchslCmzF/ac0RasO5m9fP8RfdRbRkredsI5rqni/nqJOu/BnlPa2Cc7Xt8Wbpsc7bIN3RMUt2JlWO/ntpz5Je3x7uPOXpYFhL9VcWJfkqN11pGAyOzZ9ZeCRFZ5kak5XxOyupe14RHxdNZG0fmHAqK3pDhbE+LtxhmbQ9Pe+zryjyzGywq2TYvw2Ab8gEu3dGWTFeG2BvuxXl2UyzZWAAhUyzW79uvjpj9beTrOTEq95zXBuJJl6tJtjfrx/Rc0xBhKD2exjtNd2ehee0+Y16lLtTa9N3bAgjokoAsAAyNxAU215B9StmGWQpQKIHwi99j3689oQv551D/y74vrLoyS8WxUoUq/SsRCZABmIxBSUAIXUCNV7Q73OobKeC4OR4JGZH9tlsh2iKWX3ezG2WK5eElw3FXikC1ByVN62Qx9phpKFPenz/gJQDT4hwtbowiBhzwGV1RJA8ocnZBndOUjTsmx6jhH64cLe0/98Z9FR5YACHY107ItN7NZR7nplqZePIb5Lin8iwUcbytN7ewaaqyZhAEApmbM/Wj36dUfmSl5yRltSI4ot4dcA7JMNf8YMOghkeDpD9fRkyt+u6gJWl4t114Z01S+iEa8v5RnY3cHJT07vKXqERnPpPpwvLFQpf8x3mUdQfK8ej1B/yLTR133Iy7cY9f3sTYuKVQG/OTH+ALjXObHrCR9qlmqOBPmtmdBBIhKpWZbpMs2TMUy/a7INKtEgppUu/G+9bhipSQwvE7NuhVRbnuMiC/Zzv4swidQAq/0YIQx0OeaaqEkRyrkfke6OUwzzSRdcOIGTNQ36q/JjcWv1cq12hZKxrCA/ODvyVmnBRzTQYQ+mdR02ZziNPfNMlad5QDW30aSbKlSty3e2WoI9zjHeDGi6QdCuukeiF75LrqP8YNn+/ZAi9/9zkzKkp9PHZ0U6bWu0vgY88K685Muq/T2Z9PGb4MI3IMA0k9uLpNMaSwK2auPfW+qoTQ82OcYWqQM+DXaZcvkOJ/uyG2SxUxoKnvUTZJX6mjlZQ7gXD9LwxsAApzHMGMZRmT74zipZpg0g1Rx+HrkI93tzWndbC3PN0jVP+8Oig/8IaLXOQyCH3iEbTlxYrnmjF/Il1dkmqs4tTcbB70sht4+nPCIpZIiHmCDVDVqZHN5P73PhRVogr6CCMEUu/EBHoN2My7L9+fcfcTDDxXrDVC77Bl2ueocIWBkpMc6xUhLT+q9rlEbwlMfu94YSLa1TmmQKce+kzj8GIQw9anK7L1TG4uHV8u124y0wtAoURi7MmY7yp5gKHsUQABwxKv36+K5A7oY55NVuTH7A+MDfw7tXro17yd2WVQfVSEpP/9q3bnCRIdpRtaABxZ2xHptl/fIl/kFD9Wca4x3mgJIICj2B8Z/5MLxmxKciPou5j3Tfg3ppvsxKuOtbjbDsi8Ldrm3hyS1lbR29RpkqhsR4HUOtlDScwUCXxtD0vIIr3OEGyfrMCRQLI7Za6TqvBRH671iKTuDYVZC4OV2gi7Sse4sLyTrHQRVekQffcOs+Fux7XBjzRQN60lvoWWnRAxwvc8TFeh1DrUT9OWOWIC3IvNGthD9LthrD+MBxrcH+f8Tcq99352Q2faOliuRU3j3LC+GN9OI11co/bdGO8xjAYBwV1DCnzLDu+ITd0rXa+W2+12t3K9kZ2CC4Md6QubWFyhFQrl9Qb/DxnR2dUVXHmBYssP46gF9XMKW4GTm4MlVlmKV/qtKueZPEEjt7+uK3BvpJuLvzm64vKbf0Ic9uQt0ssw1RhHveH3O8WUf5WCSn6+ExGV31q7r/a7kGcmopsrvhg558ATiBWOs25y5+vxm2ZcSzbtd2cPdyjvTbU09g52tk320rFDNeHtRPB/RIFP9ZKDl5Sm21jm1Cs3Om5Ww3+hd7XbNaqme4cSIlnl9Zi1DGPgWAiBWySj7m2vve778ZONxXdRbt6JvtKFiWA/EDuYwzObBKQMUBFLnc4/1YbDVRUgKRMIqAiElhpDCStFHyuV+RxOd5kliafmBwNgN13tXZz4w2FQ7Vudz9zXSkjMcIDwaxpsgQVygA6cqD94EXqEzuTdr90RD+RM8RKxE4PXVcr+tap8nKohxTSzDqD0XQhJuune8kdxeVkOfCLd1HIdhZhdGNgaw7iE+nKrFBCT/jpB+F6SPMN3oWUIQ4LTGko+GDl78/orzm+fSAFV7IWxIdJoeslAy7NXkEYY3So8RFkKKYYAXPo/rL7xYcoyO8dqVAsRsOOJ1IgQMj6ATB0ghAOQrV+pXB/pcSXLOl1ysCPy5VKWtTLM0dU91GZ9popXbgnzOiSf9Il6/Ilc1bQ3qNmlsS1lWvKO19vm0sYmvlGVb7SQl3RqUcvIeQ+HGKY0lLx/1j/zqncQRbaRnz1SdThpgrh0l4RidlvMM2Rmc8Iwbp7ybQ7rdsz53w5SRgxZ/4AbYbohj3REA90GEduUu1P0py/mWg6XthE4AgIiOxkQIvSkGSDv+LjJLtZfod3EQ3A2W3pkgyX9ToFB0lTuh752QeVfXO9NXd+3632XX/9X91XeV8W2AoYkIwLiNeeuJyypdnZWSvtdxTRM3QwsE3ygZx0aKmUTib6eyl53cEJb6YPt94gehD8Pts/6Nt9fx+Z/O//qgkmOC30weUVUu8x+76sIm+eexAzTHNaHGtRe2XclXBwbtC0rkvsnfLr+k8F/TzWkS2R4hApAV8dckPB9+SaH7+rImsGh0c8V8NyEx3Nt75h+YeLee+fllDkDfBkjk3spGm+JZarjpyr0ylolrphW6YJ9DyUDcWyvzyw/zWsNogQ9YHtXHYbQZv0iWym74MXKzPcAx/+jB3+TvWDJg8BIXQGA9wMB0seLHVX5uhSK2t5gJ1hthcGHusW/fLVQF7crWhj+56Mr5Z4wS1Ymm3wNqc1slypPZ2rCjIjOtivPF4wLvL8ItmSjpMSMtL3bhhA0KAtbNaVpwGJds7IhR90NEn1fHNZWXL75ybuSY/gvEMrnm3afXBn0aN1BOCtwXSa7WTkvnOtsQWwmZbGtw4pL1ZzemL+o5reCdkoOpa8N7Nhslqj1jWkrb2FxvZwPf2d5KZJ9XM75okSn+cM7KVaVy/y0lqoCydn1n1l/64p244XP3BcX/oQTy9Invz+4Mjl+iYFh5P2v9E6LfxbltowWIuQWIOA3jy8QQkjEYXu/BiMYSlW7PKY/LdTPfmtZY/EYLJc1tlijKCB5RIYyjO83zGgwIFBQgKQZlOBxzWQhJpYOkLGEeZ3cN60n9F6X6143k9m+9khXEuPsVqgJ+SXGYpotEQqJN0uzG+ZUK7db2oOq1drpef41rLn9YxrKxHpwgfQR5SsEyMQaJIntu73u4lypOTBrSWsvk+YUGKDm2uo+1oSeGEGqiFU4d42p0E2TNAX3sz6LcGRj623l1qGR64yUxCP3rJ3EDD9TININfKzti5CHuMUgUZckO87TR/Ra8I2D4OwCCyBiX2fhWyeGw76N71z9Zedoj45krNTLN6RR760wjBA05wUlXiW466/OOv49qrpwnRXxgkULb9mGl83midKyrp5Tjk70AGAGGO1po6Zkc/8g/ZFqL9w5rqZqmZX3dSYEPslCSUy6c7tYskbsfTZswC4Pw+8PZK+mT/lHfmWja0f7OzsZBR90kHDttjLEiyYXTlWrGkyFg0O0gJJcBQoSU5wJxgOQWQlLQIFMURtiM4/0BnwgAxotZxV6cMCg4NsFK0XntBGHtsn0YQTTRyleHttbEPp06rgBA6Pda6VGFROBrTLTk89vRVcx0SXE2zy9U6dZEeBzpHoxIfz9hiGdUa4Unymnr9UT3iYf35KyJeTtpOOZ0WXfNsRtKh5pqXh80aMlYhIHXIQB7chfo2vB/0YPvzC9W6H/0Zz0XNIwnVGTm9eFEQ64mfLVRIr1uiaj4nGjbmVDoVSdVDXo2bdz3kw3FHzxSfSZnX2Dc97fiE+K9g1urx/sxvlQB8Uocw10ejKjfHxi3LstYda+SY6MvK/03hrntPYN9rukWSrFHwnsSMQQwGyXJd2O4Re/z9BUx7v5T89aIluppcl6ct5GUxzCPiyCrD11DhnMrvnUr9rgTcu+EzHYfGEbL/OKdraNIxAdChDA3QVVf9Ava3vzvg9lbaXu7zFvZE3RV/vVs0O53GEAyB0HjOBJKRb/7KzI7PmujaOkWfcrD99ddjGAg5r8uoqdv5+l19JIek1aNNVYc+U/567Vy7q2//OWUfvM0ux+MxERs0QyLYf3nhTtf/UKieft2bftrSLe5v5z5bezQwYurAIK1E1pK+0wxlLgPMr73b1fmzew8sKHkAX8M+olrKC0ItJjhrWS9AVFux/hsXcSX7Qf/Xe2rjr4l4q/KeFY3KXP+2wgHuwBCOBRg9oSW0qyhpmr4VXTfA9Obirsc/MuqL36CIAlXKyUtTHBaHrNRkmNSlukmZsYigBCEELdQkhwHTl0x0tKaf+8J5jZJVUdzbpDh25UxO9RUO0nt8yZhAq9AOO524cSVg/rYX25mk67Ivd7zIglTgst0T6FKty7GZR2IIUHix/oGOQjJOYFnlbvDUm5KDnojnUTMah4DrHiIrmF9g3iIWWpkmt+CvfaBVQAv6gwPd1b9pe8f7Tlt3EtlRxYE+NypDpy8ouSZaDnHJn8b27dgXFN52uGAGMcgc7X8cEBM9pLqvGEMTtSwEHOLJJtmSpbTRCtKk53GOTTPRTAYcYXDMGeNXLtPzB7tZWnMiHTbJpCID7Hh9Bk/ztffiVMF+f5BP9fRqpZAr+u1EK8jdGHPqfavLu32P+sXWujHetoOiiY3lr5QJffb/VCPqb+JFXup9uZZHMRtOBK0EoENceNkxRn/sDXiXDmiperr11JG1hYqg7wIQgtA6HTeQt11g/a3HCy9lUFyG/feDZbemSDJf1OgUHSbO6HvnZB5V9c701d37frfZdf/9f2VubL5EQSx8UdyVsaWKv03lioCrmLYtW8IY/z0rmmNpStMlPSQSECj5Lw9L6mDl7azlfYzNwxWct6IiZn3vX7t2rgjd+1bHoJq/TRusOGyMmDqurO/4h6cSmikFZ5MWyN3ShvR8EN4T9v3+Tv8Lql166RIkCTYjYsIhFRunCiXClwMBzDL5tCU10c2V88yU2TVwvSZbQzj7deRUz+sK1cEbDrAgOUAvQAAIABJREFUMM23s9HWsl5FmMs2SyZw/ZSsF/s0buC6FypOzLqgDuHiXBbfbwi+dztyRf1+jOzz4racdUlT+87lbKTstVhX69T59QWRoS4zHu2xN9TKNTkP9pz2aF6Vv3QH+5tlSGvtZTnvSzBIFPtUHBOFAMIO6uO+YzCcF+UpOVbq5/Op0+318zmAua20pIzmWZWKZZKdBF2+BqMPdNR1ZUSf5xdXnzHONFwedk4TwkABOdJtjf4jB9xfNdpU8V2k29YpJlRnG+ItISlTIp3W1DdLjsQ0SlVMtNsiK1AGVr2YNoZ5sPbsP+/UR1w3uzEp1mWZOKL//Yuzs1fszfaPeM8gVZhEfUeTZEiSw/gQg+FNHpKs5gDupXjOjxJ4PwnPxF3QhHxqImWtQ001T4l+J+c5dazLMl0kzLLikksa3pt6xD92qY2mXF356P49sOka6MaJegshqdKxnm6UwOurZNptFOKpcI9tvAfDm6wS6SWNx5skQXxws0R2/DcBz7+Rb1ECj49qrvgbglBwkXQVhgRCxTKJXhw37tPH/WEMdLTxtf0lBpWDPY6h1Uq/Hcm21sfWh6U+PLS1ZoLe6xxtJaU8hQRVhdxv348RfTQZ9vrB4w1lTjtB8Sd1MWVyj+d7hvo9K1CUO4Yg77moDoqbf6WwJ8CEzU/2mMhOa7wc2tdSx0l5Lt6N0cUSgYkoVAW5WQwKBloVGO62uUJ9dgZHgtSf8SgbpYoNcpaJFLNj9pPSTV5d5G2xHkc7LZE97E0LWAwzWyhpsZzj9HKOibMS1OUdQHJKqQ+5Lp5/mNsanGFteqhWrtoT6rYPbZbIT68OS/fdV1cwr1ki/+6tpBFD959aldHxQKgrPtCxDxQcO2xkS8XAKoV2e4jHnlGp8D+IkICHeuypMo4PsdHSUr3XMdSHEY12nvdFIG44hwR3tVy3OsJjGWeh5efUjLtnpdxve2EH4o7tgYnjslprhkxvLAqc0O8+MauraUvuz8M+ixvAxXtM7yhZXxv5Q2djtqOusS5rRJqtacElVcBPYqZrnMv64NNp4wuTHM2RqQ5j0EvdxhZsyf05/tuojEvq2otrQ7XB1tkNRauHDXqgrxsjZkIMKPPu0z0iyuQe/MfBNeE9+0gQ9/i99Zc/r1Zofg7yuTLdEG85rI/99WZzQaZUOTHDZhhxUR3E+LEeWiKwV05pw/9+G99bbY84WhoDA/yDTD4ca8MFDfXYg/pYGu/nMMzuxqkGHeMcDQVAQIBoN0FeKlIGbArweSICGVfGtuCkT/6T8xbNCwTOCwSPY1y7Pjcbs7fb5mufuxU/6Oo774TMa31WxnASieCVmCWKGwbYu6Lv/4Su1+oh6l6s1ukiPZY2LMSuXp3puiW42+QIt7n7y2XZFAQgsolWsCE+p+eejFmGRdXnP8Bx4boVGZ3J7Uy/yQ3Fr36SODTuqH+Qyo0rzyysPbdpUd2FWTc76LuZzLPq0IQL6pCZv+X9EjKu/wJxX7P/ndLDvVpIufooJd00knWe7EynW/1d1VydOoL3TWUgZrbQkhI5z+rkLBdnpyUFh/0jd9yqvI7+OsBcNzzA6+o7YuADGxCEswDigyHEv3+kOveedJvB+WzqOMVwU/XyWJfpapXCzd43pKF4MUGS7isyzWkIMT7Z3jLbTMnPaX2uXiJ8j87nSSIBUNgIqpwHEKk5b7QAIL9XH/c9wrA2nMzbnQc6m6duV+61zyXaW2OTncbZl1S6n6Pc9gx/xj3chRGlTkpSSno9yQfCkj+7nT4REyoECHgWEk41603yEmRTlUydneJonXEZ4ucqg+JveKggvu/e+qKlH8QMXqgSPOT9dRdelSAuwk5Kzyh93p4iMV+dVHVwXvq0Vdvz1r+k4X3dPLzAYRTVpGCZdB5AZ71cuV3j9SZKkRBskshyzypCjrk7VG5Naix5zkNQdTKeDfVhIjErq+Mxwi7u5fcFxqwbZKodEeK2z2kh6BqdwKmaaOnREwHRu0XdxjRXLmyQKM+KwdJ9p1d/bSKl+bn+YdlTDMWvMBA3YghJxCqkw4GxG6Y0lr5ioiSFM3pPetold5mLZqbesLLjbrD0djzt92fuBt/u2uBO+cFd37ozvnXXrnfGrv/rx4FYjo+QEHnixIpxp/3CP2u4hgVY3GjPAVz/YI9zsovAy5wEXRXgcw/hIGYrUut+EoOrbUErp2nyiAEPLLp22TmQs/pfzbTizOmA0DxMQB9PbSxRWCiJ9LegpKYnq/MC62Qa78qIXtnPVGZrfBjRWiNTn9b5XFHBXtcIH4aZcDE1SUDyZqkiO8DnSc/RRPwglg+L7+ltalCpGC/5fsWhHRtDk5fUmZtUtxvUnGAof7hSofWoWU9fGc8RFkrC7guMO7Sk6mzyGZw42BgYd8uYpec0ofHnVcEzd55ep7uv9z0GJ05pPr68FyCIOU+rA8hRFsPeAI8zY29gfPdPE/tNBQL+xo5Ta1sDWHeWi6CK3RBvPq8J2W2lpVez29rtG+W2Byc4WkZQiNdiApKYKeXZ7IDQw9d+GDVTihenGYoig7wuWKzUH1Nx3n5BXrvq5/AeBjnP/Cm4fTsb7fOakGefKs8Jl3M+xWn/CGpscwW0kZRhZ2ASeUYbuqKfpa6NxfU/tdFulxPtMkekWwyPPNF94n3L8nccOeMX8maFQlsdaqjolyGwY3GAaA+G15EAKSQCF+2E1GUOA4yc5+IEiNkL1UFrEh3NU3yQMNXK1W0EnEqO1ei97u4E5OldgQlt2XLi1ZUPzr5WQz+t15kmstR6McLcLJWfay/v62k19NZ7XWkSxAeyEGs109LSXL+w7M7k6lmPqru5cRwtcEEYApSTpEtERtWbbe+ulSlmJIuB1iq55mR3u3GRC6fLZBwTBwGvtBOUBQNYNIF4s4WUVod57L2z/cN3sBg+Qsn4yqqV2qu4s6LcERQ1olaqGTb1H/do0OJ3ft0TmNhrsKlW2yBVroly2yaRAhfkgURtrjbcf5ClTmHFKWJlZC/HKGNVRU9bUw8nTpJeHC8iEDCUy7VHs71u5+2OWdEGCQ5TTLTbPFS0uZiZaZTIL+b6hdzUrpmW+kGBXldGsdJ/a6zbOhjjBdnXMZlHe9lbHoh2mXLeSszy/+ncbykbw7o929HOnfXVtX0ypbH4VTMtuWiglcXtvyU7TFOdJF15JCBqe19T/SAt60mUcL5kAmIQE3iNlZSeUAhMQr5KvzzeZR7lxsnGYwHRO9uf/ym0x+K+1jrweFXuoLH9FrYCCLbkHF/20OS+88ojPbbdg8w1bWRZt6rrJEPpc16CvFItVZ1NsxvvK1LqjvAQH1Ep08YsjevfeOr48qCdIUkPVZibFGJ/TWssfu2rqL4vbArtrkdQeDxvga4XeuD9/jyGPnyk56SYeXWFHw821bx9XhP0abDPkaxi2JhdwQl/qAjoaC+f133PMJdpbITHTn0aN8A8v+6iH44An+cXesFBUjfFPr7RWLieDWLctvA4u3E4gXg/Bc/FezH8Sp1MfcBBkG1BuRinJQuHmLAnMHblrci92Xjsym+32l9dkXk7ftAVuXd1vfXx9Z+w61l12DPPVJ0Kl/CsA0Mo8opU40tytnCbQ1K9uZrQH/tZ665L0PhX+2uyoeT515JHxZ3TxYQzPFvwStnxI1mm6ujluOzX25m7dwUmjTaRkrjlF7eHvZ8wBC9XBAQtv7C15afw7i3naWXtPZbaGx6qdMWON9prDCIlfvEeyxASCWqEADJK5BfytKEn/opMsf0qxicb31L+5ej+i35zEASBEEwDEDjeKT2sCvQ6617qNiog1Os6M8pY1iXIgrTGsgkxUEi7rAxoK6mXCrxUxjPaUI8r62RA5FfNlNQyzFg9Xcn5oiDEOReONx73i9zGEjj7Pzln/dX5ZbKh5EU7SZfXS5Rta1aw15mg5tg4E887ckKTbngYfLP+GmSuH6b1OfsV/dt24r3+rCdUtN0mQrYW6iOqb/b8jMai99eG9nxueWSfqr/VnIudX3duhZukSqQcF81ArDlr4AMLxec1nBffmbPmgAsDzThGOgQIGBbgLlrgAjkMbzVTspJcbegfgv4xIi64rel+8VAyymXrq2U9w7wEWWQkpEUBrCetRSI/E+JxjCZ4QZVLSDYOYN0P+XCiplmiOnLKP/RYVkvVPU6CNuQrAnPHtFY9vj0k4fNEpzm2p7XxpXOaoH+GMs4khY+JFdfZkS2Vc6yktGLJwBmvHZ2pvy45V7sd7gZLb3cGuBt0EC13N/h0Z2xw16537frf5AN3ai74/4wNMtcYv4UAWk8d//7J3UGJTzsI0tNx6fCY6oLnep1LvDhRTyBBJSCEfATRLOF5PQtxm4jHFej1aIYaK/8xcPCSrGuXneMnV+zI8w//1Adxtpu9+fUDAXH4/PqL2rcThphmNxZJfTjO6r3uPKNUdibBYZouQMgyEHPIOSYJA4B24PQFAvByGcclNElUO6ZnzG7L+Pnt7K9P+7HOnoSAFCQS/IoVAd/v5bj629m8i/ImGUqedeGEwYvTFhnv82uWKPM9GO4Rwe7zMeJ4TdCtY3Od1oR3u6QKmvZb3i/SdxOH5fewNcUObq1VfxWTcdaF4fHDrXX/zNOG37u46szEb2L6tZ7XhKJXyo7VjmitwncGJVwtqb2VpfzaD6OslqrnSpQB4V6cwAJ8Hp+TIEke4kSardl1MDDmpa7I7uxjS+v1fRrptaIWWu7hAdAlO43gskq3I9Jlm/JzePc18S7TdT8SOpPbmW4jWypn6nyeiS6cvCwT2HgjJd91SB+9RSxjkxIEZyElJUFexxgEoMdOSi+qOE8PMYushVYe1jLunh6MaGqUKM/Hu373OzGAigm8H4AYc1Ed+HNX8So70/Nmv/9VG9zow7DjOBAJKBBAsEKhPRTmcfQI8romWUkql0ZIjkRCLVoZDAFQR7ks0o1h3YqztRHy++oK6Bi3uWC/PrYNp7j9w2g4LenpIOj5wz6cR6P73xpWowzYG+m1Ax/EqimBjwAAYUZasb+ZVgyV8myLhOf0h3UxfE9bkyvObaYbaKXqp7C0t9rhH+5E+zv7iBtoqh2tZTypxcqALYE+V5yI1fZNdMbKHnbjKxFu6/mvovvinxTtC9sSkvxmR/veqq79zPXDgryOYRyAVh7DXZTA6UQCiCPayGUuWnJ1nu3XWDLPH2J+bpJoUDJMnIuka2qlyrNJDvM4N4abDwfGXiW1Wx2W/kSc08R8VbhrUL8hD7MpjpYTXxfs7D6137ymKLf1WFZrZdtB0q3q2sfSmBHuto3nIXRTAheIISCzE5KzD/aelikAuP233J8n/Bqe+li73KmNxa/tDkr44OPoAaUIx0/4BwQodm94f5CDpj57MW0092rp0RINwySWqLTbItz2XgqOjdkekvjxjcZChMO0lIQYCPVYfbuCk3QP1pwj81VBJXKOiT6nDXnodsZYZzboYTX0iHHbJvMA+lgM2CkeaREGPWc1wT81SlUt/5OBh850vZ32344fdOU9d3W99fH1n7Crn8/7abTHAqqkmgNjWyrmHdHFoER76yUvScT9FJa2Lt5lFrEy/3T91f4aZyh75NuYvqG7IpIHsgwo/PHC1h3BPnvQSly663b2W5uDuk33Y9yxSy/tDfbiuMxCSvlYl1mxJqJH7Sa/mKo55oouYbx2xaYd167b0bUra/eolqrZ/ox7ZINE4XNhFLs7KLl5fVi3lC8LdjX6cDznHwnDo3WM6/KE5pLrEjJe+w6xvx7kXHNoQdC4CaIREwQpLcLFkNK8Y7qoXbfS7jvZ/r86v2SYGgaEee2jOAy6WIhZaUHQcxC6dmKSbTAwsg1e4Hau8U1lj7bZDsMbCYAkpMAHi7b7BZKnOvOBqQ3Ff98bmPDBh3GDCwiehSdO/Zi7JaTb4nC3JSzN3vLAsIGL7xV1uq++IOLhmtzvv7gFjN04hykm1dGy4JJK93/YO+/4KI67/89s39u9fiedGgKBANE7tnEvuIBxAZfYju3HLdWJE+dx7Li3J075PUkeJ3GN424cYxyDK5DYxgZjegcJkARC0t3p+t3ubZ/fayWEhSyBBFqMlL1X/olZfe+77/l8Z2c+NzvzkhnDPMQuSbOfixgZ9Sn5ceb5A3mcCPOaPPwvlPuPP1LSd2QoZjOvKJXvFo984rTYvvMhMohNruJPz4jX/mBR8cjfnx7fO9Mp50dVuwLvlkvZCZwiVy4qHvnbGbF951GGwX7nzO/cZJulbSqyYtJtRUw7V7u9rNKAVXHtOrD7lwGvrWkvtyx2asrnS1e8+Nj8sjGte5J2/BRGaidP1+ULsjS7OSRmrzQgzNZzntcoTedcujyy/eCFK/dv++s6T+lvNjqDNS+UT6k1YxSoOfLdVa+tmF829obx6fC4wUJq9tuloz8fmw5fOzITZTd6ireXC8mdnKEXvx+qfMo8IXVILjHZYWiFAkE1aBAqnKYUIwSMgCqd98Dws+csLRgaX/zVKw8zSC9Y5S59aWq68RrCMHgSIHYVRn7YFBq65mgGWDNaGs7xq7lpu/jCf6hY2+tsw3Kp8yikc0+T/ItHGmR1950vlk786a+3Lx28m/O/PjYbGWWu8HuzbFzxNfXr+AzFSS8MnoJurl9btrRgmPF20ajVv9v28fhmxrnLwMCfjuY+Ok+M5jTv/OVWV+HK3Zy36pqGracKBJH/uGDE8xdFdl6w2l38dBPnPubX8Ccmw4+s9xY5hggJ+aREY1mDw73hr4OnwRv3ra/UceIvm13BrV3dy7FM4s4x9x9U5NEk0rwbPKW/H5dq/jHAoJgg2Y2MKo5MsK4VCZJpnJQK32Oecr/FFXxpXCZ6K44MboM79MdSMTOuK93lCHJ/rcO/rpHlDzkI4Fhy7cmE62jauru/6Zzr+HR0XEUuftlezvOeSBKZcanIjyFCDgggriOYIAAqEHAyLRIE9deKU9aOTzdJF4ZrKre7Aq/tdAbNfXVbP2bcSzF0KmGg2YP//GPO/G/PP/Kx+t19G2IIgjwEiGpmnUuK85mLVIi513pKsqOyUdKlyUSKZJp+O/x07Yd7Vpc0MPzD7br7Nriykuy4IFH7izRBb4uw/Pax6cidHxdUPlEupn+1PDjo2Z1cYPjjO/5d9G7RiN90ZHw0uY7IxIYNllKn6ACoEkZHVvhKPun8qiQdqRsxS5euiVDcFxHG0boNSkARBhXlxXPMQ8Z2O/0HJ47LCipn7GXcZyxe9WroV6POoYOysGlu4/bhP55wcdNN+9b9tmNb9bbPGiokBpWL6SmsppVwujLsjtEXz13tD71xcqJhxW+2L5m8sLjq/nYGs8K7b6t2+JbePm72BwYGnr2tduV/uQ394unJ5h9FaE4an2pim1nXB1Gara/KxK5KUMyGFYHBH3en2apM9K/7OO/aciGljs5GZ25zFqIozbxZKubmbPQW/Q0A1OuV/T1pryFCunhQPjnFoWuBHEHv3+H0fxWjHIc9ubwncXtbz1bEbK/Z3urgSLnbuX47ZumkZOSh9b4iXkNg0WnxvbcOFlNgcdHIvZXZmN/A4FPdHVJ0rO1lvv77Sun4KXfce4532sst8rurXvuXTBCNCwxs89Foq44PFM4M73q4TExJOgRNr5ZOeOuO2i9/tc1ZaCx0+P42ioC9rvVvQ7Mm15s0cR5raAU6APomV6ix3uGdeE5LXf7ZIVMc1zVsQguLq6rfKxwRunL/1t95DEk8Up4da/akRMNpvKoUEwBxDbRzlblvf0/+vq/HWlaOX4YJ8cGDcumTCAAIkSAi69zFy/ekIo6j0VXHPLti15M6mNO08+5mxvXZdZPmvXBz/eqh1zdu/t+FJaPuNmNf3rj9sdvHzrphs6so9+SmxbNG5OMznyO4N3uT64XhXT/AEILVTt+H7fmahw2mSccWryxMqfEE5g/Jpc4lVWmYTNDVu3jf0rGZ2HeXFA594tTYvu+Yr+2fc/JNN3/w1atP6ACpTl2tiNLM2gjNV5sHfyZJduPywKCPJ6aaJxbnsydfcs4NM22ztI20FYaOFTHtXO32skoDVsW168DuXwa8tqa9HF1+cnzf1t9vW3LlW6Wj7+g8MApEaieeaiiztjoDr1XmEueZZy/t4r3LKoXUWRAA7IPCYc9fGNl9i0uRpqg4HtEgFFMEs3Xu1Gt+f33DxvKb963908KSUfeMSUfGDBMSl251BV8zv4PMxEeyDmdLkZSbogIoLQlVHnY1wcXN1T/b6Cl6LQHp3NmJuh8uLm7bU+7qhi1/q3YX/F9pLnleC0KRVSVVB1fC9XZgeW7LnqucqjLCgFACAOEYgvgOl+8f/5bUlt4MiDp+7wZXUcXJiYafZkkq79BUbLCY5nhdyXnFZKPIOEdHKW6HU1eGv1M0iltcMPzPS7986eb7q87ZNz3VcFQb3HceEM4O1/wkh+EN+x3ujeYrxwgh2MQ41w7LJed95Sv5czPr6vZ00J4aL+aJ8vUO34hqp98j4VR6gzskmysMH9j5GWxiude2uboe5Pdk8NpVG+KGjs+K7v55jHSsLZRzp0Zo52deTRiXw+k6lyoNzxsGgiQdqXO4V43IxmY7VXUqwIC5ZxMeo9gl5uFCI3KJ81WASUv68KTi3urteJoZZ0VrL3Nrylgdgpy5tyjA8EySIDdnSKbeqcolXlWaDhGiBZzcRRqGJ0Ey65YXfP36d3uuMzieLRbTv756/KVBnaZHP7F12cIKIb6YBID1qPlx25z+1lWQE9LRH6UJ0k0bBlXLefMvDJrc4tFk9c7dK8j17sI/tuvuaDVwJNZHijs52TS9TExfoGMw69C1kQqGN7xSNqHy+cFT7ru4cfsZP6lb5Xu/aMQhP1gcKeaRcuru3824czFjYpGUO02BeNxcBWxurxGlHKu6Mhhxw/jl7PCuqv2sy2B0FTp0FfyjZMxLXi1vnlTd+jnWXM2DLn45euYln/kGP3lF07bdP6hfXby4aMQf2uOe1VJ3qQyJzFVTrvrL9/atWTQjsc+vA5gnkMEPElI4AZCYx7C9OAKUQFI1S49wUMjgbPxPEkGlzb2aU5Tje4ShI6eWf2FyOnrtGnfRMxgE63rL91gZHK69jvZ5cDxj9oUOusrX5nrs9XU0XM8P776xgfMOf37QRHTDvg2DJqabwc/GXrT3gZ2fwgjDv77ZXWDNa/hNO+/azfmG3XPeLd54LJb514oXt9U5PB8vUdWmo6mD6fHGUxhDvfyfxVXY9+rX+N8vHL4/KIm+EikjpFT539uKKlv3aOzLjxWadYfrRp+lS/NqPIHXi3OZSSTSnY+MODN+Wbja3H9Tm55qdN0x9qJmGunvndWy56ue3o8VuVoRcyD2LxeGa27bwwWX/GjsrA//sO2D80Znope2bx9jbj3zr0DFHx4dfta6BWve+CkGEP0GJL/oTQ2Ui6mSCenwtcAABIIItT4fCbJ2SeGwVy5p3vmLKMWto5DmjKqKrDr9NR5VChTns+ctKRj+u6FCfFiFkJh17ik33fyT2lUjLw9vv5/StVIJJ+sxgKgsTu5eVjj0dbNdzDdFyvOpy84/9+ZRtlnaVnlWGDpWxLRztdvLKg1YFdeuA7t/GfDamvZyS/WN+za8dNPe9TctLKn6xmmJ5iDrVjV3Iw4Q2Uw7lycpOlIo5YYXqNLUesb1sV/JV3C6OlTG8bCKEdl/+8sXXBre9UsVwpyEkS2coQxuX6E1p2nnXabZut3lXxAX0s4xGCz2K/LUOt67eJM71LpvUXefcyN7rgHm/qUAQU5TqhYVjXhgSrrp5OJ87owtruDrQ8TMdKDKJUtLqv5fTwelXV1nngwdUIXB5kBmpW/Qv/tiQHhqvOEsVlcvrnW494/LtpTTuka/z7qf+bJ88tWP7vx3IMw41fcKhzOjcrE3J6Sazr3kpOvSt+xd88jR3EfnQfEpsYazCxThlAaOX5rGmahTVwKDxPS5CiSiH4Yq/9aT7zjSQHt8qnlihZiavSQ0VKxxBBsgAuh7dV8NgRAYi/r4oBQzX0pXqVnh3fdscQdfHiHEZ/GKMjFOcx/v55wbqtLx71QDfNVwqE0LU9zyGO1oGJeO3EwiIyjhRN02Z/DNUD47MqBIU3qiu3Y+R2LQE45HM0E+mrjd5Wruc1sgpYeFJHEGjhC1k/MuUAk8z+masyKXvEzDYDZK8aubHK6ahi5eQzbjVrn96mmxvX8566SbRuOEEVzw1ZtLwjT3eNTBR8+O1P5MxImmWs776aB8akpAkU4TMcKYXzpugwLx7H81rB+hQCr6YWjoQd19m1zNvebGZ8OnBvPCmVGHc9ncyVefDwFquqJpm/uGfRuiywornu7I3+pcg1LOM1RIjjcP62hweHaYh5V1bv/2WsuQNNjt8OshOceW5DOEjmGpjithjzXXS5p23NNCcV9dOe3qyj9t+XBxVTZ82QehEX9pjzsjtve8Qlk4exfnj3G6NurlQeMzw4XYz8K08+Wf7lkFwjQnaRj+ZpJi9m13Bo94gBcuid8bn09P3skH1nwSHFKSJZiyn+1ZoYo4ld/De3/Wl3VwNLGs1sGxtld392RFXCti9sVz9nj1r99WrhNTkfGDxcScza5g7X7WM/P0+D7IaMoWCCA43BYXx9pep8Xqz1/vLrnwoaEzqkiC3PHF8me1lf6y364VsmpvjKL29jmzpf4SpyoNXxEs/6gyG7u6WMoF9rHuT0P5bHEKGbEVJVWtryn35edYGXSVi7mQ4DRdvniLK/iKuS9muZi+8h8lY34yPhWZVyylT3Wpiu+jwLAH0izTq1fKrcjVipjfVh0crS56wsA8IKqF4rfeOPHyN15f/49bfKo04sPCYS+Y32k+E3WIiRGGN/cWPb2FcqxeAPANR1MDJ8X2n4lDhKcIummbu6B1T/MzW2ov8ajK2DrOs2ifJIBixqkOFxJzswS1e1lBxfwyKVvYgPtRAAAgAElEQVQ4Ndbw8zNOvWWOef3/bvvwnEmpxh9GGecncZpu2MkX1LSz8WoKNzNc8/tzZt5aZJulbVSsMHSsiGnnareXVRqwKq5dB3b/MuC1Ne3llqZfb1/6+qRU40kfhoYfYg60D4YqvAXCOdG6W0hD95vHLUGA8CjFrNzkKf383Oiuu+ocrvd4TfcXyNlTYwy/MigJZ+EIsRoAIgEAk6DYlf8qqFjgVkX+5Nj+6xlD96vIwEgM18M09/kqf9lnhxsAMTqGXRjZfjdlaGUCRtaa5qyEE3sopBc1MZy5P2L1qExsXgSAxq+KR7b+stqXn54Msrr7vnHp6OihuZbv0AgVp3HqK6euTIAIwCyE4STrLCkTc2SY4cQIzcGqbFQVSQa/fdys2ovDO47K9O0q17Ni9XM8cn4iwKCODICpOBZ7PzT8rz1l1JP7PznecFZIzp2qA2BgAGAqRsQ+Dw56KYPT3b561pO4XeVoriy9KLzr50mS2coYukvHcLGB5beWS9mJrKqUPUvyL38HqCd55fw0CIEGESRwQ/OqGB5HEOpmfs090F3H7z7aXI/E2Iq4PYl5YWT3TYymDgIAIAARlsPpmqWFQ1tXfXf3aY87PhV+6uERZ89LUnTRRytffeHNstHXm39TZR70JqZmkobmMQ/QICHgDISggWFZZCBMxYn4+6HKv5xoXE9KNJ4WoxwX/XjcLB8AMHtr/Wrap0rGZ4HBz3Q8nKwnXI/U3l39e2/iXhjedau58jRPkPsLJXEmjpBvP8u/4VOkiQ0O95L1nqK17f320Uzi2vMzDQ0dg/nLp17Nvb727bBLl0r/Fax4y8x1HobGh6TMTEo3QkmS1gkAwGpvicHo2penJPadvd4d+ojX1DM3uYvnGxhq/cHpSB8z7ihX8IahudhoGSdwBCAhY1hyt9P/0yP97ZH0erR/fzzj9kYDvbkfK+JaEbMvNHustdUfuJ4UbzwjJGVOb2A9lYVKzjyg+8svAmUvpwlWsEqv05ONpzQyrivvHDd7GqGrn6z87Nmy+SWjbmhMNHuOpo+ZkmqeViamZ25xBVqfN15NLtQAJpeJqYt2Q3Lt9qJh3W7X0Zs2svo5g0UaKi7RczdUc563FJwUJqbDPxExepdDl6sM2LrK3q1gRDhM859+6S877CnsVudq12zPVoOf1VJ/iYwT6asmXfnU4q9efVgkyeaVvrLPhuSS5RPTzbcShuHNktRWt6pMFQmy+u+463l/QdER387qqW7Pi9Rew+vKcB3pGA4xPY+RjR+Fhj1v/j2j69SlTTueOvm0204x//+CtfPvwAyD/qxg8KKu4l+1f+uzrw8ZOfS7985tPtz32wc89bR1vnmdbRJZYxKZpK1ga0VMO1dr2srm2r+4Duj2Qjc9cvILg6d8enXDlmYEYX6307dge4c9CjtPYIaKyXKIDLiba9tDj9NV6rzI7ru3uoKtr75PTjbdp7YNDv9VIAszSGT4m1j+g6AknFzLBxa0vyY2LJcY0iIknenCoZt78pg6N1p7JWNoxQ5VGbnKX/pwVS52nkfOnwYgJm9xB54syQuTeU0d8jkkP4gVVWzoSczeXHMsA82Lm6p/JuNEwq1JozY6C5+dmA7/t4bh0TgEDRnWO4zV5UCc5sV/FI3a+uud/zplgyskqzhRX8t5+uQ1/Pb7dCoaU6imQxrAtXrOs9+q+zf3oMIAADUHNHK47zkWrqaZ41XyE1MkvSHCcjtDeXGMW5PGxShu5ZsAX21O4lhkECVishQZ0Njj9O0zdQcgQu36tYrBtx23p1wHSakiStfpDMFmorQjcaS82+OeH97914erznzGANi4/9614vQVgbJDDuAxDzJAENP38N697bozAK7VdqG7nuZ6pNw6/3tv4m7whL5z747Pz515yo3rAUDuP239ANSzbvzF8km5Gxo2/KE9dm9i9ibf3sQ1tzxRAczUc+41EGL6iEzLZU2Mc2WJmD6vkfP0mVk6Oh2tGpWL/dcaT0l8aqrRn8WI3R8VDX9Wj+wdNE8Xb4ox7JehvDhzL+umozRbNzYTHaVhBLHOXbQzQjuWT0hFrt/sKZ6PoNEjk6CdAUZizFY2eLMOcH1spukbP95ZxfXbjtsbDdi59pzAQOW6NDjsuUnp5j1+RXjiSDSOlYG537wGsVtumXzJ2RXZ1CevrF0gLygd/YujjWuaPue01N4KgAH2M66VCDNAmShMhQix/8CYBY7C8sYj3VNv//1ocz3S+OV6XbqQ15UhUcbxhU+RJvCaMkGFZGOaILc6DLU8SbEbgpJ48vJg+R+PtBeylc8ZK+6/8/ygt23S3fXfZq4z4g3nUIbmvHTqtb9etvKFv9Vzvve3uAt2zArv/j6J1ACj6xXzS8fcdEXj1j/JGNEQNVB0VUnVy31172acQiXvlZJNZW5nsGWfw3WI0Wluj/PfVRfOWeEvS3228oU3q3n/P7a5gl3uZXt547YnGnnfpUP/8P3WH1C7+9hm6dG3nm2+9S9Dx24va9rL5mpzNXtRK3RgRcxe5Ypu/J/TAG489qWv7PRJqaZ95h+be3XWsP6F271f7311pIGLuSF6jqRr9rHODaMzLVexhj4sh5NbSGS4ITIcm92Fz1SKqTNkiAn/Dla8dTQDwjlN1fdEaXaFW1fLaU0pSVPM5pAkzAYIkSpONCkYHt/r8C75WFEiR7PS4UiPyiMx6O7vR2daRlbmYnO3uoKvDxWSZ5omIq1ppSmK2ULL4kgO4sx7RcOSZ0frJ+51uJQcQQvbXQWbrt+3cdDSgsrf5AhCPlJux2IS9TT20d7/keIfa9wzYvtm8YpUSQHDpWJYKk0w1Z8HBn18rHG7ytuKmP11sjEx2fyndd6Sv7qV/PmTMuFBnwXKf3Gktj4RJ0btOb1YNumnb6x9a/g9o87duMlTPOzN1fONnbx/+W8rT588PtX81tRMY+shVyeCBs6K1V3mVGTz8K2DfSmvqr4h+dScFf7yP7Wb3sea66xwzQ+dmjL1K0/ZqqmphgkahsVzGLWzUUeJwZgxtNrpf29ENj4rRzDDSUNjvKpEigTe8l7hiHddqjJxuJAYt9ZT+EMIMa0n2uic75Jg5ekzW3Z1ebp3T+KdKO1l59pTAtbU17HWwfHst3qT6/ySsdfThoZd1rzjiCfH9yZuV/drHpYDEbh6yJM/dj/w+5V1d+76Imbu53wscd2qxE9LNs3hNHmYOfTM40TDZlfRe+uEtHEijeEOp972+z89VjfboyhVtKGVYchgFZysSxNUDYV0127O+8nIbGJWgua2rPSVHPYNqqMZG/e0uo6lrXrCoKd59OS6bzPXGS17Z/K6WnzRSdf/8pOVL7y2wxWYn8cIYXKq+XvmIaFjMtEbZYzcjwODipHsFl8+e8YHpaMf7cl99eaa7hhc1rjjkV+OueDmOoc7v2jV6ysXl4y8NYd1PU8wtw0AECzgnrn7wcN9t22W9qZlDr32W5/I9yL1/pSreVtW5GtFTDtXa9rK5tq/uA7Y9kI3P/ZPASPqfzzh4luf2riopcnh/IhT1WLeUEoXhUb+b08HbhOSTZMq8uk5KoBpCHDEIHkEZhgUBICI0Y4ldQ7PygoxdZqO4dl/BYa809O4HZ8BlzRV39VMs6sStKOhMpe8gEA6l6C4DQVS7pQ13kFP7XdwsRNxcmyehF2Va7nKNEvN/EZlE5eJGN6o43iOyAtVPAa5Le6Clw2IXVqVjQnVvG+pw9D5odnEpe+UVB3VAMyKgaYVMU/E9jrekwKrGFjZXiWBslHnRXfdkiUow6GpRJx2pDe6Qz/pxZjtkEutzLWnk+6XSife/tTmxaWUobsbaZdjUqYJ1Tj8X9w+YXbhlFTTGxPSTXusaqvexg1Kec8pifofGBDKWZyqo4HhdOjqoATObPysw4Fcx8J1arzxlGI5eyaCQNvmDO6ekmo+dzfneaksn50ZAXCPD2CBapdv8WAhPT2g5C+QcRwKOKkLBJluZFy6T5Fc1Zxvk0DRh2y5cLzr61gY2Ll2T8Dm+u0bu28Vj7kaAAiuaNrSeqCelXpd7yq5+Fc1n8674JQbNtyyd93IsZlwbR3n/W1f6IDRVUrCSfPwxdZPX8TsioUVcTvHPK+l7ioDGQSvqyWMpoxIUewXezjvpyMyiYtbaMf61f7SL47UVlYxsOL+B2Kuk1LNU0rz6TNvGnPJj+ZvfPuT+WVjbioWcsHpqYbvb3EHXx0ipKfVce7VASVfCjAM+HLp0z8oHfV4T9q1N9d01V4T0+EJw7LxG80303SIKbShht4qGd3lD9UzYg3nhuTseQQyNAygzwEAy+Hz9z3bVQ62Wdqbljn0Wtt861+Gjt1e1rSXzdXmavaMVujAipi9yhXd/Njnb4fGPv9RUcXDf920mNnFe18VcCo9NtPy3feDVY8rJNB7OhiamI5OCMjZKl7VKkigFcRJdnmGohuTBB2hdYOpFOLz6jn/uxvdBQdfu+/N4O38yO7vEsjgqnnfwb2shgnJs3BksO+HRhyckPcmZm8ej8cSd05z9Z05nGjc53C3nobq0eRgoSScFDOMqB8neAMZYDfv+1d7PsNzyXN1ANWPe3hKe+f7OJZcu2NiRcyeaqs37WTlhKs/MbAq15SQm3GqJlzn0BQyRvH5IfmUEwIDbHcGG5tY170nSlv1VltRkv/+DQ0bpioYrv5fxUncvTXLlQjN5dZ5SmQFx+6yUle9zdW8vkAWfWPT4bMppPvNH6aijHP1Gm/xIactH4sGzonWzaUNzYcAIjhdrZIxfN8OZ+Dtqmz80maAmkoNNDLKcJ9EaUeDT5WKw5TTNS4TuTzC8GqU4rNNrPMrFYMLe6OHY8l3IPRbVtz/0WirJ21m52qNqdcbrm8XjZ5rttXc5m1vH6nNehO3c6xFhVUXhhl++rIVL1bcPmHW365u2HrtendRbp236IMJ2z5Z19MfpI6U44nWx/Yk385cJ6cap5Xnc+dtdfn+USQKwxOMo5ZTlGCRlDlrlW/Qn7s6sK+r7zmW9rL7wu5bridcR2Viw8dkoz/4JDjkkdNb6u56u2TUPWbEi8K7fqRDIJrmd/s3VOYS5wuGoS0vHtm6p2hffjrn2nb2QXweQAaZJagaB9IDrK4Na6G5Zf8ODjnkWXtarP7CgJKfbh5GRRtqgkBoE0DgJADRy/D5+7/xA6Ztlh59y33rE/lepN6fcjVvy4p8rYhp52pNW9lc+xfXAdle6KGHCNCAf7rOU/rW/NIxd/122xLnWk/od6yquIeJ6Us+Kqx8In/gFfCeDDA69tdntNRf7FPzk/I4EQYIaCzSirIYVbuscOghBy/1Jq5by3OnxvffSOqaTwMwiyPgMPeerHb53+54AmRvYvbiGXNMqx3MlbdDxPQcHcPyOgASiQxexsiW+Rjz7kSOJ8dmIlchhGgdQJkEBqMBKKx3F73WxLlbepOjlZONE5Hr4dhYka8VMfubmcHns7+qUPJlzQxfMzwXmyRjRHYn7//nyGzsynW+kpcRAL1+bfpE4Hp2tO7GHEFOrRCSrhfLJ6ljMmHj/aKq+I93fwnXuosfSzJsxqq2sirusXA9P1J7HYlUr0CQ+83tTlIks2IX5/1kVC42d78B6jiKyQXk/AwZwyIIYgppaIUSTjQsKaw86lOsjyVf2yA4NoOgt88ZK9rqRKwD+xkDwN8HTb7zke3LnNNSTYP3se5MSMq5oowjfeuES+pmbnjvJdssLUl21MnMyK4bHLpWJmNEBEOIpAw9FGXYlSv8gz/qaZ1ZUV9WxBxoNcvJKntmsv4mlypPlyHcTwLk3+3w/22dr2j1yFx0+IhM3PyBAmoYFCkEeAXiyX9gxLtcwZBenQHQEx10bq/zo3uuJXTNlyXoer8iTIcAqnGSW+NXxamd98O9uKn6zixO7JFIKl4ups7EgHENAPglAOnj4N8euLTz99tmaU9apOtrbPOtfxk6dntZ0142V5vrgDRLzZtCNz/2aJpkLnxx0MTg9+tXG5tdBS+MzsauymJk/b8Lhx58tetoBlnm6+clUnqCDnE5STlq2w926vi46W1cxtDJCammk5yqUiziZHyns/CrOE1njyVmTx+Rvc21c9wiMRsYlYudAQCCGZxuWuMvWdkek5fz3DghNoVTlVCWIJtruIL1CYbJ9TS3ztcda65dfa8VMa0aaFsVtz8xsCrXIdn4nzSMEAWCXD4q1zKvVMxQb5SOeXp8KnL9LldwVR7H/95b3VqVa2/izmmqvjNOOjZKBHb5EDHNLgtW7DIw7MOzo7Wza5z+N7c7g7us0pVVcXtz/53bzDyga2w2ekML7fhCxMlkhqDig8X0dF5VRrxOOZ53BMsbzYPchgjpkxSIC2mK3dvxrYHeauBEZGAbZcfXgLU1YM1q1WPhKiOC8OjyH06P1WV0HHf/qupc+pkN79ICScY+CI4g9icbH7TN0kPNUpP3hHR0nFvJlVMIcHs596qeHHZp9Tj2WJ4H/yl94ZxwzR0QIZowNH+Ccqx0qtJoHEC8pu0QpZ1+WXZWZaPTWV3xZ3GqaaOveFVtIsz3dQ10VbNzmmt+nqKZzU2UY8/EdPgnhIECa7xFD4zJxK7d6fS/tfPAwbyUCvBZLTse2OIKvkggRI3NRCYSSH8QYIAAOv4n+Ld7T7LN0qMZodhmaXfUbKPMNspsDdgaGLBmqXljdT/96wcOVT7Tr+RlBcNaZIxs+jA07JBXSuxBljWTGJurNVyPZXJ4vCcF/S1Xr5h5qERVgltc/tfL8+krxqSj/vdDlU9PTIWv3+EOfSJj8Ij75x0Pc7+3XC9o3n0TxAChQSylYUBtYFwbCQBAVSZ23TZn8JUap7++tzF7Mxy3oi841pjmqcDmntA6xCQEkfk/cj/rXfKertcej8lhb/h1d+2xMjiece1crXke2FyPnitCkBiXDj+5y+lfPS3ZGFznKSqYntjvXOUp2zJYSlctU+T7+rovsNvr6NvLHr8c/qlxOG1NTEXGD84nZm9xBl8flY1fqkCYYQw9ZL7pJRNkZGnB0De6in689Hp+eM+NGEDMLt7z8chc/CJOU8et84SeGJVp+e5OZ8GrNU5/rZkfpiNsdrT6Fy0092ULxe4vlYWvivKpOEBgOgBwFvzb/bNss7QvRhdtMWyTyGZglQ5sbVmjLZurNVwHdB1Me7nlmic3Lf5/I3KJ+lret2Sn09+6gqrj53gNBvri8WXnag+0rTK1bG0BIAj5886Qk1fWcZ76GMV+GlCkawqlHNAxTK92+o/qkKcTgeuUROO0UilzQQ6ndtdz7i8ZpDmG5lIXmxOl94tGPNneN50Iufa0n+yLXJ2KxgwXYqMIoDNfeUtWWlVbVsXtCwbHa4Js52o/u040DRDIIE6O7//Db4efmrl6/5bGycnGKV95S8E7JVXNd9asdL4JCXtlaeCbK0t72kfbP8Z0TeDbqIMpqfDkMjF1/hZX4I3yfHZKgZSbk6AdSzQEJQbpBe+HKrs8rPB45Tol1TSlTMxclKCYdY0Mv71ESo/1KOooHeLCe0WVB8coJtFzo3u+49TUyn0Mt8SJjEVF+VQBQPj3ATA+hX+7/z7bLD3WCv36723jxTZeBrRJ1MNSsevAmjroT1wHdB1MfSnyw79sfv+eAlX6aKWv5LPjNTG0J8fWTAxtrm0KtmIAa0XM/phrub/kzGHZ2DnmKcYYArCF5hJ7ne4/QAOFe/hcPSF/jDkp1nBaSMmdBSE0AAKYiJMNHxcOPWRbAVsD1tRWf6wDe0WdbRL9J2hgTnPNLz4JlHNLgsOIUinN+hTJPySf2js90ZB+huRf/E9gcDxNTbsv/HaeMeViqmRSqvmWrbz/VYRhxrh09LYUxazjNaVCwKnafxVULPi250cnJxpnhKTMOcjczwsBXMSJvR+HKrvc+mhmZPd1Dl0tpwxDwA09BzCwFj5//y+6ugd7z9KjGbm2/U1/MjP6U65Wse1PDOxcrakvm6s1XAd0zU59ueXhN9a+9QMBJ5/b5i7Y8W0PBo7+kWWdSWYPXr+dweuxaMEKU8uKmP1ZW8jAhiJo0BgE20+0tjoWriFZ9BkAgCjtSHS+L1sD/asvsNvLmvayuf7ncD0ttu/8gCycnKbYfXscnj0QwXmTUk2JsIP7bIGBb7DNUvtHg4GigXPDe67iDWVYnGLXiySRCEriWFpHwa2ugtf38N69J8r8yByjmLmEuxijdMzRLSvckHxiTVWquRa++FCqu3GabZYe/QjWNl5s42VAm0Q9LA27Dqypg/7EdUDXwdSXo3/++MtXrt3uDPzPPoen+UQZDPSwPr9xmT2J+8+ZxB1OI1bowIqYx2LqHe/7t3O1prZsrtb90GXXrDWatbn+Z3E9Jd5wllvNj6ANvaCJccoYAl+u8pcut0IHVsS0+1hr9DoQuc6I753pl6XxECKkQCyzl/d9up0P1HQ33jrR9SojYtl/PTzrsG/92Gbp0c44rTFIBrTp0AvUVhhFVsS028uuA1sDbYVtRX1ZEbPXuU57ueWdlcufnf1JwZCft1Bc0jZLu+7JrRgQWRFzIA5ee/FsPXipFWytiGm3lz2JszVgm6VWacCquHZfaE2/1Z+42tqyRgM2V5trX2rANku/nkFYMem2ImavJ/I9nCT1p1xtBtYYTzZXm6tVGrAq7gnRb53+9+YvP1nxwpQ3S8f8V3/95bRj3v1psmHnag+K+3JQbNfBoT2YFfVlRUxbA7ZZapUGrIpr14E1z67+xNXWljUasLnaXPtSA7ZZapul7QROCNOhh8bugDZeesigP7WXnas1Jmx/4jqga3buM7vrX1m7wPnPkqqf2mZp9z2YFZMYK2L25SCrv5pvNgN7smFroH9pwG6v/tVe9rPLmvbqT1ztmrVGAzZXm2tfasA2S22z1DZLrdXAgDaJbGO3hwRss3RA18EP/m+T8OvtS5s+CFU+bJultlk6EDTQlwPN/moY96dJt52rNZPD/sTVrllrNGBztblapQGr4vanfsvO1Zr6srn2HVfbLLXWKOtPK7/6U64D2njpof3Wn9rLztU2SwdszZ759zrm3Ghj+ke1q1Z/WFT5zEAwyuxBVt8NsvqrUWhP4qzRgM3V5mqVBqyKaz8PrNGszdXmatesNRqwudpc+1IDtllqm6X2ylJrNTBgTaIemrpW3b9VcW1j1xpjd8C217SXWob/bM+K1WfE9y79NDj4XdsstVeWDgQN9OVAs78axraZYc2Ey+ZqDVe7Zm2utgb6lwbs9upf7WU/u6xprxOdq22WWmuU2caLbbwMWJPINkt7QcCaOuhP/cuArYPpr8ZnPrXh3fkOXXl5vado7UAwyk70gYttvh2qMru9/jMH8HYdWF8H/am2bOPFmn7A5mpztUoDVsXtT/2Wnas19WVz7Tuutllqm6X2ylJrNTBgTaJeWIX9ydSzc7XG2B2wdTD1pcgPP171yu+3uQrva2BdUdsstVeWDgQN2JO4vhtod9aDFZMYK2LaGuhfGrDbq3+1l12z1rRXf+Jq16w1GrC52lz7UgO2WWqtUWYbL7bxMmBNItss7QUBa+qgP/UvA7YOrn66+vkX1r9z7T+Lq249nCL60wDeztWagWZ/4tqXA017BaS9AtLWgPUasGvWmn7b5mpztUoDVsXtT2MNO1dr6svm2ndcvxWz9Pvf/36JYRgrAQCDEEIrGIa56Mknn8z00HqYCwB4u4fX9uYyK4wHK2IOWNOhN40FbPPJ1patgf6kgQHbbz3+2+Wbrt+3yfF5YNDDtll6+F7cisGbFTHtCUxbO1rB1oqYdq7WtJXNtX9xtdurf7WX3Rda0179iatds9ZowOZqc+1LDRx3s/T22293SZL0AQBgyXPPPffIbbfdNt+8oWefffbqI5llz97z/vBo44bHRg4aVTPvscvve+u+d+7BgMHmCHz5DQ9dumz+vf+8G8d07opH597/2sOLLmFUdbJKYImrH7rsjwsfWPiEjmAuxWDPMToWcijKXAMA44rH5j701v3v3JfNJX2kv2TBHo1aP1pL/YzADP9lj8z9xSv3v3+lA0ljVIyqvvqRi19beP/C36kAS0Js2P8JsHaMS1MvMgCmXvHYZY++fd87DwJg4FlIvwvZeL0a0//by7nh3Efn/nL+A4u+RxpqSU7HN9/w60sXmPkoOkhhj7/xO/mhm05zaOLZGsSlqx699H/evu/tR0wWaQc7X8dBxpfN34YQJOc9fvk9b97/zl1CLhliPMFPrnnw4sVv3f/2fQAS+hWPXPLrlx5YdCFvqCdrAApXPXb5b966f+HjGEJ6hvC9oMpJyo+j6xCAmMluwf3/vBsi3ZEj6OU3PDR72VM//fvjAd5lXPH43PtffXjxZayqTDyEHYBCFKrPuXC28FB2b9+HIUClcHJJA3Su7cjutXs/vEIWm09meP/6ax695NUF9y78HcLxBIJDn5TwvaM5RZrVFbscG68vEJ3fxyFydWQnEPTG6x+avdBkF0kn9cifGh4sf2jyqS5N6Zqdks/4NHAbRJC8/AA7Ahm8TFJrDrJDhH7FY5f8+pWH3r9ATUdmcpwn0pFdAvB/J4BCuIDy3e7YvX7fO/fQwGDnPjb3gVfuW3ypAyiTOrKL5VK46uT/H4OzhR5FmYsQQvMen/eg2XYmuwTElzbi7jWj1PQdJK4HTN29du97VzBQHqtg5K7vPDLnlTZ2MIFgZSs7LRm5ysl5k6bu3rrvnQexVt3x76IKao9zT/pHONRdlz0695dvPPjubZSulXZkp2owveN/Nv2u/L7Jp7qAcrYBcemKA7pLC2keBEPP692xw9g11zxy0eK373/nPghx9fJH5vzGZOfQpFMMAIUrOuiunR0SWn7g4Tzi5R10JxH08msfmr3szQcW/ZIwVO4QdhCmrn708v9trdlW3VHP8ZRWwOe1eR3ZZXNpn8773jHZjdYSPyMgClz26Lw7X949IpAAACAASURBVHv4vSsYtSO7Bb9DGJFE2LD/a9cdAJg6twM7CfLvgiK1VtjV8ssg74Id2eUJavN1D1284O373/mNaqDkzhWbf19x2rQZHMqf085u4f0LH0YIwdaa/Qa7t+8ScukQ4wx90s7OgFhrzXbHLk3QL0IN4abuIIBYV+ye+tnfHw/ybm3eo5c/+OoDiy9jDWWi2pGdAfNR3PMMD6UCXhMPYWfqLkPRS/caXCd2714hp+Ins87AhjbdLfidjhFJNUX9GRZiIxlJmI0gNL/zkXbdCTizSB/s2M3Xpn9IAN3dkZ1E0BuvfWj2wgX3LfxtNJfQohv3P1Bx2qQZHFK7ZIcLepqHyve+rtm37yIQ4EVAr/3uY7MXmbrryM6sWSfniXTUXVfsFj6w6JfIUDmJ5pZfe/8FyxY8+M+7gaGx8x6d9+BrD79/CaNKkzuyi2dThOIa8nsKSgU+kx1EyLy2vWaTBLFsP0isHqW67yhTcg+7NWnZRnfhG7ZZapulA0UDfTnQtFcVWr+qsD8ZBHau9kTW7l9sDdgasH+UtEoDVsW1n13W9FsnOtfjbpYeWFX6EQDglmefffarW2+9dS6E8H8xDDvl6aefbuxuovHBr958Z3guca6IEKAwaBTKAp8gWUnGCcWjShyODNhCcRkAICpQcm4Vw4wsQedZXaM4TaZjNJ8xIEB+RXRiCIAW0pHFgU6GZNHRQjtEBWK6T5E4CBCI0WwWAQwVyoIrDzFDJOm8Q1MYRteIFoZPAwNBvyo6AQQgQTmyhK6TIUVwhClO1CCuBlXRaUAA4jgjAAxDBbLgFHFSFTFSdiKFIXUdj1J8GgIEA6rgQgCiBMEKDNJJnyKyEZoTdAzTAnLeaSAE44wjgyOEBSWRz1KUIkJM8+gqTRg6FqW4tMksqIpuHWAoTdIireuUW5PoFsqRMwCm+zXRCRAAcfOeIcIKpJwzSbKSgpOKW81zGDJglHRkIcSMoJJza92wCyh5HiAEYySbxYHxNTsMV31y3tkVuxxBybyuUj1mp4lOAwCQIBxZAwBYqBxgR5CyU1cZUtda2SFk4AWayLexYwQGGZ3YiU4DAZhgHBnsALsMRSkyRiguTWZxw8BaKEcaAQAK2tkRVJ42DLIzO3hALyQ02+Cb7FpoLgPQN3Xn0GQ6TvMZDSBYoOYdEAHY0gt27bpjO+jOd0B3MZIVKMPAO+ouoIpOZGqyAzsBJ9V8B3YtFJ8GHXQXb9WdRgaUPBumOUGDmB5URL6NHZvBEGjVXffs8m4dQJQhaZHSdcqjSXS0g+5MdhGCFWgMgK7YRSkuA1trNutWMbytZjWNcuht7MyaPag7ms3ixgHdUQ5RwjDdr0gcBhCI046MASBorVkMM0SirWa7Ypeg2Cyp62ShIrbWrHqgZk12cZwVEITI1F1HdtQB3Zns/KrgMvsZs2bpA+wiNJfTMEwPyO2668COpJQ8hmseXaHbdWfWbEDNuw0AD9ZsR3aBAzXbQjpyBESwq5qNkI4sBjGjO3YIAuRTRGebftksARAZkgVHlGbzKkYoXiXvxNA32eXwr2s2dqC/M3UHD/Z3GlmgiI4I5RA1nFDNez5Ud6JTwIlW3fGaytBGW80aB2rWvOfkYdkdqFlZ5LMEpUiQUFzG1zXbkV2KoPKMgQiPlmeitCNnIExvZxejHVmz32xnJ3X5rOhGd63tnOc6s4vRbN7sQ3yKxENkwBjNZQcLaU8zzeXXeoveNzBsUXfPsBN9MGAbWrah1Vm7VmjWipj2xMiaCYzNtX9xtdurf7WX3Rda0179iatds9ZowOZqc+1LDRx3s/S2226bDgB4HsOwC0xz9MD/fwsAcIVpnnY10Vx4/8Jfj85Ef7id97+6dPtK7baKMfPKhWQoxnDCFmfwmWnJxp8QhoFt5/3raYSxw3PRUSJOqSs9xQ9NzzQ+6FFkeg8f2JsimZoxmfDZOgbRJlfx26Vi6txB+bQ/wjgzazH6vTOV9JUEQnAbH/zSoWsFlUK8MkdSypee0H+fnAz/zqkp1C6nf08Op5rGZCIzVAxH652hVyvziUuL8llPI+NM7nX4Phyfab4SQzq2nvV+GYSopDIXH5whWGmFu+i+Gamm/+ENhajmA9UyRqRHZ1umqhhEa13FT1flWm4skAV+n8MTbWJcK8dlmmdDA8Et7tDSgCqOHiIkylIkK/0LZ56aqYo/dhgavp0LbAUQGCOF2DgZw/XV7tLfT8w03+FV8mwd52uMko6N43PR8wEwwGZX0UchOTelK3ZbHZ7NNCTIkbmWVnarPMUPTW1n5wzsTRFUzZhMtI0dX/hOqZQ9u51dNeefPzndeFMrO65glcNQg+3sFkHssTmGcZ/Jrsbp3yPgZOOYTPTUVnau0KuVQuLSIukAO87/wfh001Umu23Owk9dulzRzm6lp/jeU5KNvzbZ1XCBmhxA4ngxNb4rds2Ma8XYTPPFECG4xXUou7XOot9MTzf+ymS3wxHYYuBAH5WNTZBwXF9K8M+crudv9it5tp7zNrWQ3IYxuej5sAO7QUIyFGc4YZur8Okpif0/IQwd38kH1+MIsd2xawawfqqYPPUQdlLaH6GdmWqHf/6kTONNFEJwayd2q9wFd01PRX/rMtnxvlqBoPa3s/ucdi6coMkz29nVcd4PJqbDh7AbdkB3X7lLf3VSquEJp6k7LlCj4ERqZLZlqtZBd+aPD/Wsu6UWp9dOl5LntbPzq+KYCiFRaupunav4iempxl+xhkocyo7Q17pLfj8203xHV+xWs95Pyw1tjKk7k90WV+HT07plV/rQ1PT+B72qRO9y+vclCLp6XCZ6toFBtNlV+E6JmD170AF2G3DHu6fKie+QyIBbucJW3Q0X4pWCWbPukrumpxq7ZLfRFXp1aLvuWGeyzvE1u3WMb1UBZhSb7LIEK63qzA7DUiNz8VZ26z3FT4/ItNzYzq6JdX0xPhM+qDufKo4ZeoDdMoz96wWa+GPWUIidXHCrjgGtTXeEvtZT8v/Gppt/2pHd2EzkAoAhtMkV+jgkC5O7YreF9W5hMBwfkWsZncdJ9Ut3ycPTMk0PtLNL4lTN2GzLWabuNjtD/yyVMmcOyqcDh+jOMOAWZ8FXDl0LtLNbBMjHZyP13s660zDC2OApfG1o9kDNss7kXs73/vhU89VmzW7lQ5+5jPyQylyiEzu1VXc5pIvj8unx3bEblwlfjJl14Cpa6lWFg+zWuIqfOLlVdwqxkw9u1aHJrmWChJP6v0nnMzM0oa1mHd7mCMWtH39Edga+0xlYjxuIaWf3lbvk4cmZpgd8B3QXQbB+cj4145vs+Gy1I/j6pMz+mymTnatw94zkvhGr3SVNIVnwr3WX3gkxPdvVc6w/DeDtXK0ZaPYnrn050LSNeNuItzVgvQbsmrWm37a52lyt0oBVcfvTWMPO1Zr6srn2HdfjbpZ2XknaE7N09Z0v1JmvqNfznsdBy/47zwbq6P2MM1ws5wqhAaCCYbpAUnmnJjsAAjBD0FmXJvMkQpgBEIgyXKxIygYViBt5nJJIpBOMplEQALSfdYaLpWzIXG0q4YSWx3GF01WGMBAWox0pnyK6cYSgDiFK0GwqKIleDWKGQJAyY+gkramkuRKymXU1l0jZkLlaNI+TigJxjTXMVVUGjDBcPKCIPqADqGMApXEm6zEkp4EwlCMpkVMVljQ0AkAMNTF8uFTKhswVjyJBKOZKP15XGMIAcD/Nx4oUwQ8Qwsz/niFpwa3KnHlthqREp6o4aPOeIUJhyhkrkbNBFUEgkpRkml9OTaHN1bBdseNVc1UtAGmCybq7YKdC3BBwSqaQjveEXZxm014l7+qKnZkPrWvU4dg5DI0mDQOLMo5vsPMaklNHGBJISnR0y45UdAh1rhM7c3WnCqHRFTsKGTiCwDg8O1e4WM4UQgNC9YDueFV2mCsOM4Qj69Ly39QdwJFAUBLdFTsAQB4SukTgcrvuTHYeVXSZbf617vJeDUKjAzvKAAC16878fumA7jqy8yuiD9MBNA2qNE5nO7OjDI1AHXRnmPolKLmdHW4A2HhQdwamQbyT7mjBqcpcd7rDAAC8JjPmgKCBcUZK5GwBRBCqsK1meVVxAGC0sdPzPGkcWrOm7syVjt2xkyCh5zuzU9rYmQZrvLVmD2XH6CppIACaDtTsoewUhjQAjNBsIqDmve3sUjib9RniIbqjkEaYK9APrVlTd5jO6XJrzZrsQq01+zU7lyrx5srULEELvC5z9IF7DtPOlo41a7LjdJk2NdvEOCOhDuyyZn+nyq0r4TMEk3Xp8iHsiqVcQIEYMmuWRDpurtY1V/DuZ/nW/g7voDvHgf6uVXcd2MVoNlVwBHZt/R2hKhihcq2r3RHWmV2aYDNeXXR1rNmu2JkreQ0M09pqFnXBjsq5VNnZkZ25uhoBgEx2xXI2qCEI8mZ/1wU7DEFovkFgsnMdrNk2dmbeqPVZwceKpExQATgSidZnRZfsBJxAIkbIBbLARRk+u8lV+Mb4TPS6vaynOk3Rf7TN0q7X11oxeLMipj2BsV8PtEoDVsW166DvJkb91di1tWWNBmyuNlerNGBVXPt5YI1mba7/mVyPu1na3crSZDJ541tvvWX6jt/4fHrHcy+nAEp9Ht67+JTQ4DMuEJOnxElS96kKjqC57g8CCcMNTlcxACAQCNJgNQ3DzPdzDQTTJKl7VQU3IDSNKYOABiQN3ZzngzhJaQFVJsw4KoDAfBXYYWgQQwCmCAI5dQ0CCFvjZAnS8GgKpkMIREggGhgAN8yo5ivuB+K0xsCQAiFwGAYwzcLEgb8zrzSvzeEEcmmq6YEAEScMGunQnPGbr7h3jCPjGDLvjdXNv0QgSZK6p/U+zBszzV3c4LQD90wSBqPpGGbelYGgeW0rHwBBnsCQ+c2MGcd87fYY2OHQgFQX7DQIkQJxZLIzbyx9kJ3ZBqDX7DjDfFkXweRRslNwDOnHwM5vcu5DdhIkDOwQdrQWUKVDdMce0N3h2OUhgUhgANIwN3roWnddsTMFIxA9012v2BGEwRpmRQDQrrsjs8OAWejfqFlda9Vv55rtnh0GVABaa7a/sMvjuMG31yxh5m32PKh7dlpb7X9ds23s8hhu8Af6uxxBGg6L2UmQNAigw+50p0IMOUwddKrZvtRdX7HrqLt2diZkU78dnxUddYfMbSla+3jzmWPqDgIFwwwH0uDdkfBTZi3eWFZ53SZV23HHi/d0aZZ2bR/a/9UmYBOwCdgEbAI2AZuATcAmYBOwCdgETjQCcl7eqwJ11eHyajVl+upzNHuWLrv79U8KZGH0VnfBz9ftXF31w2DxHXGGiYTyYvFu3rt2sJiemCUoc79SQOg6LZB4NijLgT2cd31lLjGl2eHc75NyRQmSjbh01cfoGtXgcG8ry6dHxyhHvFDJBaop57ZhilAl4pSoYpjs0BRXiqJjhZJQVMv51lUIyclRhm/yKPlghqRTjKZzDkNhaxn35mH51Pg4zbT4FDlQz7q3lOfTYySMkLMYnvNpii/OcOFQPlu62+FdO1RMTo7RXJjTFK+MEXnzYB6npvD1jHvDMDE1OcwwUb8iB5oYV01Iyg7TITSSBBsOqEJJkuHChflsyQ7atalSzo5LU2yc1DUWAczQMVxxa3lvW5zk5DDrbPYrQkGEcu4LKEIJBgFspvj6YilbEafZaCifO8guQ1AZw0A4jRAhkmQ2IOcDexze9cOExJQw49zvU0x2johLV3y0oVENjGv7ICkzKkax8UJFCNSx3g2D8unxgskOYgpnqHyKpOImu52Mc8tIKTc2wnBNPkUKplvZqZzD0L7Bbi/r3jwonx5rshMIKm2y7swuznDNDlXxSRCTcWiullUPsoswbMSvSMEGxlVTLGUqDQzXEjgT6chul8O3doiYnGyyo3SNNQBmaBimejTJs4vktlbJ2XHt7MKUc1+BIpSYHveh7LLFu3nf2vJ23SEAKYRIgSByrew47/phuTZ2fkUItRBMzGeoHrILdntY74ZyMT1BJChBxTBzVTOfIul4gSQU1fO+tYNziSlRmmvyqVIw1caO5wyNqSG5HSOU3KgEzbSYeqlj3ZvLu2G3h/WtqcgnpsQYrplTFZ+CEyJEOnGA3cZhYmpS5IDu6imutkwRhnTFrtZh3nNycqoLdnWMe0OlmJzcbOpOEgojjHNvO7sGnGkcpObL2nRnsvOvGSymJpm6M31CEiFSPMCujvOurzDvmeUbvbJYGCfZqEdXfF2x20Hy2ysVsUogKEHrxK6W960dmktMiXTBrp5xbx6ST43vzC7fVrOCX1O87bqr43xrBguHssMMneD1Vt0dwq6BdVUX5zPDzdWRCYKNmHXXXrM7KefmSiU3NkGxcUbXWB1ghoFhqluTPHWMa2OlmJpk6s53kF2uBEIIwyS3t0jODonTjm+wQwbCKQDwzuwiLN/ok8XCGOWIeDXZb7LbR7t3lMvpqhaKjYcUIdCuO5OdjmEKq6t8+oDuqhnn5pFSdlyE5hu9ar4wTdLJdt21s4tRTCyoyv46h2dTuZgaZ7ITcCrjVfOBzuxaGK6ZVxWfCDHZXO3vNFSuIzuz39zfiV1QEYsTjCNi9nd1nH/NICExJUE5YoyhOsx9mHWIaSa7tprNjQuzfCu7KOOsDyq50q7Z+VqfFSmCypi/IhEddFfPe9cNySamRhi+0aeIhVGCifkP1Ow+1rmjPJ+titNsLCgJBXWsb92gfGpiO7sdzsDdmEaQE7MNf9zkK7r7ygcvaTVPu/gUmweM99WztEMcK+JaEdNM2Yq4VsS0c20TmBVsrYhp52pNW9lc+xdXu736V3vZfaE17dWfuNo1a40GbK42V6s00OU0rk/N0ttvv90lSdIHAIAlzz333CO33XbbfPNbn3322au7m0T+/fH3J0yP7v+3imFqnYHCwyAoHSKmvDHaIe3mfKvHp5tPM1c8bXOFaiikscMzsbI8SehbnQUrR+RiJ/kUmdzNe1syOBMelw2PMVcMbvAUfVksZceUihlXmOby1Qy3eXouPo0w96HjC7c7kOodnosX5UhK2+IqWDkm03KKU5WJXbwvnMOZ2LhM8xhzHdUGT/Hng/LJKcV5wdHIOnMNrHPjpFR4Bg4Q2MAV7nQbir9SSBSkCVrb4QquHJ2JzuA0Ba92+hsVSORGZ6MjNAxDG91Fn1eIiWkFssDsYzypKMNXj083TzPNpK3u0Ga3KpQMFVL+GMWoW2n3+ilicipjaNhO3r8XYZg+MtNSoWC4scUT+mJoNn5SQM1T9Q5PPIYzDRNykfHmgT2bXKG1ATU/tCt2m/lgLQsRabKTSELf7CxYObIDuzTORMZnw6Pb2RVJ2TFlB9jV8541E1Lh00x2W/nC7WwHduscnnWTxPTkdnYCzraMzTSNNde4rj/ArigvOJo6sdvsLN7Ka/nCSiFekCaYb7ATEZTGC/GhXbEL03z1xEzzNHOF65ZO7Gq4wKpxmeiMdnYaBvXRmVgru7Wcf/VoKTvRr4r0kdl5V49Ph1t1t91ZuIsEOtMduzggEpPF2HCT3Xp3aFWxnBvdyo7h8vVc9+w6685kNybTNNY8gOhLLrB6mCaMNXXXzDpze1nnxskHdPc1u0RBkqC16iPoboiYmFYoCcw+1pNqIJjaaULLxM7s4hSjVndgV8P79yoQ6qOzbew2u0NfVOYS07tit4bzby42tDJTd/HWmvWuHneQXcEuEhjdsPO0ZHD2YM1udIdWFcm50a01y3D5atqxeXou0Vqzpu4YpHpH5OJFAklpmzvVbEd2pu7K8skpJXnBsZ/hhAaHe0M7u44128YucKBm1daalTEyOyYTGdle+x3ZddadUxVKKoWU32S3hXatnyKmWmu2p+wQgnCju2BdQJEqumK3hQ/UMgARw7PxQTJJ6Js61WwGd4THZZta+7s2dsKoUjHt7qy7Lc7CHayhetrZre1QszW8LyLibLRjzbaza3Lwub2M66DuNjmLtjk1qcDs7zqz2+UMNGYQkCaaNQsh2ugp/rwju2aaq56UCU9r3SvXXbLZqWYPsqvm/KvGZlpmsIewi1eYKzsP1qwi0nUOdyJOsPvM/u5I7LY5C3ZTSKdMdl31d3FAxSeL0RHtNVvSzo52SPW8d3V7f2ey0zAoBhVpSAvN1p/5m+umHMYM7U8DeDtXawaa/YmrVQPN/sTAztWug/6kAbtmrdGrzdXmapUGrIrbn/otO1dr6svmag1X681S8xsOrC5dCQAYhBBawTDMRU8++WTmcCtunn/kg4mDhdQfCTlXwWGEkaKYOtpALocuB3IE1QwRwmiku6GBSIkiYrqBK35VrEiSdIO54tSjymV5gsjIAMtAhCEGaV5zb88cQTfSuuInVN2tEmQM4JhOG5qb0HVWJImoGcen5YckKKYeRwbp1NVCBcPFPCLSAAMYq6leFcfzeUBEOUMrxoFBSJBMAAwAXJMCHEJMlmSaDAB0ryoNShBMHUQGxRlawFzRJUE8DRCEvKEEREimZAJPujS5HAGoyxiZMg95oQ3dTWmqM0WyezEDkbyaL83Q7B4cIYoxNC+C0MhjWAYgc3WpPChLkBEDw0W3Kg1WMCwvAyJl5kMbmgfXDTpDMXWEobs4XW1lZ+6BSuiKn4I4EEk8bhhQ8avSIewkHM+auUKIIcbQPOb+fiY7Slf8tI44CcNTCMMMxlDdhGEwIklFzThuVRiaph212AF2MoaLEmqNAxld8X3NTi3CASLb2CFAGZqH0TU+Q9DNCELtEHZID8jIMDScipv7ELKGEpBwMpXH8JR5/+b1EiTT0GSnax5K1/hWdggQbjVfkqSYuq/ZYYaEYWmEMJVX80NEkm7SISZ6NJMdflh2GYJqxkzdGboHN1f4kXhc16Ea0KQhpu4gwJBblQYJEIoaQccBQIDSNZ+5c0QWpxvp/8/el4DJUVVt33url8lGpicBAUVccV8+t89930EWIWGHkExXTxIREfFDQDaRRUHASDJdNVkggEAAkV0FRWQT943FBUEiIEmmOmSZme6qe/7nbU7lrzTdXUtXQ0amnsdHzVTfvn23c+4573lfXZ3R49EU9BtjN4nc7Yz6untm7AruyMudbM8jSojsNLe645ihNmHshFQy545urzPZjaMy89Rk75mxG5GZYalEfezynjt1Y7bncVcIb0Zw3ZE305OqOiKMp8Fb+czY5ZwRQ63vdcd2qXpauZmetcGxezo3+RGhKeuPnSLKTdJeAfyuo8pY75J0+9zqLlh3rjI2FWojLw+OnXLHZvaQNNZn849kSU/DuvPHroe86ZiX4NhV6nv2mbEbMYwNVeyDwNhtzPSsznljM42a2+tl8k+Bm3TLustknvLomT279dgZm8ZIrSep5GRdK9SUGsXYTfLHzsgMgyMjU6vOmEx60oZM7gkgP/uqo7tu2bMYO6XGNpOxIaOEmOQ+M3ZjhlHZzh19qSapR1W2grHLec/MwYbc5EdIU3a76uZdKvlJ//DHzhMkqkbG0STd6e7YLhszuS1jN8brjhTJHs/rzWid88duqlebud7IPWFIIQ13bGZWGmLEMNZ5pGoz6785/xjOt+nu1mOX97wCxnBDJr8a6y7v0dQxlRlG0HcS8Z7lsevFns1NeVgJ2rLuxiiznqSUk6ja50pjZFRl/zPJre6cEZTdzGPXw+cUxg7IT6w7Jzv5YUkezrvtR4m8qso5iseuamQrY0bG+f9jZ1TA25zXtcDYedntamMvqeR6Hm42dtNqI7tuzvQ84RrGpum1kZe7CmexgbNZYOyyQucqxjPrDmP3dCb3uBJC5Ty3oAQZI0ZmnUeBPctjt0GKEZ2ZtAZ8uv7Ybcz2PJb3ajPynjdtlMeuh2rTs1r3PNGz3e2f++Z+h4WgRiccl+44LhPj2p1xnbjETYzrxBoYX2tgYr7G13xN2K7uzNd4GteJPdudNTAxrhPj2q018NwES0MulGF//rAQ4vawlxL8vRuHazfa7Nbkj6e+TozBxCE4sQbG1xqYmK/xNV/jyR5M9HVibU2cLxNrYGINPHPx6cZ52I02J/ranbmaGNfxNa4T8zW+5mviLOzOfI2ncZ0IliYIsrb7yHia/PHU1wnj0p3DamJcJ8a1W2ugW+2Op3Nroq/d2V8T49qdcZ3YsxPjOrEGxtcamJiv8TVfE7arO/M1nsZ1Ys92Zw1MjOvEuHZrDUwESyeCpSmPwMRm7dZmHU/OwERfu7MPxtO4TuyD7qyBiXGdGNdurYFutTuezq2JvnZnf02Ma3fGdWLPTozrxBoYX2tgYr7G13xN2K7uzNd4GtdtK1g6a9Yso6enp2flypWbAj3bJsvw0de+vr7XDA8PP7Rq1SqP+zueJn889XXCuHTnsJoY1214XBcsWDB18eLFOAtpWz9fBgYGXqa1dizLWh84u7txxnSjzY73QQvbtc32dcJ2NfV9ujFf3Wiz4/XaJkXajf52o81ujcFEX7tjE7fZcZ2ws8/ZWTixZ7uztybGdXyNa8fzZZrmZCnli8vl8t/Hw/2gyQnTsT049NBDp4yOjo4G4i8dj2sLv6jjvi5YsGBHtL148eInX4j3I/zm8WRno0IIZdQXU35PmqZ5ohDivSMjI/sFAqYdBUsXLlw4o1arjViWtbmhv51sAL+vRwshPmNZ1i9TCmbIUqn0OiJ6ueu6dyxbtmxDGu3OnTt3WiaT+aCUcnR4ePgXq1atqnbKczRnzpzefD4/t1ar2YF+dnxYmaY5k4g+JKX8q+M496cRiObA9mwi+rDWevnQ0NC9aYyraZrThRAlIcR0pdTiwcHBf6fQrr8G3moYxm+WLFnyUAptCu7rMUIIQyl1weDg4FMptCsHBgbeS0QHaa1vrVQq1/F8dbK3RGC9EhHdHti7idudNWtWrre3d77neauWLVv2eFoGC2urUChAEX1mtVq9a8WKFZUUxlUUi8X3SimXSSn39YcvZAAAIABJREFUL5fLf0ijTThY2Wx20oUXXrguxbPQ7+t1RPRd27ZPS2lsu3IWYh309fV9gIh6UjxjW9muxOsVYziebFdgXDc6jvPrNM5tjMF/ge3qaA10y3ax6OYCIQSSG+VAkiNxf/2zkIh2NQzjrpTsoSiVSjhfX10uly8PXAw79TXq54vW+nVSyrsty3oipTMWPsEL1s427Nl/lsvlB3jOEq8rnhd/vt5oGMZ9g4ODj6QxXy90O4s929vbu6dS6uNSyssGBwchxIvkbEfzNZ58OL+vWut169ev/y3fj9I4Xz5KRLh33Gjb9vVpjGuX7hy4H/j3rmHHce5Iw49/ju+IHa3XbtlZ0zR3chznqYaAXkdri+8ytpTyw0qp96ZlZ7vlwwFI4Xneu5RSf07LHsyfP/8VnuddK6U8oVwuY2/5T+J1gN8/Y8aM3sDduOM20QD39UdCiN9YlnVAGn2dsLMCZ1ZX7rNx4prPS7C0VCodSEQnGIax55IlSx4OdLijYGmxWDxXKbVbJpOZ0xAkSLyp/L4SEbI619m2vaxTx40PwMVSSjjviogQ4Pw4ZyIS97W/v//dSqmLhBC/k1LuSkTbE9GAbdv3CyGCQaM4awQLdSchxF1CiMdc1z0wEIBKpa9CiDcLIfJSykPK5fI9SZ030zSzRLRESlkQQtyrtf5FGsFSPgCvIKI7lFLTiOgjUsrPlsvlvyXtqxACQZevCSFwoP5TCPFOIcTBlmX9rIM2MVcvFUJcLaX8CRE9LYQYsixrbYdr1u/r3lLKy4loHhFdb9s2+o+1kWht+ePKn3+1EOJ+x3EO6jTAj6yW67o3CiGQ4dvPsqw/dfj7RXDPCiEwnh8moouklMdZltXb4RhcJ6X8Zrlc/n5axtU0zY8IIQallHN4T3XsDPB8IVB6L++DQyzLqnUytt06CxvWVo8Q4n+I6Bjbti/pZM22sV2Jz0KM33ixXYFx/Y8Q4k1EdJNt2wjEdXTp/i+xXY8mPQe6ZbsC44p1/1Ze+3uyTUi0ZhvOwo1CiN2klJ/s0B7Wj5FSqbQXEa0SQnzLcZzTUghmBO0s/KCPE9GduVxu3oUXXpjvYL5e8HY2sLYwrkhKfcO27Qs68V8a1tZjQoiPCiF+4LruV5YtWzYt6Xz5tuuFbmd5/98ppVwgpTypXC4v72S+xpMPF+yrlHIHInq1lNIsl8s/6MQnME3zeCHEJ4UQ8DnvtywL/91RkKxLdw7h71ki+qOU8p1EdHmnfjx+6HN8R9zm7Czb71VKqX8T0bENgK1EdpbviACVfZqINkkpz+T7YSprSwiRpg+3xc5KKf9IRO8XQvzZdV1z2bJ6yCTRHRFB+Fwud60Q4jbLsk5PK4FaKpVeTUQ3cAD26jQQu35fpZSrEXvxPO/ApUuXDnd6FkzY2fr5kvp9NlYQDJsx7gc6fZ+zuxcR0eG2bd9TKpXgDC0korE1a9Z89wc/+AGCZYmeYrF4gJRyEQ4BwzD2DSD1ckIIICxjPcG+KqV21lofIqWcxQGCRG2iA/39/R9QSh3pOM4h+P+FQuEqIrpCSvnTO++8c8P999+PC0isB4e1EGKllPJSzr74CKivua577LJlyxY3HDSR2+e2V0gpdyGiHYQQGAMEoJKOgSwWiyuUUlehr4xSMYUQpxLR0bZtXyWEGIvcQX7RNM03CSHO5KDjej5kjhBC/OOxxx5bfvPNN6+J2yYHMs6SUq6xLOtcNmAWET1s2za+K9EYzJs371WZTKZMRAg4PWGaJhAqCPJe+PDDD2++9dZbgyXOkbttmuYXgXy0LOskvngcJKXEReaGm2+++ZbVq1ePRG6MX2zsa7FYfKuU0hZC4NIN5GLsvdU4ruxsXay1PsbzvCeWL1+OQG/sNeD/NtM0z+YANIxiv23byPYlmit2Bv9XCHEcr63N8+bNA6LqYiGEt3bt2oOvueYaH60UeXgbHYF58+a91DCMY4loN631yqeffvqyJlnqSO1z0By/GQmTo2zbvoz3f6IxCPZVCIEg8RVCiMM4QII+JWq3G2dhkz2LIAwSdEuBiL3rrrtOT3LGtrNdGzduPOeyyy77TaTJafLSeLFdxWIRZ+E/Lcsqm6b5WiHEMq31QCd79r/FdtVqtWOXL1+OM8Gn0oi8HLphuxrHFdl5IcQPpZTfK5fLP+xwzx6LRJ9lWSOmaVpSyp8T0W1J/Rd/oHCJEUJgn+Lc+p3neSWuZkl0vixYsGCXWq22VEp5ONtZoEHLQog3joyMHLBy5co/R56kwIsvdDuLtSWlXE5EF1uW9WPTND8ppfwyES188sknN1533XW4iMd+2B74a2tzAKmzZu3atQdec801CJTEeibs7JY7x5ZxLZVKn4NfkMlk9l68eDH8t/96H65YLJ4kpdzk+/GlUukzRDQkhFhy0003nZPENx4YGNhBaw3faq5lWf8qFotIHC0UQmx8+umn7csvv9xHRcdas2xnU71zNNoD9uMRgDqqkz3L/jHun8/JHXFbs7OBOwcqrQYQJMxms7MCgK1EtiuYmHddF7GC6bZt456Y2N8O+Map+nCNd0Q+c+Fj7LJ58+b9Lrnkkt/G2gAIMjxTIYh7pqhUKsVCoTBJCPFVKeW7hRDXPvTQQytvv/12v7ovVvOM2kb/EDM433GcM/iulWiugn2VUmKOAHw5IxDcTtTuhJ19ZlrTvs/GWiz88vMaLFVK9RLRuVLKxVrrl0kpUcawv23bKA+J/cCBlVLOQBZGCHFkIEgSu625c+funMlkrpdSngPEFwdzriaiBbZt/z52g4EPFIvFfXHRsG179qxZs7K9vb0/kFK+i1+pGIbxqQbEbejXHXnkkduNjY0hQ7Jlg5qmiQDPCUKIVzTJqIe2GXyBx3YTEWWEECfje4QQH9NaHzk0NLQ6TmNstC+XUq4IwurZUb5MSvnVBpRdpOb7+/vfrpSC8UfQ/H1EdCER4SKH0j6UdH0m7rjyRgWa8lrbtlEaCBQY2t+7AWYfqY/+S9zXC4UQ+1iW9WSpVPoW1qsQAhQSPbx2kfGO9RSLxa9JKSdZlnVysVhcrJR6AwwL2iOiX8HoBNA6kdrmdQRHYDZKONnQXCmEOClASxGprYY1tVII8Xs4r/Pnz3+N53k/AXWAEAKX+juq1erhgVL3WO0Xi8XPCCE+JIT4uZQSl+9FUkqsj28ODg7+LlZjzxzWyGzBCGIM6jQfzCWENfbyarW6d9y+NgQg4bQDtQn08iO4yCAo2SSbGqnrHHw5nYiAYB8UQlzagNSK1A5e4mTGIiKawuunhgCJEOJBvnhEbqvxxW6chYE9+2O/EoBLkZcw2vj6JOPakDx7Qdou0zS3nIUcLL2N5xTjcVWS82XCdtWDGanbLoxrtVrFOX2qjy43TfM0InIbKDRi7V9Gf35BCLGX4zhub2/vlbC3SBwJIUallPuVy+Vfx2qUXz766KMnbdq0CcHM8zk59RJUSgghXuo4zpfjJo8YQYIL14F++T2fZ0CDHWwYxmeT+AQvdDvbuLYQLBVCwD+CbZzBfmgjEih0ScAeILAthNjXr1owTRP260VIJk/Y2dAhbPpC0M4imcOXz8uVUrMCpb2xGzdNc9z4cKjekFI+HvRZ2O/E+XJFEp8A90IkjgF6QEUbEaGqC2cuSt33IKL9ktxng3Y2rTsHV1yhnPkC3Lv6+/s/qpQCih97FkCN5Y7jHBP3fuAvmhfyHZF9ToBf7lRKvZuIPhYAFcXeV6VS6S0AUBHRXKwfDmwD8IRzMTYwo+HelboPx3fEsz3P+7yPpmTENYKRb2pSRRw6JsEAZK1WOyqbzV4qpVwHujYkJIjoz0n8TXwxkhye512CeAERnUdEDwUSs6F9a3zBNM0vCSH29u0Tg59ea1kWQGCxk+d++xN29pmRSPM+G3ty+QPPebAU3+tnTBiufLIfcCkWi4ci0DV16tT9zjvvvNgIONM0TSJaY9v2D4rF4j4IwhLRSbZtIxARe8FiQw0ODgKNWP8ssn2c3fHLDhONO7IwSqlzstnsgOu6U4QQRyCQgctGoVD4thBiimVZ4MeM9Zim+T0ERqvV6kErVqxAUMuUUgIOfrdS6qQkjmbAECLweoRlWfNLpRKcAJT1/dBxnCPiXmB846+UWpDJZPYJUiawAT8rk8ns2UCQHDoWfOmGM2CDC1VrfenQ0NAvGA2KAO9OCccVzvvn8/n87EWLFo2xQw90LUrogeD9bDabvbcJP2TLPge5aODA4QJbrVY/h4Ab9ofWemGtVtsjbgCOjdaFSqmjPM/7Uq1WK6INP9NHRGfZtn1z6GAGXuDPXq+1PnloaOinPM64GJ2KvQvHWyn1isHBwZ/H2WccfEJAGFxnrySi423bXhkIIi63LAu0ErEfRhSd3dPTM1Cr1V6ptUbi4+FarbZ7A+9upLbxm0dHR5GJvMi2bfSpfiZgHguFApya27kEMVJ7/kuB0vYHlFJ/KJfLuGDCOLySs5PzAjQCkdsulUqv11rPs237K6Zp7oJSxk4cAg6Q1/xAMSc2zk2yT4M/oltnYbFYRJkhsvx7MOLjUwjiCCGADr/Y87yDli5dCmqVWM8L3XbBRiul3jw8PHxcb28vkn7Ctu0r+/v7XySlvE4IcUrc84XX+4TtGhtL3XYxQilvWRY41+HDnMRzdhqfXZ8VQvy4Cc97y30RQI1sL4RwUXY3PDw8d9WqVUiioGzwLRyc9Ck64u4xtPHg8PDwdYVCARUCX5BSHlgul1FxEuvhxCzqAB91HOfkgK8CXsxvaa2nBmgkIrc9YWfrfjwqgZ6yLOtCXA6J6B5c7AcGBt6otYZ/eGhc21UsFt+Ac0RKeWy5XL6Gz5Uyo3XOQeI3iU8wYWfnvcowDKCdMCcPInnoed4VhmHsj2Bpf3//m5VSGcuyYiHAxpMPx3sWgXckTh4M+GBI1AO8AcoinzM+0lnA5ddDUsq/w4fnYGzdZ+3kPmuaZup3DvSJ/ZfvcRk+7qEHDA4O3sX742qt9Rf5zhTp9wdf4vF9Qd4R2YdBIhL0ZL82TfPLQogvdQDYgkbE9j6nJtux7xPRL5LcM4Lz1A0fDjy48COQMLMs69umaU6SUlqe530PVb5aa8+2bVTmxXoCpe0biAhVBUcjidbJfZbnCv09LZ/PH7dhwwaVy+WwZ3sbaAYj95WrdrI+HzzuNYZhIIl8RNwzpfFLJ+xs/dxK9T4beWIDLz4vwdIAF8c8pdT7/Mxmf3//yyFIU61WD4sSJBoYGPiw53n7w5Fq5uxzNBqoulWVSuWkKBmzNkSyfgDjWq31UQgaxRnwNmTdWzXDQYgvT5ky5aAIAeOtRHfGxsbumDRpEgKFyPKjlH8tMjqe56FU+vtKqROSoOrQQc7EWNls9sharXY6SvKZ6+gnUbKRjYTKgWDhq13X3c/nQW0MxIWNcaMwCjtvlwohRiBG5KOAYcillCcahnHg4sWLw2gOGsWM6hxE/voJBkvbcBg+q+uNBPsPPvjgL1//+tfPdF33ACLazkf7NDqyYWPQ8HeffgGB8t8Dqe3vDb4o15g+oG2zjfvgyCOPzC9atAilWhSco2q1+lAbTplnfUcjCToHIbGWvmUYhumfBcFLfdjvbyZccPTRR/ds3LhxqVLqbCLaEygoIvKklE9GRaw2kqD39vZiDeHCjiAxkJV+EgVoGD94HtbdZ/2d1yxQpSXbtoFy8NGcK7TWVhTnFSg/JIZyudyRzYL2LGywVAjxkuB+a9fZNiTofokMqDT+XS6XvxonSP5cnIWVSuWWvr6+M4moyMI2Qmv9+aGhIQT3vx+gK4k7X/7+esHYrjYCQVuNnWmaoCV5wrKs74YNauOeffrpp++fNm0aEOATtitF29XT03PTjBkzvFNOOcXFnATO1W9wYPNjUZKojXt23bp1awqFAhCEX0f5vX9u8YX55Hw+f8CiRYtApRL7QVUAOMENwzjP8zwE4H1OTFT1hFZbNNouDgTcTEQ/CPqBcfvaYLtSsbON+2B0dPQ3K1asAP1MR3a2cc/m83kaHR3tyM5GnUgWULlMa70iSeKEkcuwVVizKL0827KsM4vF4v5KqU+Vy2VQK7V9mtmulOxsK6HPen+S2Fnch1qIZ3ZkZxsHCKht/04R9DGllHnss6TVZ2n4cM3uXehvpz5ccB9Uq1UL/pEQYg5QYMFAPiM5V/nnWIhftJVQltYaqtdIpPdIKY/2q+X4u1GiD7qSWGhA7CFUWXV652j2O+bPn19wXRd6Gcfm8/nD/XM6zhg0E6Ts9I7YZB/c0tvbC979ju6IjbbL87xd4f91eEcMO4Jga2HHcI5tdV8I/WCLFwYGBt6ntR4yDGPvAMVgaHPt/PjGD8fx4Rr3LMQZgYYVQmzHFYLXOo4z0NfX93YiOm5kZOSggJh3y3432i7DMGZ4nvcjIloZrIhBX6WUD5TLZVAfdfRwPOI03OMaz4aEDcM/OJmI3lqpVGZHiT3539MuBhXsS1w727hn07CzzWwX35M7us+2ESDrxM4mnMpnPvZ8BUvrTsCMGTN2HhwcfHTWrFkKGX9kPKSU77EsC5wvoUhQDoaiDPCBVhkBlNMbhgH4+jdt2/5V2Gi1IZKtfzROcMz/rhCy7mCX6htMCLEhQnlrK9Gd44844ogZ2Ww24zjOOmxSlJq4rosy5IMCYj9hQ9H4d3wfMqgv01qvllLOh9p2rVZ7t2VZN4XNVzNCZUa2AOk1i4jMSqVyY6FQAOn6+USEDGWog9FMGIUDzldJKe+D2NdTTz1VKRQKQEFUI5QfthMzqq9JHDJa6/2FEN+TUvr8u22pI3zhgmYE+6VSaT+tNVCgdSQp7wOInQ0EBHQiz1egzBCZvFMdxzl3hx126K3VanDcIpXOt9sHKOfxPO/7nud9S0oJ6oA6p0yYQWhFgh5AbS7zkaX5fB6lIltQ561+fLtxZY4qlIca2Wx2/1qtBrT6Jx3HuSmsr62EbEqlEgw/Aqb3AvHkOI6DtSWEcCLs2XYOwsvWrVv3eKFQIMw5kKVSSpT4R9oHzJ0FZK9qELXa8p08Vl9XSm0sl8tAbLV92pCg1z/XRjSjZbvP8Vn4tfnz56M8fPKkSZOGcVHkDPjFIOG3bfsvYWPQ7O8vJNsVIhC0ZXg4038JEZ0YRlPTZs+uOOKII2ZO2C7VNduF8nEhRFYp9bcWIpvPWvLt9iwHX19bqVTmMLIUFwQdwc623HqoCnBdF0iP7YjoAoiymab5P1prd2ho6I9he7aZ7eKyYwhFbPA8b97SpUv/USwWDwf9URR/s5nt6tTOtrNd+I1J7WyrPZvP56tcHRHbzoaNefDvcW1Xs7YRKBsZGemTUm5esmSJwwCLs4Ausm0b/nwi2wW15qR2NqrtimlnQ/3NJHY2bHyYVgxl+Au11kD1NxNQCWtmy9878eHQSCt/sxMfrtk+qNVqe2Wz2cOEEMcT0dcrlcrQDjvsMK1Wq63kyqa2FGut9qxS6m7P85DIGeXy64f5fPlAUj8+OPhJ7hztJo/P2BuVUvOBLOVKpkGlVHFwcDCUZ7WFIGUnd8Sm+2D16tUn77LLLkCUJ7ojttqznuftCM2MhHfEyPsiwEW+ABVOkT/Y/EU/QRcpwek3EebH++/F8eFa7Vm+08+o1Wru8uXLIYRLpVJpntb6LbZtQ0+j7dPKdsFncV1344YNGzavWrVKz5kzZ3oul4vkb4Z9Z+Dv0FLpl1KiMqaOYI3x2We9GiJO1bLpsBiU/8G4drbZnu3Qzra0XQMDA7t2amdbCJBtGbeYdraTqax/9nkLlvo9Z64uoAfwAGaNLFykQwUOMAQ7pJRAMIDz0xceSjwwbYhk6236AT7w0+y0005zfMRGuy8MIeuGo3AQAm9saO+pVqvzwpC1IaI79SAjc4Yg8KyYazUUldHud3BQz6zVarPD+tfYThtCZRxQEAcAGmk3IcRTRHQYC/KEzmMrYRQ/SA6EihBCAxjquu6CsBLsiOMKSoIV4NaEGnoUftVG4YIgwb7ruugfeNX2YkTwg67rHuSjbUMHocULxWLx4wi4gZqB24VKIzKdURIRUPttJhBU/zZkoYUQrwFqLwoyKXDANyVBZ/oFBHPxYL2eEIU+o9241mo1ZM8XGYZxUFxeunZCNkRUy+VyCDaiVCqLbGonfDf+2DCnFM5CjCuBl4eFWEKXAO8vzC0UhPfroPxny3e12bNb3mG6k1OVUntGdLLbiaV17SwsFouzwT8thIAC9rcsy/pOlH3QbuD/221XmECQn9kG5QnzVZ5jWRa4JtueL+32rI/6n7BdBriGU7ddXBWBBGWNRTZD+eHb+S8ok1ZKAU2CC0YVKNMoZyFzKL63Uql8rTFxxYHJJVLKRxPyCDa1XcwxDREiCN0A/XJHnLI78L02E/BIamcj7oNYdjZszya1s2EGiG0FkuYvi2u72rWN4KbWGtUWLyaie2u12pwovmc725XUzob58WFj1OzvUfxNfC6unQ3rS4AnGqKtv4yS7A5rs5O11ereVSwW35nEh4uwD0A7AHq2t+PeRURf6tTfHB0dlYZhAEDgI5/vhjBPmB/PfZ3sl/A2G2dGwce6cwDlvGHDhrFWwAAEsYgIfhA0Prw4PmOre1fSO2LIPngy6R2x3Z5NekcM2wfd/DsH4JBI/J1lWadE+a52Z2FSH47vgC3viIHz5fVCiMeZa7VtXCdsz3JyEvdk+EXgR4/kb0YZo269w2jbi0CJNjQ0BIBN6NMuBtWJnW0jIovK4dh2Nsx2dWhnWwmQ1QPwoYPYhRee92ApArZAk0yaNMlYs2bNmjj8l2xA4PgiUwi+U6AawNMXi5MxOK5RiGQbSyTC5iWMrBvtbb/99tuPjIx4fjYmQpsI2LUV3fGzPPl8flPSkriwfkT9e9qEyv73pinqxQYgdFxhsLLZ7I+klDdEvcxFINhPvA84e3o5lOSjlGxHmbOwfcCcSsfHFc0yTbMlCbqf5cpmsxuirtcI4xrl5z7rnW4I2fhfwkZrfrVa3avx4gcno1arTfORkFE7z2V1yw3DOMTzvLenUf4Tdc8Gy/vC+vs8noX1M5aIxhipFNbVLX/nNbbetu1bGz6UeM+OB9sVRSCoW3t2wnZFXp5bXowixMdcWrBdJ0ZJ8rFNbCtwmMR/4ZKwVVCnRvVHHL7vsJEJs11hn2/193a2K0mbUWxXXDvbrT3r/z7Q8Tz55JPULACT1HbhDrBgwYIpreiRUDaMUvE494Mw25Wkr2G2K8kaiLJn/Xbj2NkofeFA0nua+SFRPt/snST2gM8YCMGkIkiJ9qLsgyS/Mcqejdsu3yfAbwjENATtwPuIoMCWJ8mdo1QqHQaRKa01StmhpP4ssEySfcDzlZqYctR7V9xxjWK7krTpfwb3Lq31J8vlMgQJ0wrgAK03T0r583K5/Ldm/TvllFMgsiyiALXwXthZ2K09ywHTKX6Fa9hYR9mzSfsa9t3d/HuQwi7K94T5L93as3HtbBTblaSv3bx7Rxn/Vu88J8FSkIcbhlHSWv/Itu3r0zpYONOwg1+uXSwWIeKBbOH5SZFD3SCS7QZZd7dEd7BQWCFyXyL6TaVS+VlYyXKUBcjlr6kRKvvfmbaoV9RxrdVqf3z66ac3Rh0bvqSmTrDPewCUAB9zHMeMk2xoN29h+wDBjJkzZ06JG3hiNea0SNBFt8a1GyTo7MTnq9UqEKDXQMAiyt6J+A6crB0tywJ/FtRucfmA0mkkTuFm39GNPTvezkKMC9ASQObn8/m9owbxw+ZsvNiubggEdWvPIuhSKpU+CjE+z/NWRs3kh81VN/YBX+RSFaSMartc131gaGjoqah+WDf2LP9+VGZ8m4jeLYSYbVnWP8LmIsrfw2xXlDZanIdpCnhEtV2TDMP4axw72409649HqVTCfO2WzWbnphXgZn/zGinlyeVyGSjSjgMP3diz3dgHUfdsXPFMDpK8WGt9MBH9G5ykjVVVjaIkUfYFc+x+EorfUJAvl8sQ5+x4vrqxZ7uxD7plu5jfcqUQ4qZWorkIZqxdu3ZT1DtHgD/3E+ACj0JDF2UNPJ+2K+4+6MaeDQRLEwuDtRnnjoQHnys/nv3i1EV3urFnua/QrEBQe5LWeo80QEWcwLCllPsIIa5i/l/wjXf0dOMsHE97tlt3744m5bkow+cyCqi4/U5KiZKKG1EGFUd9Nc6P9IMEUkoYcvB/dvQkJGzf6ju7RdadoujO7kBcATnlc7IiUIr5YmoAkKFHokaIOthdIFSuf3USUa/GPqc1ro3tdoNg3xctkFLeworEEGFK/UljHzTrVBok6N0Y13YDGIcEvbEdVjZEKSjESuAcd+1BmVEmk0GA/tF8Pl9ctGhRR4Y8jT27rZ+FzSaDUY5XAEleLpcR6O7Ksy3arkYUQ1KBoOfiLOSgNkS9fi+lfL8Q4jzwNaeVQPJ/Qxr7oNkC2lZtV5f2rDzyyCNzTz75pFsoFI4BGExrfVAal5jGsX2h2a5u7NnAxfB1QoipoPWBynEcoZFma55FJkCPskEI8UqUVjqOc8a2uGe7tA+AgkxFPDM4vuwXgoLpGiL6qJTy5VLK/crl8q+TGi+2g0ApTtFa/5P56r8fReA17nemsWe7sQ/wO7rhb/oCnVLKt0kpb0vrjmya5tellP9DRP8DzYpyuXxP3LmI8v4LzHZtGZJisXiUEAJz1t8px6Xf6IIFC3YE/y2oISzL+mWU8Y/zTrf8l211z5ZKpbcQ0WLDMOZmMplHIFQMnZyggFqc8eN3EdT+HhGtgb3CvyGJERdFGuV70xjX8eRvduvuHWWs273TdWSpaZrHSSn/AoVAv/QKHcpms7PSyky3cI5VOw6YOAOXNpFs2mTd+C1JxQDw2UDA6ltCiPcS0RkQ6Qgcqu9KE1UVGPtUCZX9duOKerVbC52Ma8im3wnlNmkQ7JdKpfcQEYJiKxzH+UbaF42GIEFkgaCoeyxNEvR5H+8OAAAgAElEQVS0hQsaf0NcEvTGzzOiEMGBL0kpDyiXy3dEHack70VVVozRdqp7dls7CwNnyLRsNrvj8PDww9hPKDmB8JxhGPssXrwY6N2uPOwYbbO2K4lAUNhApbVnTdNcTEQWbBej1a6WUv6KiBZ2ITmb6j4YT7YrjT3LQg4QaFgIfnLmZMT8nRSFOzBsTTU5d3O9vb0vSNuVxp5lxM+oZVkQM0RS2hRCnBiH57BxThiltxzq5EAVc3JvFUScovDexl0DAIekKeCRxj5o/A1p+ZulUgkiqT+0LOtn/LsPgfq5EGKPpMAH9tOORrEFAkN8n0N1zI8sy6oHDNJ80r53pbEPGn9fGrYLKGjwfiulHiAiIP6vxPfgjlyr1SREROP69OxnvkMIMXPTpk2/mDx58ueklOcR0dG1Wu3qSZMmTYqDVo8yr+Ph3pXCnkUF1y6O4zyJ4BjmTkp5jed5pwwNDf00yjg1ewdclLVaLbd8+fI1+Dvzye7hOM7+UZHEMb871bOwW3fENPYsqPqwDyzLOsnvp2ma8xHktiwLdiw2Mp4FdaGxMdc/T7ma4WoiOipM5DTmXNW1crrhv4yHPeuPVad377hj3vh+V4Ol7GBBvOhwNtpwsvzSqw8KIXZParg7/eHP5+eTkHVH6W9S0R12fv2y3elQDLcs60/875OJ6DKl1NndykpG+W3P5zudjGurfndKsN9IbQEDLoRANvKhLl00ns8piPzdnY5rsy/qhATdbw/BGyCniOg+x3F+0tvbuzs4qjoJDsDBklK+uFwu3x95gLaxF7fFsxBDxMGbRUII8ENdorW+0DCMBVrrDUmVvnGxgqJnmMjcNjZFW3UniUBQ2O/pdM8imz86OrpcSgmu3j18ri9c5l3XXUFEPfl8ft+0KBTCfs+29Pdu2K609mxjgNQ0zTcCCSelXFIulyE80vaB85zP5+fWajU7zT1lmuaWSpuwPkT9O1925nuet6qV4EuSfQABCSHEq8vlMoSgml760tizjXydTHmB4EuRiEzbtnFxjHXpbOQ8Y3/ztUKI24UQ93cTUBF13tq9l9Y+aPyOTvds4N4FtNuPuX0EeSwiuse27WVxf3+AKuGh4eHhA/wATrFYfKtS6lzXdWctXbp0OG67z+X7aeyDxv4m2bPBNhgBfLEQAvetn1uWdYFpmpOYnuRAiC8R0efjlNDjrOnr60PJ8WuJ6BHDME6AwCmDKrBPpyKQLqWcH4aGhO8L9fG4eztsXqO0m2AfSCAG2wWWO92zQAALIVAR9ioiAthlkdb6jVLKg4UQByZJygIB/fjjj/+fEOIrQoiHIbrled7PMpkMfJoLyuUyhPNekE8ae5ZFx75Uq9X28DUieB7P5NJ5CITHerDvR0dHfyiEWBasECwWixCq/rlt26CTecE9CfZs2zFK4+6d1iR0NVjKgdELiejNQU4qznq9x3Gc++JkTfC5GTNmzFi3bl0lzufSGqy02klC1h3lu+OKATS2GSjbRck9sseboVAnpQQCZNAPeEfpy3/TO52Oa6uxSEqwzw4WuFJ+QkT7IUiKUqhp06blM5kMyoSnZTKZWa0EE5r1h0usvkFEPwXSJ635YzXAfiHEl5M4Ekn6mnRcOXMFlfvv+ckC//s7IRZnagsgMq4VQhwghHCFEHsLIZCYiBwcCI4F+rN582YgENbmcrmBTkvs/baReRdC/G+5XD4hLQe53bh2cha2W1sp7VlcMF8BGmchBJzhOo2BlHKvcrn8hzh7xDf6Wuu7bdu+IM5n2707MDDwPiHEI4ODg/9Oq02er3cFLtpbmk4iEOR/uF1fk+5Zv9RyzZo1QGY8SzAIPggRvdW2bZQfxgrmpDWez2c7Ke2DrX5CJ3u28ZLcWL65ww47TMOXRak6CpSnvSiOqn3YfHClDQJLp6WFcg1U6eDcn9VoX/w+xd0HPH5A913hOM5pzfziTvasX3JcLBYXSClnV6vVvQMXTgiMYr721VrPiYqs8vfs448/3iuEuEVKea4vNgYlYCL6rpSSiEhWKpXZUX19oDIXL14MZe/U9jnmbccdd5TN7Gsn+6BdXzvds4F71yuy2ezn/b1ULBbPFUL8JUmwFOuzv7//A0qpy4joeNu2L8E4l0qlV2O+PM87eFsPlnayD9qdGXH3bNCn3LRp02Va60X+3uFA5x5EdJvW+lXZbHZjXKoLnF9AvFUqlYP9vQMeRCllQWv9ZynlOxA0j+KPcwXAwa7rnqmU2mloaOi3aewvpsx5XSaTWVGr1bazbfsvjWMcdx8weACI6rOJqE9K+fvG39jJng32jxHFRwgh5gkhckKIHiI60rZtJK0SPZj7GTNmvFdrjdJ+cK+vIaIne3p6Phs30Yv5VkqNIkieqDMtPsTB5n80CpB18h2Yk56enjcMDg7e1dhOGns2ENhcy3QJ68GLKaV8j2VZC5OuZ17D3+Vk4Y1z5syZnsvlECs5MW1kaSfj+1x+Nu6ejdK3Tu7eUdqP+k43gqVbiSysX7/+V8xJVZRSHpYUncgXuKsgZCOEeExKuX/StoKD0w3xKXZW5hHRjkqpCwYHB1FasdUTl6ybnZW2QllJRHcC5RqvhHHZvHnzo5MnTwYXxxuJaImUEmiP3fL5/EFxDmyocxPR/lprlFT9OC3kR5fEpyYjeEVEvYZh3DQ4OPhIcLKSjCs+H9bXJAT7/JlLlVLnaK3vE0IgK/1hKeWvoSr81FNPbZgxY8bOjb8h7ECAESSic6WUQIGnIrSB7ywWi8hk/7ZSqZwXt5SoVZ/D+ppkXLmv+yJJIKXEZXZ92JhF+TsO+k2bNpWllN8A4o3329eFEB8EtYXWOot2ogQHAt+HEpqDpJSHcFIjFT5hdiquklLalmXhrE3l0skKsi3HNclZGLa2ku5Z5tAD8maEiOb5iQNO1L1Za32ilHJduVwuxR0f5k5aopQ6KO7+bLHWsA4WK6U2lsvlr8btT6v1y/1cYRjGAc0uaihBGhwcRLlYnPXRtq9J96xpmqcIIT6CYFkmk6mkIRj0fPkEUc6TxnfC+ppwH4QKZUXds/DbMpnMK3HJBkfp2NjYpUT090qlcpJ/kWc7+VMi+lVPT89hcfwMTvKhvA4ih59vFYSMO7Y+fzARXRvsa9x2Gt73Sx9P4gvWzY3tJdkHgST3f1zXndfM10qyZwcGBl6mtYbGwPmrV6+++CUveYkF/kOt9ZcMw5gihDjedd1DDcOA6rYbFXEf3LOGYbxMSglbc5HW+mKl1FeklP9Bcp5pimZFSQQBRV6tVoGWuy5NnmIuhx1AkrOZXxR1HwTnOayvCfcsVK9f5nneu5RS64aHh+8uFApHCiGO4AqWaVLKTxuGMTsOjQwH7z6gtZ5hGMZ9WmsD8yKEeEBKeSsRAf14o2VZ34uzNxorbaIGxNt9B+8dJCNeopS6spmNTbIPwvqaZM/id3DADVQxh/vVEHx3vEZrfYFt2886H6KMMZcuz7RtG3RP9adUKn1Oaz0wderU/c4777yRKO3gHb53X4Q7hhDii5Zl4X93/CApApCHEGIX5tJ9Fh1Vgn2A5PaXhRCwBxDKOrzZukqyZxF8ZIEg8Crf43nel5cuXfooBoLPydlCiFsty0IwOdLDtgtoUviSNSI6vVKprMQ9if/2CVQNOI6zOO7+ALe8lPLVXCZei9ShkJcAnAKSkoj+FvWsj/K9HICFH7tvWnt2YGDgw0QE/voXCSF+qLU+1zAMBDY/Cb5tIcSDruse1KrKo1m/OTmLBOFesFFSyq8R0XQiAkAJABhFRCfETbAG+jqmlJqTxt2A1w/Of6ytG/L5/NfSANTwPjhPCLET349+FRyrBHu2TjHAtirVvkZZe3HeST1Yyiiqr0op7yaiWUKIsy3LOq9UKn2eiBaBMyVJ9oV5J3bYeeedT3niiScQ2EJbHfFbdUN8CgcKgoxKqTcQEeDdu6VBrN2NvvrlGkS0PQ4P2EYiuqhSqXytUCh8SQjxNSHEyY7jDIYd1sFysGKx+B4EXKSUvwNpPxHtlJRcPlgSl5b4VLB8D85fNpu9Uko5ypd/CIOcYVkWygDjBAPg/KQulMWZ0PdXKpWbYUQRhNZarxBCHIaLCyguarXa0ZlM5nohxAw+bFHGFvlpVWIVuYEWL7YoB+uo2S729UNSysvwn7QCT4HyYAilfc6yLOyxOhUJ81KdmxCt7QdLcaH8lmVZp8ddq42T0KqvHU3WM8Hy1McVferG2uIzFmVVJqv94gw4xrIsyx/fI444YvtcLnc5k+/XqUpiPHWlU7yf1hpjRx3rdn5ctGu7frOQ0062bS/odG3539ONvrKjBcQULhazHMe5PyAYNGtoaOjeGPODdQURylQFKceTT4CxSlMoq1gsfgpnqhDifAghTJs27UUsOlepVquHA6U4b968PsMwzoTPUC6XfxNnvTHycZS5KKFWD+E8XMITPz7y8V//+tcOjX1N3GhAGIbHZAhjksTPaOhDXShr06ZNOcMwkJR7jRBin7TorRi9v0oIcanjON/s6+uD742AxLCU8mhcnIloSEr506iBlMY963ne00opCNEAJT/kOM6iQqEAQZozxsbG9vWRrK3GnvsInwhBICT9f9gpTzH38SxwfPL3TtVa79+pAFk3+sp79kBc1KWU4MyDOjOqIPbEmGJ+gDzO5/PHxklEsO8J3xgc3Qi4IBB5UjabvZzpTd6htZ49NDR0Z5w926rSppM1y0E98Pb7iWNUXCXy44PrLMW+wva/Tmv9YSQ3pZR3aK1RDYLgk65UKsUAtQHuj7eUy2WU+bZ9EMDJZrMfJaJdoQ0yPDz8C+wdIQRs2CG2bd/NPuebpJSnIrERp+KMP4vKMAReES9oiYoP62vj39mHwzz9O63KAC6vBoBkl07jA35/EdiFYLQQ4ttKqd97nocg1N4AVXQimGaa5vFCiLcahnGc1hr3ZNA+/SQNwbS0uFQb54zvX5cYhnFIXMRzm/WRql8c9OMzmYzWWiMZt9SyrG8DELJx48b88uXL18Y5s3wfTgjxhJTyHPCSIq6jtf74+vXrn9h+++23z+fz6+MkIvgeA38T+/0oInLK5fIDcfrVakz9taW1PjmTyTwdJeEYtn+D+wDxouHh4b+HxYXC2uTzpb4P0uxrlO+N+06qwVJkyqSUy+GoVKvVdblcDof9a9iAH4uyAnRwaGjoj3E6WiwWPw5UKgBYvjpcgH8FTlzT8qOw7+iG+BSCWZ7nncF8MCOMAKsTayfhdQoc2KkLZQXLNWbOnPkSz/Pg9AKpM314ePhHXBLwcBQnJlhOp5TqE0JcD1EvGFgWAwDcPTa5fDfEp4LqcnBWmOi5DscPKFKfWC6XcchGfrrRV9M0kcX5opTyYuwr7sxXtdZXGIYBBPDxlmXdVyqV8N4lw8PDf0xygPEFDllj7LGOg2/oJ8aZL3BvNwzjM2mVhHSjrwHxh7OklF/wywIjT36LFwOidnCMU6W24DMQjqGdBpomgFAS1Wp1r7BLasSx8dFUqY5rN9aWaZqLpJQ/LpfLN5imiYsyMunIIt/iq9OapglkwZUIqA4NDSGw0/YBygPIESizV6vVK3K53HYIPPAai1XK739RE5XfVBRZgyq/aSmydquvcF4DfGu+jTmZs903m6aJpNe/otiu4AS+0H0Cdl5TFcoK+Aa/BJ82voPtwusZyf8JIno5QDphHHrBuQoiH4Hm6O/vfz/KhIUQizo5D5uglZ9FJRW27xv/3tjX+fPn7+Z5HlBlP+9E+ToolFWpVG4tFAq4eMztJEHfSJXAdgG+0Gofuco+FCob3i+lrA4PD5fC/I6wPctr7/1E9AFUjnHgux7safVw4hvjeBLKONOiZkA5oZTyE8PDw3Pxu9KgZuhWX4GWhMCnUmrB2rVr/9nX1/c9rfVfDcOA8j2C2UAB+QHvyHclAFSklLsgsQcAhFIKNE3HSil3GB4e/mmhUNiSpIqK6A6rtIkTzA2uCb7LfMi27ePw7wGBv1Pi+vF+u2n1NUCL8GnwGRLRS6SU7wRSMZPJXOh5Hs6sJwBOAWWMlNJkGq22QpJMi3AFET0spVzN6E9wnNZLjMGBKaU80fO8u5VSpxPRHXEpgHBuERHK9gF8+bgQAmugZNv2tWH8oK32rI9WBhJv48aNv5w8efLxEDtlQM1vkrbLyGrwlv9eCAFAAmivgDA9plAoUFTb0nj+FYvFuUKINwSQuvA3UGH0rsmTJ8+OGiALnn+cIIQf+EUfVTx//vxXeJ53HZJQ5XL5J3FtDO4wwbErFosHKKUORoVnFMqFNvO1FW9tWon04HikmUg3TRNJ00ds215eKpVOICKDhT6B/i1GXQcNfiGQ0Is9zzssl8v1ep53oRACVGVf0lrbSZNozahRTNP8FhH9KciFGmctNFtbfA9d5nneMUuXLv17nPb8d5vsA1+I7BWWZWEsYj/d6mvsjkT4QEfB0mCJFQea/lcIAWOFDYqy+52FEFC7vE0I8R8hxEE+uipC37a8wkEBZHYudhznZL+cl6H858AoxL0UdUN8yke9EdH9cFb9TekHdqWUg+VyGZyIsZ60+sqO9ac441qDIhwRvapWq30jm80iM/8tKSVI2lcqpfaOm40IBFtgXPcLlJH45PK3JUQVpy4+FSjf+woRLbdtG7yE9YdLVg60bRs8hXHRpan2lUtiAfPvEUKs8zOwAwMDKIfDgb0vLppwlCdPnlyMarjxO8HxwxnjDa7rDubz+Z1TuMA1o+Ho+ALXpb6Ch2sraoukF252dE4loltqtdqNwUBjQNTuXQFqCxjfw+I4MVwCAZTIG1Ba4rrucZlMZhKCd1LKPyZB08Ax7O3t/SQjKa8I0HBsxTMd68B6pjQJCGjYgX/DAVRKQQiio0BGY18feuihv+62225Av8cODvD+P1EIsSogZgfi/l8ppX6jtT4hn88fMDo6uh8nkMDZfObcuXN3MgzjHbZtIxEUejY08FChBOgeKSVI/Hscx+kPCzA0G3fTNM+Ek4Y1AIEBwzAerNVql2utz4zKG9jYLnPPQQwEYg7gVAU3HbjP9gxyn8VdB2n11TTNt2Wz2UdBV8F2FpfErwVLFblkFugMJJDOj9vXtOxs8Hu3dZ8g2NduCmUFEzGwYRs2bPgPV6/gMnOH53kL4pTEBWw1fI0tgaBCoQChQ3A5350UodMGrQyf9sCkaKIGlOZp4GdlhJ72UbZx1yzebxDKWspVXEjQfzEJyhaXNSHEy4Il/az0Cy5zUkqB17oGbj0p5d+J6IowOxZxz15QLBY/J4T4EAtnPIvHsHF82M5g/lEmX0cVAv2fzWYRbADadp8kCCguY800KCgj0A+f61SgpOPSCnWrr4HSyIOllKAMEGNjY+dks1mIjECA5Gref5dAEZ1BDKFLzTRNJON/m8lkbkdwwDCMhZ7nAfByLAvmbWAgxO4jIyMHrly5EnyxLZ9uVdq0ql6BH09Ec3htxCpFTrGvddQcKNn8ZDnfMVDWjQqV37mu+5VsNotybCCC74VfF3YWBoLBC8rlcr2Enc8tCAVBSG5WJpPBneF4ItoBKO12InDNJo1RtSg7/jMRXYJ1FEDFP0hEmUwm8/klS5Y4oYuJX2AEMDiWMR+rq9XqMStWrACHZL+U0v+uNT09PUfEKRtu1teAzYGPnGOV8p+36yvTZF0AzlNfKJerWt8UVE7n2AMEniLRhPA9Dj7Vl0HtxGrqEORdGOS35EBfZEqT4G9hXmmc3TdAkLlarf49m82CE/fSJPduXlNGoVD4No5VJPmR9BdCbJZSXsPVVb+MOvfB9wYGBt4IihdoLgghzpoyZcoNGzduhDL925hXNNZ+DbaNMRRC5Inoz0qpDwwPD3+B0dYnw6dPkpDh+YZfAWAC9tTZQG2z8OGqpIJOCJYqpXSw0ozPrdmWZR2aZGwRgFRKXQdkdeA+4Mdgbumgr0ga4D6whUecBf6+kcvlDk4yrt3qa5JxC/tMR8HSxhIrQJFd1x3QWl+DS5xS6nCttUNE31BKIVCYGGLsI3qSBgUaByJt8Sm/fZ8EvRHdMG/evF2VUnnbtv8aNind6Gsga/XNAJk+gtsIkqIs5Dv4d1yatdaWYRj7N+NaDet7APH14jTJ5bskPrWFQwxqhr7TYZrmR+B0oowlSRYq7b6y4w6FzO2ICJy9oLf4B0pDiOiDIAJHZjbOJS5YYiWlRPZ4KkpLstnspk4ucCE0HIkucN3qayuhrCQX7lKp9FkiQuIGXI5QKH6IyxOvBBk6O2EoZQKf0pmO43w7TqCML6tIYpw8Njb2z1wu903MvWEYnx0ZGRnOZrOgvbjUsixk0yM97FwPSimnaK3/CScF5VuO43yVOWQSBQd4XHGphEP1USnly4EaQJlJ0kBGq74+9thjX3npS1+KS1GstdXf3/9RpdQNcPyAxEDQjTnE8P+/q5S6CpdKOMrM0RSLP6wZlySLvHxOSokyLpTfoIwrkdIpr4eDhBBfYJEVoCkynai+My/ruz3PWyil3F1K+QcimgnUVlJ0DhZip32FGIrrukC9v84PfjQrZca5DfSLUmpxzERfvZR5bGwMCIQ0BSkh/OBNnz79vc0SBQl9gq72dYcddujtllBWAxp8zyRBLP8CF1RobkQ+Tpo0KVer1d5tWRb2VmhCwz8sQ5CPtwwMDHxIax2p0sZvMwylmclkPCHEJx3HuSmOPQgTyioUCriMunGruNDvwDxtKennMkQo/V5eqVTuidNXfyy6sWczmYyC0CER3edXxHBidSkS/0SEkuTPRBUkwRmNPdvX14fS5vMMw8A6rYukAKmFtqSU75ZSfqtcLiOJHeWp79mU+lov50aCvFqt3oWkrC9gopQywAfsOM4AkHSYK/ggUbgvGZELX/JfoDJBIBi/F2c/K7IfxcEBnLFfmjJlygFxEvP+IHWp0sanJUL1Smp+fBp9XbBgwS6e5yHIAr2OvzUEdVClcoOU8pi4fgCj+6YHeUm5bQRFTsYaJSJwOG+OskAb3wmilf1zmkv+P8UoUySoLy2Xy/fHaT+IVvbPZlSBaK3XoZJHKbW/67oXhgWLGwJvW5DVTfr6E1Slaq3/Y9s2kiqh9gDzzneg7ZgLPYN54qq7OiUT+48DU6ZMOTziPsC+BbBlC32gaZpI9O/uuu4s/F5G3CJhP5QQWfosXwtaFlprBMt3j3oGNptPRhgfgcod5GKICLoWm+MI8DW26/Oyckk7YhEQeHqN1roYJekf4HxFggAc2uBUHjAMA+qAN0spH3Vdd3cIzyGRzsK1oVoDnHxCXOTtQghHSnn+5s2bz+vp6TmHq8Tmg3KG/VrQXRybVNCJg+jXM9dpXTTPNM0SzncfJR9nfwVsLRKZC9h+PcRjdQmLyf0iSZuoNnNd91YhxFWO43wDNsI0zU9ifxHREUliJWxXU+9rkt8X9pmOgqV8EQKS7loiqpdYgVyekXlHSinB67GX1hpInC1k02Gdwt+5ZAV8LuAMusJ13QXgl8zlcrg09SbhOGkUXlq3bt26NMSnGlFvmUxmB0Z73dtBiVVqQll+sEkptbyhvBiGFQc25uZkpdRdnuedLqW8y7KsM6LMk/9OE3J5ZEpRDgLjAMVUzOOW7H+UtpuQyz/Fl9mOxKdwyBERuBRHXde9g1FvKHNHxvMvSqmi1vqcOBmYbgll+cEGKSVU9oDQRCnMl2C0KpXKj5NypZimiTmfZlnWqaZpguIC2TgNRDQRoTw49gUujIZDCPHaJBe4LvUVZTothbIw7nEu3GyMELy+ferUqdamTZuw3iHkBBQoHAsIIKwiIly0UOYamW+Z98FsInqvZVngkMRTLwUSQrxFCHFgEkPF5bFHM+KhxpcD7IEfAUWZJDiAjpVKJSiS/pD5WHGROURKeSzOAATj44yrf06E9PUMIA/jrC0mqwdy5kVSyvcyt/Z3TNOEYwwBi0eJ6F4pZZHHFxnwSE+rIHwwwMDBdThumLvQCw2vASBUMP93uq57iH+hCDiyyMwfF5U7kOcKyDxUbcxkflYEACggMID1MbVarX46Ki1DN/rKgebTpJTg1T4c6AyfMoWd7POBnkmComhSyoyzsSNBStAPPPHEEyu01gp+UUo+AZDw71ZKwRYs5LLrbvTVS0Moq9lmCQjc4XK0b5S1j3aCwixRkI9RguVBYZaIyMdIaOVu9xWot7SEsgBCAGVW494OVN4ArfhFUDNprQ/r6enZLwxBwkGVHYeHhx9uRF92Y89mMpm/eZ53M5/XSFhCqPE12Wz2C7VaDdUMJ/n0Xe0O8OCe3bx5MwIhQBFBqBUUWEgmnu95HvQYXoy7jWVZCJ6GPsE920lfA0FslHOPSCkhvrUQtp+/A/ewH4FTj8fgPfl8flbYfHEQGxWACCQhELK/bdu/8hOUUOb2xwB+jJTy7DjJsxa+MWxZR5U2jX58NpvFvQA0cECs+X78aVGCxf4kpt1XFq9piWgDskxKOdWyrDo9SdSnHaKNq0Tgx6G6MS6ver0L/f39KGeHiOy+CDbxPaRO58AUc4naNU1zJRH9zLZt0J/VH/bvd4s7Bv7nu9HXQDUY9hriGEAqwi+Er/ZPphc8JA5Ahf2t94AyA21VKpXT+/r6QI+A+xcQrxBk+lncigimKcSex732eiklfMD1nPwHIvQDcYVg24hPadM0XwH0shDipfl8vj/sfAmu6VZCWUx5gTtTP8T9IlRE+PcfzA8CpJs8z4Ovjn59w/O8vxiGgYAnxLVBcQFqQPgbbcVwfVCZEMJSSl3tuu5rlFKw+24mkzm4VquBWxsJszuJ6LVCCFScRdY3aRAzGoPP6rruvw3DQHXgP4moIoQoCCGALI0s3BuoLnidEOL2Wq12QjabBaoecRhomOyKCp5KpfKVOInORqEsVB2D7o/n9CHW5IFAHShfIj1NhLJO0FqDr7yjvkb68g5e6jhYiu9uLLHq6enRruvegitcUtMAACAASURBVM3EgYLQRRr8DT6ZrpTycaXUMq01MnOu67r7bdiwYW1fX98pWuth27ZxQER6fDEjrTUWopBSghtmPwgKBDI+scWnIqDeJlWr1f2iXjT9H5OWUBb3b4WU8jd+5p0PhCHDMOYvWbLkr6VS6aNCCBzaUzso12hFLg8Rmotd1z25mUprq8lrRS4PsSkOcEcWnwp+hx/IQKYQzhpQlVrrvZRSKCFCMAvGcG4cBHDaQlkQRlNKLQmq4kF0A1lIcIP19vYC9VX2AzxRsqUIqKxbt+5x/6CE0yKlvNIwjF+5rovD7wtSSlwMEIw5a+eddz7zlFNOgcJfy4cPPTh6MEZwelKh4YCRd113o79e0ugrl0Pv7I9pN4SygqqOo6OjFRYOu4qINkkpIYqxoVqt7p3L5UA+P6SUMqOI8vT3979IKYWAFgRHPuqr2TLhNgIn4CSqz0HUp5VQFpdVnItst+8kR20T77UQXvJLQO4JOslR2+1WX7ndC3H5g4Pmc5My0hr7C6ivec1UkFv1nQMwLYPwKCPnvQLbGLmMiwnb4Zwhi47AOxBTewUvQ1h/UUVR/D6wcAGC7hAmhBNfDqp/sy2OJeDSjb7yePuVAEBV11VHFy5c2Fer1YD2AOLpHMdxzonjDPrz2KKUObEgJdoNKAnXk7uTJk0aY8RKIp/guewrl8kjEHuk1jq2UFa7vc3nJPyCz0Y5t7gEDoiGH+EiOW3atHyjmFES5GOpVDqRiFD+CT/w12kgH5+rvgZ87sRCWf39/aDv+akQAiXCj/kJvcCcIGG/DxGhSuAxJCqiIMlM0/ymEAL2ziMicPAtdhznPn9fclIu1T0LNHQul4NPuKcQ4hbXdU/K5XIztNYXeZ43LypPW3DPjo6OHjRp0iScuUhST4b68eDg4O2M6pscB/kTPF8S9rVpOTcnTbezLOvpefPmvdQwjG+AR5Zpek4K87mblXNj7yJ4gf9evXp1ta+vD+JR/yelRAVafQyi2u4IvnGiSpswPx72jMWnUM0Y6elGXzlw6dNE1AU+gw9Xjb04bqCQy3eNcrmMZOZWaEn2ba+DCYoTLEUSZtGiRVW0B7Ty2NgYgs4/9u+NHNC6SGt9dhS+dvxOBJ9BUR0Qr6qjlQ3D2COA2EbwCcJRKPON9HSjr02+GH4rzrH/A09rpVK5sa+v7wNa614pJZTv10fqbMNLbCNQAfYY6Fd6enrAgYnEwT+GhoZ+G+U+F/AFtggEua47DF5hIQT4vzsS+euG+FSKQln+vHwmm83u7/vUfP/AWkJVwRdrtdqPMpnMBwGKgvBZmF/o909rvdi27TrKE236PNgQwmYAICjG3mgYxn1xlet93zibzR4N1CsRwVbuNWXKlAc2b96Mc1tH6WtwSQX6jUDuX7ji9CGuMADqGpVND8St7G4llOU4zgXTp09/m1IKCOw7wmxMQ1/rAujNhLKUUvAXEvU1yT6M+5lUgqX+ggqIuewJovHtt9++b82aNcNhi7SRmJizz0BlzTEMA2UMKP95RAgBZVVwRt0T94cy2nU/qA5Onz79f5VSEEbpQUlkuVy+ur+/HwjZ2OJT7VBvw8PDv+nt7f10pVK5JcIYbPlJYQi9OEJZpVLpy0C3sorhnewM4qC+LQ0hnzByea31i+IgvvxBaEcuXy6XwfkSuySOjT04XBYNDQ39DOTPKFEgIqAP1ufz+aeSoN7SEspihDLKfcEXCacFmaYzKpUK+BFFX18fsjoXoWQHmSQQ7UdxXPnQQ7t3+dxopVLpMM/zVkspwaO42bbt07jsCuX44HFs6wgwMg8Bpc8Dgo9MIMP0O6LhYEcCfGMIXgO98a9O+4qxYyOFoNDXkQk0TROXgbSFshDMWcx8TNPB55Zgj9VL9hr5mgKokinZbHYuHIQEpUBbHZs+ZQgQy75zwM79dz3POzhJsDRAb/KKNGk4utFXdq5QArIzzgSlFAj3n85kMnOCDlg7W8NJnfdXKpWbgaKKGoRnfs33waEJsw3Mb2Ujg85rCxlzXLwOQ6kN7BeX7+BiH5lvmrm4IJR0LvcHXIGvklKuC4wBLunncXIS6PO2T7f62nDBhB+ACpNBvxworF/N/h5Wyjx9+nSMZ1yfYCuRhQAiFtQpezuO81ASn+D56Csu2kmFshrHm/0OVKv8HnzmSKLbto3EXGhZJJ/fKFkFqunfWJtPPfXUhkKhgEBLbOSj37cANQqEUOr7yDTNN+J7OkErM2VU1/s6d+7cqR0KZWFvQwwI5eo/U0qBHgQ8xRAjXKGUWhn3Moix5dLCxUop2FecKSiBfLEQAj4I1O5/EnbmtdrPYfsA7cI3EkJ8mogO9OmlQs6HtnsW+8Cv7tBavwsVMrVabXYYACLNvqKcu1arXYUyUNZ9wNx9hogQdMbYPhAMQEU9DxGsgyCrH3RjHxQ+zP7cBlC54MiOtE8bv7edbwx+d1QOxq20CfPjXdd9IkkFYjf6yn4yUJT5IAcwxsmvRkJlZpxqED4PAUxAchOcl1tRBLFfeBIS82FrlIVNUfkDXsoXcYLjBvARZzKZ7RlJ+hNU2qFKlAPxodUwSOYYhrFYSgm0IAKm/wE6uVKpXFEoFMCriaDW0Z7nARCFqpAzI1AR+FVKqfaVA+8IjqGq6M8I5BARxDv/k8lkwCn7Hh6f86MKBwZQ2dAIGWZKI5yroDZ6JJPJQH/ibCklkuYIFKP6LPbTKBDE/gYouTZYlgWKpthPl8SnAKRIRSiLgWSnglqgkdqC7Q9AP3Py+fzuUVGv7J9AkPxOy7JwT9zqvOOSe5T2x0LVBwcfZysRXaSUOnZsbGwNdGJA+QXxY631H5MKOjE9zDtRvY2x0Vp/TEqJNfB/Y2NjcyOcAU3XyHgSyoq9yBN8ILVgKR/+IANGkDNWiZVpmgjmgbvjIJQWAlYPpW/DMGbXajUoc9+stf6xYRggRO7JZDIHhilrB0us0DfO4CEAg6j2SojjGIbxchZcWbF58+ajwwjK0U6wxIqNVscIvca+poXQ4/UQzI4dLaWEE6kRNE7isDI9wseHh4ev8x1TcDvxpaUpuXyUdcnZkTeWy2UYfvB2hJHLPx2hXRjXz3me92usKz7wLkcZCfNKfmRsbOyL+Xz+rKjBAJ7zl0opg31NTSgrwL9WISJkyNDXt0FwRUqJICK+C1yqkcuC+XfDEIAeYoNvnA899NApkyZNukZK+b2xsbFfgPdSCHGKbduhwgoBo4QLK3i+zvMdiU5oONjYoyQBJSlT/ORIp31lBxLiSOB+BZfmsSgBTUMoK7gOGanxUyK6NckeM01zb8w1QB3MJ7zcR/rw5R4oF5QrYP2jxCQUPRBSFokgBMqLHkC2HBdMIcSNlmUBvdj24cCgbkSHBYIQR/BFaBrOHZznPiq2VcPsZL7CcRyUcCJhsOXhIESivgJN77ruxVJKiJQs8fcPO0lA557qed6DfvBBa73H0NAQ5qDtY5omzj6oBoPGYyG/3FEQnpH/Rdd1z0DWlsupfghKACIC0gt0GWciySOlhFBEEXxyXNqPcjYINDVebmEHFjL/KsYANvFrQNFC2A+BR6YfASoB++SnjuMs3HHHHXtGR0dPhmpvM5vbpb6GDXtQ7firES5Z9faCdjbNUub58+cX1q5du4lVs0HvAiQeLpR+qaKPCsP8HWLbNvjP2j7YBzNnzpwC8Yxtva9hvwV/x5nACLVjpJRXE9F3opbg++0HuOQQHMIF8+EkyMeG/vpccggQAZl8LvO2doR8fK76it/SiVAW2yv4RECN/oHtJJKg4N6G3/EUEaHSBsjeqE99vWutpyIgPmfOnHwul0MwAsEYnC+g/Fg1MjIyEMXn9r806j4YGRl5vVLqQKXUlYODg3eHBfpYIKjtnvU87+eZTAb+Le5M5bBkctp9DSIUwSvKNBkHoWJleHj40kKhcBb8pU4QiqVSCTyXqGD5i+d5A9lsdprWGvN2aByEYoPNDvWNAY6JU2kTxY8PJKmmOo5zVBQxriiCt3H7ynYHATEAVDb4KGe2RSeDuzyfz+8dNagTGFv/Xgexma9XKpUh2B/QEfFd4cQoVAmlUgmoSQTG+y3L+t3AwMCuCIwiKKq13puInlBKAbEGPtsbgdgOQ5Ix4OEHQojrXdc9d8OGDWOFQgEJMpQrQ51+YV9fH9r+spTSjYpW7kZfMZ4BlP5uvK925bMKY7mdEGJ7IYQC9QX7hUDjhz1+FQxKuIHy/TURvZn9LZyBM4BW50auZ7qMsZBGca6ChujXAVFSnNV/RcLb/ywEpUGrl8vlZkdZV/DhtNafHB4eXoY1lJL4VLO+gs6lI6Es3k8Atl0FwEAzYcS44lvsn+Q4+Yrzqr8ZDUAn4lvcbwgqw/dBsB/Vo7eBFpErFQQAS2GLqtnfGeQ0C3ctrfWRtVptTk9PzxTP865g7RkE6WM/40koK/aPS/CBVIOlvCAQKI1cYsWH1TS+pOJwmgX0xYwZM4D2gXN1HAJx4EySUp44efLkr0QhVG5SYgXhh52JCOS/EB1B+dU7tNafwCKLEnxqLLHiYGFHCD38/sa+poHQa1wLyJpKKYFMfBKZh6Ghof/EXS9+1gqf8wNBaZDLN0O7pkEuzxmoE3yS/kCWFwGCjdVq9UBkXZg36FHLsoBgbvs06ysHt1MTymoQWJjtuu5TmUwGYi4IksGQf8GyLFzmIj8IpGitTaXU34DsATcpENqmaSL7eDYjOc+Ow7/CDh/W1J1YxlLK2xCEzGQyIEZPTMPByBQEcMDjA+7jOvobwZ6kfcUlBygaIkKAEfu/jiCs1Wrg/koslNXCeCGA/LYk5Oe4vLquu1QpZWmtP83ZfJCMLyWiiy3L+qevdozMvI8qbLcQopRFcnkwzsPZQ0NDmM+2SBJkSbls/a1CiHWB/kEMA5/1gxAIvF2Rz+ePjeK4FYtFIMXwGU1Ed0EocPLkybf6Z34gCBG5r3zGAmEPZBvK8rCHfgvhwUqlcmdfXx+y/4cPDw9DfdKbOXPmq0BPEjYG3O5bkNRAlQLGwefS7iQIzwFYqN3fA+qZZcuWPcE8UTUWDTscSHgiOtcwjJOjCPGZpgmUJJx8cDcdhfMDJez4DdVqFYJOmxhhCrGsl1iWhaRi6NONvoZ+Kb/AvG1/sG0byKfQp9HOplHKzEgsXIb8cugtyr6gNPGdbqAqpJSTs9ns96Oglk3TBBJ1CQfCf7At9zV04FN8gZMpuBjOwmV+aGjo3jSaZ6V6XMCQJAhFe0f5zvHSVwYSvNowjNM9z7uIFZvvZj/kTZVK5ddxE+ug/dFaX621XqiUgo/9ClAIrVq1qgaBIqXUaBjgodkYp7EPmrTrBzZO62TPNrabZl/Zd0VAH3ysdaVn+HA+Io395cg8qn5fAUxRSqFyKcs27DTHcb7D4h243IMCLRLnq8/3CSHSyZMn3wmbnYZvjOColPJ9+M1IkDCvONCaif149k+2EspKo6+tzgW2E/BpYbtBb4XxviGbzZpR7EGLdrFuIbCCewuS3qMs1guUPIKVbX24efPmvcowjMsMwzi0QWzP54MEpUVkcTS/j6BigthYUOEbf+PEKtB5ccTR6s12q69+nwMVUe80DGPfRvFBoJkrlcrU5cuXA6QSGWXNFVFIQCxxHOeMhqC9POKII2b29vZujBLTCIAQ6poVQBRz1eBlRPRFH2GMKiGt9Vts20ZwMvTxKyGEEH/30c9ciZdYfKpZXzl+0qlQVv33BMTXehuRuSw6dOLY2NieMVGVvlAc9tPZQRQxVxYg0HlVRBS4HBgYeC94vuEbGoaxDGuqWCyikg337XOBYJ01a1a2t7cXtF0XQ1A2bLL4HAG/McQXb0MShu/bSGaCKuZTQNty0hN3COjEhGkiNO0r38MTC2VhDfT29u7J6PJ/KKUuGhwcfBzVl2kLZYWNWxp/TyVY2mmJFX5IgFAe6Is52Ph80FhEhICJCVRQVAXKZiVWOORKpRIIwP/sOM6ivr6+uuhKHOW5xhIrGLpOUW9t+vo5ZAo6EcoKLhKfXJ+IfuuLccVYRHUDSkQo04Qa3JYN2Am5fIAn6NFgSWWn5PJcWvEdwzAODxo+NtjgK11NREBWvQ1rKwr5c6u+Mm9UKkJZ/nwE9sNcrfX+Q0NDULCT/f39uISsDcvuNs5rgLMXyF0EusD7B47ey+bPnw+DI4BiirEe6q8ODAy8T2sNJN1xSikkSbxsNjsLZZIxaDgavxZrDQFHBId+I6WE+EDd2Zg5cyYyvYn6ir0L1JeU8iue5x0vpXwzHKO1a9f+PalQVrPx4mQHSszOsm0bSMhYj395RdLbcRzZ29t7JivV54UQcNYu1VrfioCqEGJZEydsq++LUhaJDxQKBQQhPsHORyiBPxt+KEZiTAegvsrCE/jNFjhySqXS21HKhT47jnNa2KWbxw7vQ9l2RyhlouxRCHE3Edme513HSIVYfeVyMyBxgARFBhfJIlQ0AKUGBDfUo6/sYL6AWN6OiD6G8UOZcdIgPJxKLteB2MZrfU5FvjD8EEFepRTGFaheJBMjOe9wgInofVJKZOZ/6AsJ4HKDMUZJkJTytEwmMy+qUnm3+tpqwxSLRQQLwNMFZDUCkPtG4f1lHwOVL+Dh3FJ2nUIpc91x52SDj3j8R4D/EmsLZY0oNTwmitAM//ZnIR6nTZs2ucOy6271Ndb5lsLLsA+w2UcppT6bpFS8WR/8qg6UBydFeTRpd5vvK5+5NwFNBdvYIAKaeLrYPpxARL+PUrYe/KJ2FQaBZDLK7ZGk/QTUg+GOhAkdtqqGwHd3smdbCWV10tcmPhzOLwQIheM4j/iBF7+cG+KStm2jqiDWA8BDrVZ7ZTab/UcwockX7rMymcyeYRUhgcAw5gR+2yJOYnUiIusHsf1kPtDOdWqmTvz4NkJZblqCt60mgOdqxpQpUypRAmRRJxLVDaOjo5k4wbxSqQTxZVT/AKVfC34X0wv9SCn17SgIVf+zCxYsmOp5Hnj6Abz4WWP/TdNEsLg/Tok02uhGX1vsrzpPN6ML6xU4nT4cM7iSiB5KcO9+1tcz//EWzYpSqbQnfGMi+iuS3lHFjBrnm6krdmG6oCf7+vogwtap+NQ+QX0Nvg90LJSFvgdEuKDhUadn5HV7A4tZA8QQ+wEyF/z9LKBXr0AsFosQqwZYZ48IwDo/2TCPhaCAIv4gQBW1Wg1c2gA9gWv4DiEExjuSqBefebDTj0op1xAREMTQ3zmEiDYy2hZUEgCEIE4TRYCsZV8hFEZEH2DKq1hCWQE6iHcS0a+QzOF7x+nVatXOZrMImCYWyoo9qSl8IJVgaRolVvxbgpH9Mx577LHv7bLLLji8oOpVdhzn/CjlFIFxedaFo7e3F5k4bFYYh+/HVZ5D280uR50g9PzfzkJTW8rBEMDpBKHXbH0EnJoso5Yej7CO6g4/Ee3rO71s9E9WSl01ODj4u3nz5u0al1zeL5VRSr2IUQdVLvM/BeUQ69atw4Edm1yeg8IIiiPbhjIsOML7guMTiClGxZ1KRMicQln6OF9Zup2T09vbe1qrviJj0qlQVpPv9vfDeb6gSZTACAdGP0VE9wQPdgTNkDFDKajWGugOZDwRbAsNYrHDAp7Uwrp16+4N7MM6YpORejAwF/IhDgcsNODGgeZPKKX+Grz08gXuEsMw6qXNnuchq/fHqM4GcyYBFfOzYICOL3A777zzzic8/vjjCHCj7AKcq6k4Rv4cMgfkuxzHWRDzzBL8269DABrk5OBdMwzjoLVr167u7e39nFJqSrlcXmmaJoSi3m3bNoKL7QJmkcoiHceZXygUgOLffWRk5MCwEkkuh4OAx+kohWb0IvgzEYhEhcEIKgNc170pk8lcgkBllOwpjx3KtiAMCHQKLksIQk4DmkRK+YuxsbGDc7kcOLQi9TUwL3CEQHNQD94WCgUE30F1gXV2X8RyqK22KiNfUMoPioSPCyHqmf9KpfLjpEF4Rge8Q0r5RyEE+JmAFrmGkbegukGG/sQIWeMtffX7qbW+QEqJ0ro6N+nIyEg+k8ksQoksHMK4nODd6GurczhgZ14O1NrQ0BDGJ87zLJ8AH+6klLmV486XJCDvQffz1aBoQNQONzrujuOgpBGIAQSh7vA8b0GY7Wr8rmaXjDT6GvU3pfEeV7Tg4nCebds4c1J5OBh/dE9Pz2ejIOGjfOl46CufueCUg+hWIuGSJusM6swQifmubduXRhkr/52wCgMGGMTaBxGqIXABB0Iv1p4NE8pK0tewsYJ/k8vlclprXJLhf+0YkaOyZdNAr4LWZfLkyX/duHEj0MBIgoLm5Pvt+hPg3vxDA+ABwV0IgD6dxDfmYC2qJw4IJu8QkFuzZk21UCggQRnLj2dEKYJAEDUrBewn7jgQytpQKpUgFphY8DZs7raVvyMACd9n8uTJ+zQL3HLlxv1xEkeYG9d1r0XVSyOXKttJ+IUQN/304OBg5PLgbvS1xTz4/gHEHU+CiGSUO1fYnAZiBqi6OzCuzW5ytiLhfa0vSuq6rsFiRoSkSRy/0G87QF0BEa568BEVAknFp/x2+T6+pa+O47hpCGWh/QDQDHQSx0opP9IJzWCgz3WOdKBCiQiJ7nOJ6HA/ntBmvuu8ukqpBSy8W1e05zFAEuFeVOWichrjqpT6cxThJUbS4r5+s1/92QAw3AcVIBhXUFVGFF6K1FcIasYRyuI5+ToRvRWUAD66l5OR0Bq40LKsb5ZKpdcmFcoK22/d+HsqwdK0O8YXBPCxnVYul4Eq6+hpLLECD9vGjRvzcbJwjR1oVmKF7B7eS4LQ89tv7Cv+vQOEXtNxY3W3QSBso5QwgoMSWRGl1GwWFPKzER/rxEEzTRPOLv7zaZDWNyvzjzvxHAz+MRHdYNs2gmHEKFOUl0U57Jp+ZTf6GvW38X5YBLX6KCgq5gBGyTHUvO/0y40RtAvyo+BiAOQesl1h5Qr9/f0vUUoB6g8jAnQjgvp17kc2qJZhGOa6dese6+3tRWn/6iiXWObo9NGXf/EFrZj/D0YbSEfwZ8HJ+LpS6rth5Xu+wyaEgLgELhN1dXIEY1nlE993qmVZ9zHn3Utb8DxGnaLU3+PLK5Q4gdJAOW896J/06VZZJJOLA91zOPOOLcflivfyOzzP+1NcFLRP7YEEmVJKAv3gJ2nwO1zX3S5BkGzL0DUrO2pUbW01znw+g29oSTC4XyqVENzdHUmf3t5eZLq3ZP6TONs+xQW4taWUuMTCaV8UVWCgTf8/i1LATCazoFqt4kxBOc/spAID7AiCe6vOA55mX5Ou9Sif60bZNSd+sGeB4IXwRmxUebO+B9Rzh6vV6n5hZ3WU39+tvkb87sSvDQwMfFhrDeqUFxPRKZ7nfT6q0nmrL+UE7ae01r8TQkCdFuJTQGx39Iynvvrq1ygzTIJObDVQXB5+XCaT+XQYOjHYRpQKg7h2Be1HqYZIcF53RSir3eJjShEIkQBJtNR13a8kGY/gd7BdRPk2AjEPQwE8ClctytcBbqhWq/suX758DV+W+5kLG8nI2xKcW7jIQ3Dx55ZlwZaiFBuADNwH4deNcilyrDO2W0JZHR0Uz9OHuVLlRq31/KGhoa14OBE4R0UQI/SgdxD58StVmtFQmab5EQjPGIax3+LFi+GbR3q61dcQPw+CahcNDw8DTIK7VEdPIGYA3ZDdbdsG1VPbh20/3kfQ7k+5XM5Zs2bNGvTHBz7FFSXlhME+QgiI+T4hpbw/m81u4OTgFkoSn/4s6nnYpb6GDVH974y2xdnwh2r1/7V3/7GRnPUdx59nxud1LjmO3ImIJm3pH/mjUBK1qgrXpuo/bQOEBigkBKWl5YjtHCgWHJECVRpwUELVVBCkk1Lv2nci/aPKL34VqSKh0FYqaSg/1EpVggS0SUPTUpHLXTkqr8+ep/psnsc8t7f2zOzM2Lv2eyVEzjv7zDOvWa9nv/N8v9+VN9dxjeQzphXcU0PRw3k3jTSP/tJ/8eSj1fAfLXNtmNOUO8Rirh5itbYWoq2XKaxjrv66Un+XBsaGomZqqun/tUInd0Q2GslgqX/zK1DynomJiTeW+VDdyHW3pljV8T6LGsvcohIJSZK8dKNfsjL7i+rE/Ia1Vl3VtdKzUgBW+/flGx52zn3KWqtaovqjd3eRD7uN5t/UXIt66eIlL8UsjBXdxVRhcq2iU+rLpQpwZln2SJqmSkX+YJHAazS/9TuuajzkU47VDKhX+9Faq3ThK9vttgKlhdKCNXa0yulqBYOMMXoP9IrUp2l6LMsypUzfX7SJS5hvuOFijHnMN6tQR97nfN3K//Np7WpckFfPpegpqnW7sBrJWqs7ifoCX/lRJS1ys98LFS03xlypWtWdTkcN+Qqf/43G9c2KVJfsv9M0fWtegLwsTnQh1Es7Umpf3hi+XpDKWOhY1Xzq30NwX689cOCAViT13qvqyKyV7P7m0qZDK6CQJMn71Fjh1KlTXwgroUOJi1ar9c5ut6s6q7rT/XdqkJB38R4aVxljng43CjSJUI5DzRrUpM8XtT+cJMnvKEMgz6CJuebts6nnG7om0IW70otCw5haLgj9DU6llakJxLuL/i3Is2tirnn7rPB83A35x0WDOXn7izo3qxP8p+oIPPV1mR71ufaI/GfuPRMTE2+47777ns1zK/K8//v+mSzL/r7Ijfl4zCIZBmtrazeWqb9fNBui0+no5lThR0ONsgrvfzs39AGwj62srLxp7969mS9JolreM8vLy/9wwQUXaGXq3xTpCRCOw9do1XWFmk12fNadGpB+xhij+uOHdE3vy3AoRbTQo6lGWYV2PoIb+dqUR5VuHa8E9UGfOV2PF0g7PufIfNBMzWj/JdTA1AYh6KPeGUXL6cUDNzHXzU6Jb3Q0VeTasMSpVSm1K06fPv3tvJJU/jNZ73XVutXf/VO+8VTq/62yFPqfylSpV4CyAnKvY/3CF13H/Jk8hgAAElRJREFUqmSGXq/yXr1SbH4hjMqxKTakTKPb2+22MrtyHzfffHPtc83dabSB3neqhV2khn/RcXW9vH///p9fWlpSluSm32v8Ih1do6vXjjIrv9e/n9nZWWVK/2Kn01F/hEIPrap2zum70Dl1VKPPyp8yxnzWZ1p9s8igTc01vLestU8ra21APWYFd1Va89/KXg8UOa4mtxmpYKm/8/Izl1566TPPPffcvN50nU5Htakqf/kW4m5NsarpDRSCZbpgWUuS5M0LCwtfrTp2tIxenSH/S3dxqqxyij5AwjL6VxtjPtbpdO6s+j5qaq5VDQe9PgpCvl7BIP9HUHf71dFVf2x1MVP6S3dIC3XOPbC2tnb35OTkL2dZpjtJavSjP+hvLXvHqL8Y+NmzZ/9xcnJSHTpV20VNBp5qtVrXlk2LjFcQ6tc/SRJ1ffygT5VWuspcmTt8TZynzcb0X15VT1J1cnIvgvLmpy+Kw6ZFbja2T5c7lqbptXUFNf3K1IeUht7pdFS/tvaHDxzenmXZU0XfByHA5tNzVI9SKfyhA61+p1TW4feLfsGILloOqRaRMUadc//SBzifCSUu9OVCwdokSS4qkr7mL7B0o0QX0ZdopXcI7B44cOCVoRxHp9N5Xs2jXnjhhWfzLt6bmmvtJ7bEgE1cE2j3w6Qw5k3bNyApncJYYNwHnHOl0i3zxuT58RMo88WwzNEN+yW2qQyDJrIh/PeLD1tra22UVcZ5u7b1q5IV2PwlY8yFzrlHJycnbwpflIftIu1LZ+n7RvZiaT47ExoXDdPx2n8uq7FS7Y2ytsu+hv0qeKHsvnmtXFSH7izLVP5HN3uvb7fb3xhmH76W+cPWWt3k/Zz/bqC0/y8MU/rOz6GRuQ5zfFv4mvPKAqgp0MUXX3zQOaca0wp46rvuWd+YTTfxcx+DygIoM3ZtbU2lrq7Q2L4u/vFOp/Ot3AFf3KCRuRbc90hsNqjEUTyx2dlZNd36lTLBUr1+UB3VMK6C+s65z6+trd2ytLRUKFjqPwvVEOrPtMo5lF2oY66DylT2jdt2zj1NsLTCW3Z6evrKJEl051Dpwf/kC09XChKQYlXhhAx46Wa/tBX2dF4dubyVU0X2lfdLW2SMAds0Mtch55L3Ml1cKC1U9VyUUvVZ36Hu19M0tUVWvQ3aQZQW+uzKysofKuXB10O8ptvt/tWwKRD9hcu1b92FTdP08iLdPQfNddAKQl/gX38gHq8jCJl3EoZ9PgQMkyT5Tn9n0WHHHDYtcrP9+VUgJ1RkfHFx8b1Vb0qEffngkGqdXldyFfSwPIVeFzWI6KWwr66u/s/ExMSNPrivLwe3aDVMocF+srq6V+s3y7L3JklylYL7/q6/ytFcoxIcZRvZRJ1Y77fWfiXLMtV00k0NdThuWWufabfbWglc+BGtsK91roUnUMOGTV0T+OuXlydJ8uMsy9o+vVGN+YZ++ID+27Is+2aSJGp+qUY2SmE6pyFH2R00Mdeyc2B7BPIEmsgw8CVOas+GaKpRVp7RKDwfGnKphurS0pJqUfYWuPSv5C0718OHD79sz549L7/wwgu/G9fV7Ft1XCo7yN+cr71RVtljG6Xt/Y30t1tr1TjyK2qkWbWsg5wPHjx4KMuyt6tsglLai9RnzHNpYq55+9zu56NMuUKNUovMNwrs9ZqSFuwxkTt0E3PN3ekIbdBXR1V9U7RowYW/D9baPy6bKek/S9frqKqJcrgZ5TMGtShKPR6G+SzUalfFCOqcawjE6tr1et+gWkFfZRyovMrvjdJ3uiJvn5FaWaoJ64120UUXHThz5szJOgJmpFgVeRuU2yYKlp2Kf2nLjXL+1qGOnLX2b1Xzrewv/qD999WWXf+lHcW5Vp3TRq/3qZZK4fxk1ZqHYR9RWujlG6UcDHM8/cXA63oPqDmXtXa9cPkwc9uO18hDd3mL1A4rMr8qaZGbje//CD6UZZnSIgvf3cyZs9Ju70uSZOrkyZPTdfw9KGJUZJuouPq7syy7wV8MKMXq57Is+2HZLxrRBVboxPqYbhQkSaKmUVqR8b4yAdhwDP2dWPVzH9i9zRjzoz179vzmgFSZTQmammsR9zq2aeiaQJkrv+XT77WC+/3DNHTqPz4fmL/HWqsml19eXV2drdocQvtoYq51nBvGQCAWaCrDoIlsCM27iUZZ4/aO8KnuL6ytrb00TdPjWkWkpiZ5mQubHaeuW7Isu3zfvn3fOXPmjDq4/5EaqFSt5d5Eo6xxO1/MdzwEou/d343LG1ScfVhQc6uvAaz0/MqPhuZaeV5bOYBf/KNyLn++urr6p2maqhGfqfJZGC3+UemF65xz+3QToko/Fn89+Lu+L0Jtc+2ri/+hLMs+naapFkN+ua5ybVt5PkcuWLqVB8++hheIfmlXW63WjceOHVMKduVH9CGrGkf6Ql/HI/xBeE+apm+MO2tWGbyhuVaZ0oav9UFIpcV02u32J+rYSRQwelOSJG8okh5cZL+hcLlSQy+77LK5+fn51SKvy9kmFC5XF+m3LC4u/nMNY47lEMOmReb5lqnFVBSuobpRRXeft53eUzdaa+9VDecaOqfGq9bv8MFRp98zlT4ZNlgcrbA/uLq6ep0Pttm5ubnJCp/bjcw1D5znEUBgdwk0kWHQVDZEU42yxuWMz83NtZaXl9XoTzd3utbaPzl58uQ9VQKlOvbp6elDSZKo+ZS62H/LWvvOdrv9ZFWXJhplVZ0Tr0dgI4G+RSqFau0X0YwW1Hw8dFsv8rrNtmlqrlXntZWvD4t/jDG6hv9elYbYYd7+BqIW/9xsjFGzy1ur9GMJ4zYxV43t31vqHbOiVetVgsVbee7690WwdDv1x3zfRTtIlz3M+fl5dfg0NQXJ1nd/9OjRC+JUnrLzGrR9U3OtY279Y/gGNWfrWK0ZjW2PHDnysjqLamtsnyqnplan67RQ8G1hYUFFzWupg1zn3BhrPAV82pE6y99UR2pJ1Km9Sn2vczCjFfbX+rIGQ9Ui6z9DTcx1PN8FzBoBBBoSaCTDoKFsiEYaZTXkyrAIIDBmAj5Y9iFjzLcXFxdVUqmWhw+WvX9lZeXWYUup9U+kqbnWcsBbNIhf/HNXmqZ31dXTwa/aVNPi/XUFt8XR0Fz1ff4KY0yt760tOn3ruyFYutXi7A8BBBBAYEcJaKVS1TqSMYi/aFHqzkfqvMCamZmZTpLkQLvdVofVWm4YNDTXHfX+4GAQQGB4gYYyDEp1pi46+6YaZRXdP9shgAACCCCAQH0CBEvrs2QkBBBAAAEEEEAAAQQQQAABBBBAAAEEEBhjAYKlY3zymDoCCCCAAAIIIIAAAggggAACCCCAAAII1CdAsLQ+S0ZCAAEEEEAAAQQQQAABBBBAAAEEEEAAgTEWIFg6xiePqSOAAAIIIIAAAggggAACCCCAAAIIIIBAfQIES+uzZCQEEEAAAQQQQAABBBBAAAEEEEAAAQQQGGMBgqVjfPKYOgIIIIAAAggggAACCCCAAAIIIIAAAgjUJ0CwtD5LRkIAAQQQQAABBBBAAAEEEEAAAQQQQACBMRYgWDrGJ4+pI4AAAggggAACCCCAAAIIIIAAAggggEB9AgRL67NkJAQQQAABBBBAAAEEEEAAAQQQQAABBBAYYwGCpWN88pg6AggggAACCCCAAAIIIIAAAggggAACCNQnQLC0PktGQgABBBBAAAEEEEAAAQQQQAABBBBAAIExFiBYOsYnj6kjgAACCCCAAAIIIIAAAggggAACCCCAQH0CBEvrs2QkBBBAAAEEENhBAu6mu24zzu0d9UOyJ+6YH/U51jm/19z/g5E/Xufsk19/1yUP1XncjIUAAggggAACCCCwNQIES7fGmb0ggAACCCCAwJgJ9IKlxrzKONMd2akn9rRdul3zPOcxMzPzYWPM1VNTU9ccO3bsf8OT4edJkixkWXak//l4kNnZ2Qecc08uLi5+NP7v7bZ47V/88JHMuOe3ex4b7d8a9wqXmRODgqVy1Os6nc47+q3Dv4P5oPHn5uZesry8/NfGmHvTNH0iy7IvGmOmO53O10bVg3khgAACCCCAAALjJkCwdNzOGPNFAAEEEEAAgS0RWA+W2uzYluyw7E6y5A9MYruDgqWzs7OvNcY8bIy5PgTSokDbYwqAltndyAVLXfaNxNkvlTmGrdrWJe7ujYKlMzMzb7PWfiJJkl9bWFj4T83pyJEjl2VZ9rhz7gOLi4ufLjpP/zqCpUXB2A4BBBBAAAEEECgoQLC0IBSbIYAAAggggMDuEhjnYOmgwGgcQHXO/bQx5qhWlna73VcaYx41xuw3xpw2xrxOAdYQINVZt9beqf93zn0krDQ1xtwQ/yxe9aigXxzM0/6stfcaY17inPvXNE1vWFtbe9Bae1U8RpF3WG9l6ZgGSwcFRuMAapZlHw8rS/3PH/Em/6EA6549e36klaVhZbD3652zVqv1lJ6LTK8LwVe/orV3vowxD/avbC3izjYIIIAAAggggMBuESBYulvONMeJAAIIIIAAAqUExjlYqgPtT8XXv621r1KgTIE4BUtD0FJp3Qqs+QCdVqO+Y6M0/HjcEGh1zt00NTX1pZAivkGw9HgIxMZzUQBRgVPNJay23OxEjXOwVMfVn4o/yDlN0+Nxir03N1NTU5/cKA0/Htefx553HBjX/rvdrkoB3EnqfqmPAzZGAAEEEEAAgV0kQLB0F51sDhUBBBBAAAEEiguMe7DUryRdSpLk9WFFYhwUHRQsjXUGBfGiYN16Kn/YLg7kbRAsXU8/j4Olxc/Ii1uOe7A0BKq1qvfs2bP74qBosOwPlgajjWqWJkny/TiVP97Ov7a3ijiuX1vWne0RQAABBBBAAIHdIkCwdLecaY4TAQQQQAABBEoJjHuwtD9gFtfKHBCwe9wY87PGmF66t1Z4bhYsDaneEeiDrVZrdrOVpSHtPwTs4tRw59x6ynjeSRr3YGlfeYLXxY24+sxVd7ZXHsE591UFO2UzaGVpCJb6c7hOGMom+OD0OaUU8px5HgEEEEAAAQQQ2K0CBEt365nnuBFAAAEEEEBgU4FxD5bq4EJqtv477rIeB0vj1Ybxz7vdbie8ZqPVozFgf83SjWqk9q9uLNuoaNyDpcHJWvuEc+5QWO0bzld8noJvWIkbB6TTNH0irEr1wdLcZk/954iPAAQQQAABBBBAAIHzBQiW8q5AAAEEEEAAAQQGCOyEYGnUJGi9cZMONQRFrbXTxpiHjTHTqmFZtmapTyNXJ/fjIQ3fWvt9XxdVNVI/0F83U8HSeAXlbqtZ6v1lo5We6yt542CptVYrSnslFLTKt2zNUh+oflS1ZI0xvxBq1SpYSs1SPu4QQAABBBBAAIHNBQiW8g5BAAEEEEAAAQR2aLA06r7+bFyzMl5Bury8/NvW2nO6rven4Yc07pDWvVF39RCkU+q4tXbROferCsTGTYYULA3zCmnjuykN3wdFQ4r9F+PO9HEQuS91/rw0/NBQy1r7agWkW63WU0rRDyUSwrmKVrJepX2Hn/NLjwACCCCAAAIIIDBYgGAp7wwEEEAAAQQQQGCHBkt34okd9zT8nXhOOCYEEEAAAQQQQGAnCRAs3Ulnk2NBAAEEEEAAgdoEdkIafm0YIzQQwdIROhlMBQEEEEAAAQQQ2IECBEt34EnlkBBAAAEEEECgusB6sNSZbvXRGhohsaft0u23NTT6SA7bC5Ya9/xITs4YY417hcvMia+/65KHRnWOzAsBBBBAAAEEEEBgYwGCpbw7EEAAAQQQQACBAQK9YKlze3/yVOKMyQZcO/X/fNB2+pkeg15fjd+euGO+2gjj9erX3P+DeZN4z2yAp56Lf97/bx3uZq+vgcM5+yTB0hogGQIBBBBAAAEEENgGAYKl24DOLhFAAAEEEEAAAQQQQAABBBBAAAEEEEBg9AQIlo7eOWFGCCCAAAIIIIAAAggggAACCCCAAAIIILANAgRLtwGdXSKAAAIIIIAAAggggAACCCCAAAIIIIDA6AkQLB29c8KMEEAAAQQQQAABBBBAAAEEEEAAAQQQQGAbBAiWbgM6u0QAAQQQQAABBBBAAAEEEEAAAQQQQACB0RMgWDp654QZIYAAAggggAACCCCAAAIIIIAAAggggMA2CBAs3QZ0dokAAggggAACCCCAAAIIIIAAAggggAACoydAsHT0zgkzQgABBBBAAAEEEEAAAQQQQAABBBBAAIFtECBYug3o7BIBBBBAAAEEEEAAAQQQQAABBBBAAAEERk/g/wEqJZ4MrcKdi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18" descr="data:image/png;base64,iVBORw0KGgoAAAANSUhEUgAABUsAAAFpCAYAAAClCnkhAAAAAXNSR0IArs4c6QAAIABJREFUeF7snQmYU+XVx895MwOICChJUGyt2tZdK8Lc4FKXVurW1rauReYGFxCtW91ad6rWutSlRfspqJg7aF1qaze1WpdaFZOB8mld2q9V6y7JoIILA0ze8z13mKEhk5ncG3IGLv7zPH2eSt6cnPs7/3PeN2fe+14mvEAABEAABEAABEAABEAABEAABEAABEAABEAABEAABIjBAARAAARAAARAAARAAARAAARAAARAAARAAARAAARAgNAshQhAAARAAARAAARAAARAAARAAARAAARAAARAAARAwCeAnaXQAQiAAAiAAAiAAAiAAAiAAAiAAAiAAAiAAAiAAAigWQoNgAAIgAAIgAAIgAAIgAAIgAAIgAAIgAAIgAAIgMAKAthZCiWAAAiAAAiAAAiAAAiAAAiAAAiAAAiAAAiAAAiAAJql0AAIgAAIgAAIgAAIgAAIgAAIgAAIgAAIgAAIgAAIrCCAnaVQAgiAAAiAAAiAAAiAAAiAAAiAAAiAAAiAAAiAAAigWQoNgAAIgAAIgAAIgAAIgAAIgAAIgAAIgAAIgAAIgMAKAthZCiWAAAiAAAiAAAiAAAiAAAiAAAiAAAiAAAiAAAiAAJql0AAIgAAIgAAIgAAIgAAIgAAIgAAIgAAIgAAIgAAIrCCAnaVQAgiAAAiAAAiAAAiAAAiAAAiAAAiAAAiAAAiAAAigWQoNgAAIgAAIgAAIgEBPApMnT76QmX8kIofOnDnz3u4RU6ZMuZOI9iei/WbMmJHtL3aTJ08+hJl/Ve6PxveffPLJQ9vb2+/3bQ8aNOjA6dOnL67n90ydOnVTa+3TRDRnxowZR9bLtrbf3X52a6Prv183xux24403vuX/95QpU1JE9CciGkZEK98r+3d/6KJyDfWX//XiDTsgAAIgAAIgAAIgsK4SwM7SdTWyuC4QAAEQAAEQAIGaCZQ0tx7sbuh1N/lE5A2NJmJfzqJZWnMo6/rBbl2IyDWxWOyW0qZvyXvHxmKxZ0rf64rfLf3dZK/rxcMYCIAACIAACIAACHxKCKBZ+ikJNC4TBEAABEAABEAgOIHuXX7M/NnunYOljTJm9ncP/slvms2cOfPi8mZmye7JzfxvLd0R2tfOxFIPy8bdRURHdNsp36koIhf5fnT/OzPfLSL7EZH//Xd1N3wrfG6VnbP+95fvcPT/zd9pysy7d11L53f5/z+IvfJxIvKUz7V7Z2kJ61Xsl/y7v0vTf31WRE5n5msqXV9QvyvZ9ZuYPi9/N3HXd62yY7SScsp3yHbF69jSnabdn+vrve4xlXaW9sa3VIvl+hs0aNDDXfFaya2W6wueLRgJAiAAAiAAAiAAAusWATRL16144mpAAARAAARAAATqRKD8Vvyu/z7dbzx1fUXFZml3s8of4+9AbW9vP42Ze3yufGdiqdvlO1u7bv/vbJaW2L/WPyKg9GiAEr+eL//ugQMHvlR6e/3SpUtnENGu5c298qZd6bhisTiu+ziA8uusZq+78dxto7uJ2+V/px+V7DPzDt07MkuahKGuL4TdHjtGK8mpvFnpj+m6ju27xu/gN4W7dyB3x6/bVndzu9R2Be7bljXk/aMhAuuvF26Brq9OKQQzIAACIAACIAACIBBJAmiWRjJscBoEQAAEQAAEQECbQGnDcuDAgVPKGo3ljayVZ4oy85ulTa7S27O73/PPtKzUMOu+ptLGrH82aqXb8Mt2HXaegdndLCWizuMDSj9XsuNw99JGXjnH0qYdMx/XdQZn5/miJUcR3DJo0KDrunec9mWvvLFYuiPTGHNG6e3qlex3N539s1PLm8iVrs8fH8TvXuz2GZcqzU2/+dzZ0C69Db/8Gns7D7e8WVraZPc1UMqNiK7tbWdzeRO7jFvg69POL9gHARAAARAAARAAgbWVAJqla2tk4BcIgAAIgAAIgMAaJVDavDLG+A97uqf7tvu+boPuatb9qtz5klvl/YdEHdH9fqWmaV/N0pJGnH+bdfft41V3HPq7ULubiyXfvXL3Y/e/lV53LBa70Fr7664HFpVeUuet/UHs9dUs7W76VbJf3qAubfpVOv6gtEnYl9+V7PoXFmT3Z3lMy3Ybf797p25jY+OHXY3klcc4dH+20q5U/72+dvT6D5BanWZprde3RhMQXw4CIAACIAACIAACa4gAmqVrCDy+FgRAAARAAARAYO0nUNIM85/evluF28F7nFlavrO0t6ssaTT2eDJ6hSMAVu5c7W7Gdp9fGvR4AL9Z2u1L6Zmq5c3avnaW9nYtfdkr3w3a187SUvt9neFZrVlavrO0mt3S9/uKS/n1lx0hcCwzrzyztPQ9v9kZtllaz52ltV7f2p+h8BAEQAAEQAAEQAAE6k8AzdL6M4VFEAABEAABEACBdYRA6a3upbealz/cp5czRXucWSoin+k+87PkvNEe54b2dWZpaTO25NzTzl2mXdgrnqXayxPaf1X68Cn/80HPLA1rr9YzS32fSs7+TAW9/TzoWav+jtXyYw56a3SWjiu//tIdo6Xn0fZyG37nTmD/9vruVAlzZqkx5s3S4wv60l+Y61tH0haXAQIgAAIgAAIgAAKrRQDN0tXChw+DAAiAAAiAAAisywRKn9RevgOzr6fVl+609PmUNiTLPrfKe6Usy25xv6v7PMySJmv3rfwvENH2/neU72qt0ATsbDaW3PbeeTt96fcGfaq8/5nyp7V3P7SpXBNlO0+f8hunRNR5Dmop4y5WF/lPeF+dnaV+c9W31X2majW7/vtB41J6u375Wa2lMSt9r8JxBYeW7vSt1KQuP2uUiFbZgdyb/iqdWRrm+tblfMa1gQAIgAAIgAAIgEAQAmiWBqGEMSAAAiAAAiAAAiAAAiCgSKBSc1jx62AaBEAABEAABEAABECgFwJolkIaIAACIAACIAACIAACILAGCZQd99Bj1+kadA1fDQIgAAIgAAIgAAKfOgJoln7qQo4LBgEQAAEQAAEQAAEQAAEQAAEQAAEQAAEQAAEQqEQAzVLoAgRAAARAAARAAARAAARAAARAAARAAARAAARAAASICM1SyAAEQAAEQAAEQAAEQAAEQAAEQAAEQAAEQAAEQAAE0CyFBkAABEAABEAABEAABEAABEAABEAABEAABEAABEBgBQHsLIUSQAAEQAAEQAAEQAAEQAAEQAAEQAAEQAAEQAAEQADNUmgABEAABEAABEAABEAABEAABEAABEAABEAABEAABFYQCLSzdMqUKXeKyIszZ868uBzc5MmTLySirw0aNOjA6dOnL546deqm1tqniWgzEXmq+98BHARAAARAAARAAARAAARAAARAAARAAARAAARAAATWZgJVm6V+o5SIjhCRi8qbpVOmTEkR0Z9E5Hm/KepfaHt7+/1E9JA/tuuzNGPGjCPXZgjwDQRAAARAAARAAARAAARAAARAAARAAARAAARAAAR6bZaefPLJQ/3GJzO/6WMq31nqv7906VK/keq/N9Rvli5fvnwDa+2DRHTcjBkzspMnTz6Ema8xxux24403vgXcIAACIAACIAACIAACIAACIAACIAACIAACIAACILC2Eqi6s9R3vNJt+P7t98y8nd9E7b4Nf+nSpdsS0c3GmP395mjXztN7iOgwv3m6tkKAXyAAAiAAAiAAAiAAAiAAAiAAAiAAAiAAAiAAAiBQU7PUP5e0WCzeFYvFjigWi8d2N0vb29vHl+4kRbMUAgMBEAABEAABEAABEAABEAABEAABEAABEAABEIgKgZqapV07Te+ZOXPmvaUPeOptZ+mSJUsmtLS0vBIAypZEFGRcAFOrDBlKRIvDfqjKeA2b/ldq2NWwqeWrlt0oMYCvyIMoaQA5q6NXcAVXLQ1o2Y1S3YKvOvkFrjpckbPgCg1ESwOIV7TihblLJ15rO9cPicj/X6+v0M3S0qfdl1r1n3zPzMcRkX/bfa1nlh5CRPfWuanpmxtFRG/X2a6GTfi6IkgabDVswledWIFrtLgiXtGKF2qhTryixBU5q6MBcAVXLQ1o2Y1S3YKvOvkFrjpckbPgCg1ESwMVW4Whm6XlVkp3lvrv+Q+FIqKHZs6cebG/A9X/txkzZhwZsFGJZqmOqKI0EaKw6GgAXMFVSwNadqNUt+CrTn6Bqw5X5Cy4QgPR0gDiFa14Ye7SiVeUuCJndTQAruCqpQH9Zun06dMXl+489XebDho06ED/39EsDUhAJwEwuehw1UrWKMULvupoK0pckQc6GgBXcNXSgJbdKNUt+KqTX+CqwxU5C67QQLQ0gHhFK16Yu3TiFSWutTdLA7f5Vn8gdpZCqJhcdDQAruCqpQEtu1GaYOGrTn6Bqw5X5Cy4QgPR0gDiFa14Ye7SiVeUuCJndTQAruCqpQE0S1e/l7uKhSgV7Cj5qpUAUWIAX3UmAnDV4YqcBVdoIFoaQLyiFS/MXTrxihJX5KyOBsAVXLU0oGU3SnULvurkF7jqcEWzFM3SOhPQE6pGEdCwiYkQGoAGVpQVjfzSsAlfdWIFrtHiinhFK16ohTrxihJX5KyOBsAVXLU0oGU3SnULvurkF7jqcEWztM6tQghVT6gabDVsYiKEBqABNEu1NKBlF7VQp25FiSu0paMBcAVXLQ1o2Y1S3YKvOvkFrjpckbPgCg1ESwNolqJZWmcC0UoALAZ04gWu4IrFgI4GwBVctTSgZRfzgY5mwRVckbM6GgBXcNXSgJZdzAc6mgVXcEWztM6tQiSVTlJhcgFXaCBaGkC8ohUvzF068YoSV+SsjgbAFVy1NKBlN0p1C77q5Be46nBFzoIrNBAtDaBZimZpnQlEKwGwGNCJF7iCKxYDOhoAV3DV0oCWXcwHOpoFV3BFzupoAFzBVUsDWnYxH+hoFlzBFc3SOrcKkVQ6SYXJBVyhgWhpAPGKVrwwd+nEK0pckbM6GgBXcNXSgJbdKNUt+KqTX+CqwxU5C67QQLQ0gGYpmqV1JhCtBMBiQCde4AquWAzoaABcwVVLA1p2MR/oaBZcwRU5q6MBcAVXLQ1o2cV8oKNZcAVXNEvr3CpEUukkFSYXcIUGoqUBxCta8cLcpROvKHFFzupoAFzBVUsDWnajVLfgq05+gasOV+QsuEID0dIAmqVoltaZQLQSAIsBnXiBK7hiMaCjAXAFVy0NaNnFfKCjWXAFV+SsjgbAFVy1NKBlF/OBjmbBFVzRLK1zqxBJpZNUmFzAFRqIlgYQr2jFC3OXTryixBU5q6MBcAVXLQ1o2Y1S3YKvOvkFrjpckbPgCg1ESwNolqJZWmcC0UoALAZ04gWu4IrFgI4GwBVctTSgZRfzgY5mwRVckbM6GgBXcNXSgJZdzAc6mgVXcEWztM6tQiSVTlJhcgFXaCBaGkC8ohUvzF068YoSV+SsjgbAFVy1NKBlN0p1C77q5Be46nBFzoIrNBAtDaBZimZpnQlEKwGwGNCJF7iCKxYDOhoAV3DV0oCWXcwHOpoFV3BFzupoAFzBVUsDWnYxH+hoFlzBFc3SOrcKkVQ6SYXJBVyhgWhpAPGKVrwwd+nEK0pckbM6GgBXcNXSgJbdKNUt+KqTX+CqwxU5C67QQLQ0gGYpmqV1JhCtBMBiQCde4AquWAzoaABcwVVLA1p2MR/oaBZcwRU5q6MBcAVXLQ1o2cV8oKNZcAVXNEvr3CpEUukkFSYXcIUGoqUBxCta8cLcpROvKHFFzupoAFzBVUsDWnajVLfgq05+gasOV+QsuEID0dIAmqVoltaZQLQSAIsBnXiBK7hiMaCjAXAFVy0NaNnFfKCjWXAFV+SsjgbAFVy1NKBlF/OBjmbBFVzRLK1zqxBJpZNUmFzAFRqIlgYQr2jFC3OXTryixBU5q6MBcAVXLQ1o2Y1S3YKvOvkFrjpckbPgCg1ESwNolqJZWmcC0UoALAZ04gWu4IrFgI4GwBVctTQQyG6TV9ir1U38JcTKAfOBjmbBFVwD5WyIXO0eCm1BW9CAjgaQs+AKDURLA2iW1rCI6OsjmFyilQCIl068wBVcsRjQ0QC4gquWBgLZbcq07duajv85xNoJ84GOZsEVXAPlbIhcRbP0v7A08kvDJjSgUwe0uGrZhbZ0dACu4IpmaQ2LCDRL+4aGwoLCAg1AA1gQ6mgAXMFVSwOB7I6bnT/gmYnJB0KsnTAf6GgWXME1UM6GyFU0S9EshQZ0NYCc1anb4AquWhpAs7SGRQSapWiWVpONxo8YDZtahQW+6kxaUeIKbeloAFzBVUsDgeyOayl8s2js861HjXyl2kTY9X6U6hZ81ckvcNXhGihnA+Zp6TDESyde4AquyFkdDYAruGppAM3SGhYRaJaiWVpNNhoLIg2bWoUFvupMWlHiCm3paABcwVVLA4HsploWHCLCprjk9fvmHT92ebXJkBCvQFwDcCwfEqX5AL4iD5AH0AA0sKKKa9RDDZvwVSdW4BotrmiW1rBARbMUzdJqstGYtDRsomBHq2BHSQPQFrQFDURLA1XjlZq9cJy19mcstIkQvW7YPJZ1R1xQZUKMUt2CrzqaBVcdrlVzttpitZf3ES+deIEruCJndTQAruCqpYHam6VTpky5U0RenDlz5sW+lSlTpqSI6E9ENMz/bxG5qPu9qVOnbmqtfZqINhORpwYNGnTg9OnTFwecxA8honsDjg0zTGPS0rCpFfwo+QoGKILQQLQ0gHhFK15Rmg/g6xrQVur2whhbpJ+y0CfMPECk+Avm2AlE8p+sm5jSx+IL8dKJF7iCK+ZZHQ2AK7hqaUDLLuYDHc2CK7jW1iz1G6VEdER3Q/Tkk08eunTpUv/ffjRjxoxsV+P0HiI6bODAgS+1t7ffT0QP+c3Trs/SjBkzjgzY2USzFELF5KKjAXAFVy0NaNnFwkVHs+AKrn3mrOO9ex6R+TKJPEMcO4xEnmehK8XI9KLQ2fPSySexS63XVa1GfmnYRN3WqQNaXLXsQls6OgBXcEXO6mgAXMFVSwPhmqV+U9RvfDLzm127R1fuLC211D3Ob5DGYrFbrLUPEtFxfiN18uTJhzDzNcaY3W688ca3AjRM0SzVSYAoTdpaCRAlBvAVeRAlDSBndfQKruCqpYEqzdLC7WzkfbLmfSL6HhE9RlYuE8NXstCsbDo+G81SNEuhgX7VgFYtiNJaA77qzIngqsMVOQuu0EC0NBCuWVo6uvw2/NL3um+7F5HTuxqrNxtj9vebo6W7Tv3mKZqlAQjoiCpKEyEKi44GwBVctTSgZTdKdQu+6uQXuOpw7TNnx3lt51uyuzOZ+VbsnoZ4MQldYGPyMzJ0butRySfQKOvXRhnyQCcPosQV86yOBsAVXLU0oGU3SnULvurkF7jqcNVplpbeal++kxTN0kDN0fJBGgmgYVNrEtCyGyUG8FWnCIKrDlfkLLhCA9HSQJ/x2mXWu+MaYrErmXkJFelxNvR1EfrIkn2nNZ2c1MfKBjVWRwfgCq6osToaAFdw1dKAll3MBzqaBVdwrX+ztGvH6We6H+LU1RzFztKaeqQrP6SRrBo2tSYBLbtRYgBfUbCjpAHkrI5ewRVctTRQ1W6TV9iLSK43xMtE6PNszIzsyxudS9O4A83SPhd5GrVbw2ZVDdS4lIWvqFvQFjQADawooBr1UMMmfNWJFbhGi2v9mqWl55mWPryp65b8HmeWLl68eK8777xzWYCF165ENCfAuLBDRhLRgrAfqjJew6b/lRp2NWxq+aplN0oM4CvyIEoaQM7q6BVcwVVLA4Hsjv7Zc1OXvJp9dMhOB14795hNDwqwhopS3YKvOvkFrjpcA+VsgBwtH4J46cQLXMEVOaujAXAF13pq4EMi8v/X64uDTKzlZ5b29pT70oc9zZw58+LexvXxnXjAk04HPkp/hcJfYXQ0AK7gqqUBLbtRqlvwVSe/wFWHa6Ccbcrkf8jM3yOhtlw6MTrAehHx0okXuIJroJwNkKPlQ6AtaAsa0NEAchZcoYFoaaDiFBq6Wdr9QCci2qzUoohc5DdIS98Xkae6b9EPOIGjWaojqihNhCgsOhoAV3DV0oCW3SjVLfiqk1/gqsM1UM46Xtt5QjTRkFDWTWwbYB2HeOnEC1zBNVDOBshRNEt7QtLILw2b0IBOHdDiqmUX2tLRAbiCa+3N0hom31o/gmYphIrJRUcD4AquWhrQsouFi45mwRVcA+Ws01K4iImTInRgzo1vEWBhB21BW9CAjgYC5WyAHEWzFM1SaKB/NICcRS2EBqKlATRLa1hE9PURLAijlQCIl068wBVcsRjQ0QC4gquWBgLZTbUULhahgUTk5tzEJgHWUJgPdDQLruAaKGcD5CgaZf3TKEPOImeRszoaAFdw1dIAmqU1LCLQLO0bGhYDOgULXME1ShrQmrSixAC+ImejpIFAOdvk5S9j4WXEdGrOTWwYYA0VJQbwFTkbJQ0EytkAOYpmKZql0ED/aAA5qzPHgCu4amkAzdIaFhFolqJZWk02GottDZtahQW+6kxaUeIKbeloAFzBVUsDgew6XuEKIfmQic8hMfvm0iPmVJkQo1S34KtOfoGrDtdAOVttwVrhfcRLJ17gCq7IWR0NgCu4amkAzdIaFhFolqJZWk02GgsiDZtahQW+6kxaUeIKbelooP+4TptmUlucMNUanmDE/EtYnso1J26uVvzK3tfQrIbN/uMaEmAvw9cYg5RX+KkleoeZLmcr+2TTySfRLK0aVI14adhEHkSrbiNe0YoXclYnXlHiipzV0QC4gquWBtAsrbrEDTcgSgU7Sr5qJUCUGMBXnYkAXHW4ImcjztXxCp6wxLkoG3JD7DEq2jEi/EpuUuKEENOiRn5p2IReVwS1KlunpXA6Ce9MJEcJ0Vda3cRf0CytmhFVuVa10HOAhs1AGoCvNRAIkFs1WdWxC22BKzSgowHUWHCFBqKlATRLa1yc9PYxTC7RSgDESyde4AquWAzoaKBfuI7z2r5jxZ7KwqeLoafZ0m7+F4uha5ntJdnmkQ8HnDs1aoGGzX7hGpBZkGFrjEFTpu2HhmlrITmSqHhQzt34UTRLq4ZMI14aNpEH0arbiFe04oWc1YlXlLgiZ3U0AK7gqqUBNEurLnHDDYhSwY6Sr1oJECUG8FVnIgBXHa7I2Qhzdbz8eSy8PQldLYZyJPQYC/2AjJxLxH/NuonrAk6NGvmlYRN6XRHQqmxTLQsvEGs3I6YjRPg7ren4n9EsrZoNVblWtdBzgIbNQBqArzUQCJBbNVnVsQttreNcndlt385NjP+mD81BAzoaQI0FV2ggWhpAs7TGxUlvH8PkEq0EQLx04gWu4IrFgI4G+oVrysv/RIi3ZUuXiKG5JDSPhY4XIxeToadzE5M/Djh3atQCDZv9wjUgsyDD1hiDlNd2iRCNIJIjiOyEnDvyT2iWVg2ZRrw0bCIPolW3Ea9oxWutydmUVzgy6yburFezdGwmP3puOjm/aiXUiddawzXA9SNndTQAruCqpQE0SwMWtqDDolSwo+SrVgJEiQF81ZkIwFWHK3I2wlzHeW3bWqIMCb9KbA9jkdeIzeNCsm1jI33nqe8m3g44KWrkl4ZN6HVFQKuydVraLiexg4n4cCty9Nx08gE0S6tmQ1WuVS30HKBhM5AG4GsNBALkVk1WdexCW+s4V+e2BW5u0kivXs3Sptvye7ZOSj4RQMMa2tKwqVULtexGiQF8XcfryxqqA1q5hWZpgICGGYICoFMAtBIA8dKJF7iCK3JWRwP9xjV1e1uzFO0JJLwLMRkh+nssxj9+5qj4r0NMihq1QMNmv3ENwa6voWuMgeMVriGyRGQOJ44dn2ve6I9ollaNqka8NGwiD6JVtxGvaMVrrclZJ1M4LpdO3FyvZmnKyx+YdZP3V62EOvFaa7gGuH7krI4GwBVctTSAZmnAwhZ0WJQKdpR81UqAKDGArzoTAbjqcEXOrgNcv3RzmzOwUX5FTJ8lsvsHuOW6fK7UyC8Nm9DrishVZeu0tE0nkU+I6Ahr6ZS5kxK/Q7O06hKxKteqFnoO0LAZSAPwtQYCAXKrJqs6dqGtdZnrNDFNW7Z5zPQ2ES83QrOfceMvlekvlAaaMvkjWtPJuwJoOJTdAPa0albU7Gpw1WIAX9fl+hIsaaOkATRLg8U08KgoBT9KvqJg6xRWcAVXLQ1o2Y1S3Yq8r00tC/dnKZ5HxNsbpknPNFdtjKFZuiqBKGkgUM42eYWbWKSNmI4XMRe2puO/QLO06hpRQwcaNgNpoOrVorFbCRHipbPeAtcQXLe/+Y2N1m8cdD0xNZFQjphHMBU3JOGrsunkr0qEG4qr4+WfyrnJ3QPUhlB2A9jTqllRs6vBVYsBfA2RswFzQCtWWnajpAE0S0OIMMjQKAU/Sr4iWXUKK7iCq5YGtOxGqW5F3tdxsxceYaV4DAl/Uaz8sHVS8u4gE2GtP7gC2o4814DX2dewNcbA8QoeCb0iJBNNsfjN7DGbvIhmadWIasRLwybqdrTWBIhXtOK1xnO2KbPgYhbehonesczLjNCdQvJtjvEu2ebEgbXM3U2ZBScym+NzbuJLVSuhTrzWONcA1106RMNfDZuoLzp6BddocUWzNGSBqzYcxSpaCYB46cQLXMEViwEdDfQr11QmfwwxHURsvkhSvCrrjmypNgmWva9RCzRs9ivXkAwrDV9jDFJe4U5r5Xk2PJHFHp5Nj3wuaLN0zE3SOO94Xl6H60e81oH6UgcdaOSBhk0tvWrZjRID+BqiFqS8hXeK2HlMsrkwn8gk95LlnwjTNRwzP8hOHPFMV14G5up4ef/uk6NzbuILAXI6sN0AtrqHaNjUyi0tu1FiAF9D5Ow6mgdR0gCapSFEGGRolIIfJV8xuegUVnAFVy0NaNmNUt2KvK9OS9tJLLKHEH+WiG/NuSNuCTIRlozRYKBhE3pdEbSqbJ1M/tdClGPmZsPU/Exz4m9BmqVOS9uPWeRwYcmTpfeoaK/NHbP5R8TTAAAgAElEQVTxoyH1VDq8qq812NawGYjrp9VXJ7N4RC49dGEN1w+uAXO2BrbIgwC1MIpcHa/wOyYzl8huKkJHsdhpROYxMXQts70k2zzy4bDN0lTLwqss2QmtzYlNAzDR0JaGTa36omU3Sgzg6zpaXwLkf/eQKGkAzdIQgQ0yNErBj5KvmFx0Ciu4gquWBrTsRqluRd5Xp6XtB2TttmTMJmLptwHOpyyfJzUYaNiEXgM2Xhyv8HsmelyIXCs8eW46nqvWLG26rXARkWxFhnYwlve3hg8xxF+2tnhe66TkE0EWVxXGaOhAwya01cc869eYXHP8CmigRgI6axjkwTrK1fEWnM3Me4s17xDLOBH6NxuTJyqOyDUnv1OiwkAa2HuWDP8kVpgtbPZobY4PD6DiQHYD2CkdomFTq25r2Y0SA/i6jtaXEHkbJQ2gWRoisEGGRin4UfIVk4tOYQVXcNXSgJbdKNWtyPvaeb4ZmwSJjGTmJ7Ju4rogE2HYH1xrgU3oNXCztO1BFvuAMKeF7UmtzSOf7it+W51xzwHDd97nfC7KKcL0Fzb8FBXlXGK6hAzNzTYnLgwZ/+7hGvmlYRPa6qtZ6hVuz7mJo6CBGgnorGGQB+swV8dr+zkxfZtElhFxI5G8xiLnZNPJJ8PM3eO8trMt0beI5ItMvKEV+ePm68UPu+dwXtaHmjW0pWFTq25r2Y0SA/i6DteXgDNZlDSAZmnAoAYdFqXgR8lXTC46hRVcwVVLA1p2o1S3Iu9rqiV/vwgXmekDEf57zo1fGXQy7BqnwUDDJvQauFlaeISF7xWWo8XKGdV2hu542ROTB39m2wlk6Uwx9AxZ+j8mcoXpCDa8ZbY5fmhITaFZGjBWUeCaaik8mW1O7BEFX2v0UVOvqFtYw9WkgSav7V5mGkLWDv3ceom9KjQ4+5xnnZYFLpE5VizPZJLTiGlHZnlchAs5NzERzdI+q4XGGkbDZk3aClAn4atO3QJXHa5olgZI6jBDIFQ9oWqw1bCJyQUagAb0fswjZ3XyqyJXp6XtF2ztIks0kpheaXWTl4aZEIOcgRnSnlZuadmNkl4DMXC8trlM/o9i2Z3YnJdz432eO7rVWfcdOHzHPc5jK6eI4aeJxBgyZxelOJ4Mz23FztIaUqDzI1HSVq++Ol7hnzk3sXWNEDQYaNhcZ+JVY5w0G8ZRitda42uT13a9IXpLWHbONSeOqBDXPn1tyuTvZDL/YZF7hOVOYt6cLY0jQ9cZUzxxzsSN/96LVjQYaNhEzmIdDw1AA71Oebyak2G9P34IEd1bb6NKC80oFewo+apVsKLEAL7q/DgEVx2uyNl1gKuTKdzObP4p1m4ihvKtbuKikHOxRn5p2IReAy6KHS/v33Z/iwgdbUQuzk4a+VAVTYxKZRZMEzZfMMSbFEW2IqE/mhhtZE3Dua1HbYgzS0MmVdfwdSIPHK/wTs5NbFIbApWGcZS4om6tA/Nsjdov/VhozTZ5hZsM0UtCtF/OTRwQtlmaamn7LRWX30fU8BzF6HdiZTgL7ykxuYatnJxNj3wOzdJeIxs6XgE0omET9aUf68uYWe/tGGu0B5Cl7ZnoH0bsg3PSyfkBYq/5xyhooJcAoFkaQpllQ1Gs+rGw1B6mlZ9EvHTiBa7giglWRwP9ytXxCvcRde4G3IGZnss2J34asu5q1AINm/3KNSTDSsPXGAPHK+SE5BdMPIlJrsy6yfurNUuJ6O1UZuFVQvZ0IvpYyL7GLKfm3I373JUaxG4dWK5W0yHg92vES8Nmv+eB4xUW+c33nJvwtRH2pcFAw6YWVy27UWIAX2tYa6S8/CVC/CUiHpFz47uHbZY6mbZbiGUQW7pGDM0loZfZmOkickTOje/WRyJrxEvDplZuadmNEgP4WpazjvfBWJLllxNxUVj+QyLbM3OHWLmw2lFHJbkGrjXUwrCLju7xaJbWSk4vSBoJoGFTaxLQshslBvBVJ7/AVYcrcnYd4Nrk5R8iS39gwzsJyX9wG37oxUGU6kugnE15hXlEfJ2QTLKWfjZ3UuJ3QZqaYzL5PWLMtzHJs5b46VY3cXVomqt+QIOths1AXGtgEXlfmzILLmA205j4DUvym0Edgy776zEbFEKw0GCgYVNLA1p2o8QAvtaw1kh5hZ8K0ygS2SbnJncJ3Sxtee/LRNY/w/xjEvkqEX/o13YRmp1LJ25Cs7TPKqahWQ2bqC815FbA+WuVeDle4W5D9k2x5nYysZEkxTGWZbAh2irrJv07rIO8oAG9ePXgj2ZpEElWHgOh6glVg62GTUwu0AA0sKI+auSXhk342kusHK/wV0PkWaLRTLww68YvCDk9asRLwyY0EDBnHa/wLBFdQcxpkeJNre7IXwdplo5rKexdtHSFYXrWCr3Rmk5cElJL5cM1dKBhE9qqUF/824DZ/3ehA4Tlb4bMC0KyfnHD5ZPmfWPUJwG1oRGvutvcyXt3/Xd/9ZPPb3zoOS8/5278ccBrCzqs7v4qzd3IA501UU1cUy35G8TSAGLes5czg6vqateWBbsVxZxFRF8jogKJ/X4uPfI3QeaDoOIOOK6qrwHt9MccU1O8AvgfJQbwtcfO0sITxsTOkY5iOxm6hYheIks/FSM/H/zZxFcf34fboYEABPRqLJqlgfAHG4QCoCdUDbYaNjERQgPQQMDGS7Cyusoo5KxOflXk6niFvzGZ+0hkI0uyvDWd8H8YhXlpxEvDJnI2YM46XuEFEbnYGE5bkttam5N3B/lxnMq0HSwkJwvT34lkSaubPDeMkCqM1dCBhk1oq/yHYUvhICI5l4t8ihjKkdBjLPQDMXy1Ybrrmeb4/wTUhka86moz5eV/ImKabMfS4WbAwEUiMr/VTZwZ8PqCDKurv11fqGETeaAzd9fE1fEKnhAtNMyHZ5vjm9ZaX51M4evEdCmRbJ1zk+sFEKyGtjRs1sQ1wPVr2Y0SA/haUgvG3DS3Mbbe5x41ZK+1FNuXRHYk5o1ilk4psr10QMOAA588avj7AbQFrno1Fs3SAAIMOgRC1ROqBlsNm5gIoQFoIGDjJWhhLRmHnNXJr96apc8bkUss8RhiHpRz46eEjJlGvDRsImcD5qz/9HJmc65YO4mYfplzE3cEaZY6mXyamL8tRM8y0QY1nlFZ+lUaOtCwCW2V1awmr3CGId6PrJwjMWoloVfZ0uESozNYuJB146cGrDMa8aqbTSdTmEYsXyNrb1n07KNvDR89fpKQbEbEf825iR8EvMZqw+rmL+bZVVCv01ybvPyvjMiLwubUnJsYVnOztKXwXRKaTMR7fPTyu0Ne/NEOy4LMB9VEHfJ9jVhp1W0tu1FiAF977CzNX0pkxhLJ+tRBv+aY/bqYWAeJvBBirQSuOr+PKpYj3IYfskpjgaG+wMDkolcANIqrhk1oIFoaQLyiFa/emqX/IuGziWkMkySzbmJKyOlRoxZo2IRegzdL/03MZ5KI3/z8Ta457gX5cdzk5U8xQrsJ8zISGpVLJ/YNqaXy4Ro60LAJbfW85XCqEB1hLJ25YmepPMnCpwvTFWT44Vxz/IqA2tCIV91sOi2F38XIPGKL9smO9g9/2DB4g/eIzTNii0cOfvWFgx6ftk9HwOvsa1jd/MVvGfXfMhqxqqm+OC2FP0jRPs4mdnnOjTfU3CzNFI4npv2JeM9iw7Kt500Y1RZkPqiD7ktNrDVcA16Xhr8aNmvSVgAG8LXC7wPHy99MbJqpKM8S0zbCNM8uee2gecePXZPH0kADvQg6ULN0ypQpd4rIizNnzry4287kyZMvZOYf+f8tIofOnDnzXv//T506dVNr7dNEtJmIPDVo0KADp0+fvjhAQvlD/INtO+3U+aWRrBo2IdSAP+Jq0AfipdPQAVdwRd3S0UC/cnW8wptk6Xg2NEaIts65iaNC1lmNWqBhs1+5hmRYafgaY+B4hdcM0Un+A55I6I/ZdPLWID+O/R8CTLQhCb9CLAOybjLo7sHezGsw0LAJbVX6YZjJ/4nZLBARf43/lli5n2OxMUX78aR5kzZ7OWCOaMSrbjadTH5OA8VOLxJtW2xffHBsvfXfI8vXS4xuGPzy83s/Pm2fIOfQVUNRN39LvkjDJvJgLVoTOF7hESb+tZBc2jgsvtlTB/OHZUILpAF/lzgT+Q+I2qNo7VfmTRpZLXcD2a0m+lp8DWlTS69adjW4wtd+zNlUJn+oMM8ipqtJ5HAmk8268aND6BYa0ItXjzBUbZb6jVIiOkJELupulk6ePPkQZr7GGLObtfYzRHQPER02cODAl9rb2+8noof8sV2fpRkzZhwZUABoluoEP0pJhYKtowFwBVctDWjZjVLdiryvjlcocNFOIMN+s9TJpZPfCThvdw/TYKBhE3oN+EfJVKbwFrFMFqHjmPnBrJuYEaRZ6j99mUQaROgjNlzLLuXyr9HQgYZNaKvCPNs0K78zxfgsZvouWVlGzA9YkRlz08kHQtQYjXjVzaZzW+E3Yvh5Q/SudCw7gWKNzxLxc8Sy5+BXnj8YO0tDRLr3oXWLVz804NYaXx0v/zQJ30pM17Axn8lOHFG+gSmQr06mcBEzbSrMu1trJ85NJ+cHmQ/qEvn/Ggnkaw3fGSW78FXn91y/cU3NXvg1sTKNrX+2u+xHxozONccPC6HbfvM1hE+9DY2SrxWvoddm6cknnzzUb3wy85v+J0t3lnbtKt3Ob4J2j/MbpLFY7BZr7YNEdNyMGTOypU3VG2+88a0AwNEsjXgBCBDjIEM0EkvDJn4Y6egVXKPFFfGKVrwq1kLHKywWom+w0Bhi+mrOTRwUpFiXjNGosRo2odeAzVLHyy8gEpfJXGaF/tWaTlT7w3dnvByvcDNZeVeI2pl5x1w6cURILaFZuiqByOeB4xUmELEnJO2tbmJIDXrQYFA3m04mfzIZ00wib9vi0i1MbOByJuoQsr/OuSOvrOF6K32kbv4q123U2LVoTdD58Ebha4TpumLDgG3mTRhafvt8IF05mcKVItRoDO1XJJox101cV0mkTbPbvmqKxf07li3dMdY4eC4x/zGXHjFnLc4BLb1q2Q0Urxp4a9jVsBl5rk5L4XSyNJaFriZjtxMyZ+TcxM4hYgauejW2Rxiq7iz1P1F+G36l/+6yfC0R3WyM2d9vjk6ZMiXVvevUb54GEAGapTrBj1JSRb4IBtB5tSFRihd8Rc4iZ3U00K9cHa+wlMTuTf4Dnoi/VcM5kxq1QMNmv3KtVuwDvL/GGDheW5sROlJYjvOPVcqlk9Or+LuiWdqS/zWRyXJRimJoz5yb+GaA6+xriAYDDZvQVi+1cLsb8kOGbMCvEvPwXHO8sQY9aMSrrjabMgtOZIo1C9lt2PB7bOXn2XTyZzVca28fqau/XV+iYRN5sBatCZq8wj/YylX+k+xjZMbOScfLNy8F0kCTl7+eyXwgJLsz009zzYk/lgt1bEvhmzGSc0jM0OWL2x5qGDpiKyLZgG3s0uykEQ/VIRcC+VrD90TJLnzVya9+4+p4hd8T8atsJSNEGzPTVdl0YrsQuu03X0P41J/zltYcU/EaQjdLS3eSdt+W3327vYjc0317PpqlNctLIwE0bGoKVcNfDZtaDOBrxCfCmrP/vx+MkgaQBzp67T+u08Q0bdH2hhHym1pjxFBzzk18OaSONTSrYbP/uIYE2MvwNcbAyRQ+YCL/qfaT2ZhstnlEtcbPimZp9xl5QsxMB2fd+PjVRKHBQMMmtNVLLRxzx9vxWEfj/5HQkI/Wiw958XCu9iTtcsloxKvuNp1M4Xi77ONvmkFD2nLN8fRq6j6SDBSbsHWP16fBV8fLv0xsziCRn0mH3af1mJGvlAkrENemTP5WJvIf+re7sMm0No+4u1ygTV7hYUP2r0T0meInH42IDRp6mRhOE8vIXPNq32GgVV+jZjdQvGqoPRp2NWxqxavffHW8wuNi+S5DkvMvRgw90NhIOz/13cTbAePWb74G9KevYVHytT7NUt9K2J2lS5YsmdDS0lJenCs5tCsR1Wurfqn9kUS0oA4B17bp2/+0+woGOhoAV3DV0oCWXY1aCF8r5MGwHfcYtNWZ9760+H8fOXjgplvvMnDEJhNajx71tZBzpka8NGxCAysCW5Wtk8n/3+J/zHGHbL7TUR2fLP77/37/S9XOLO202XTLG79d/smHf7VLPnp7YHzU4a3HfOZbIbVUPryqrzXY17AZiOun0dfNJly8ycZfO/5+Yl7vjZYzUu/8uWVRSA4a8aq7zbE3vTqdiLcSlpfnTdnixJDXWG143f0NUgeqOdXL+/C1ht+dO/z4L/s/f95e/nF2vb1Cc2267d15S1574ezBm213yftzf+v+64ap/y4zHsjm2JtevbHjk8XzGtYfllq+aMGfnz0r5T/TZOVr5NembrTZEeffsvj5Jy4ass24Y0zDoD0XP//4pIYhGw5f73PbnzT3uM0Or1FLUf3tjfkgwDqjRk0E0mxI2xo2K2qgadY7T7S/++8rl+XfeN0fsMEOe13x0avzf/SPS7/+TECf+83XgP70NWxt99V/4F35Q+9WuZ7QO0v9T+PM0k6GUeqUR8lXLbZRYgBfdfILXHW4ImcjznXnWe8PHxDreI0tfUUMbU1EZ4c8PwkaiJYGAsXL8fJLYhz7alHsVBL791x65FVVFs7dO0tf9B9eYJi3FkPfyDUnnNVccGvUbg2bgbjWwCLyvu7akv9CUfgRIhoQE650K3A1LBoM6m6zKVO4wC5ZtG3D4KEDs27SP1qsnq+6+4vfMmq/52qKVWr2wmOyE0fc2odoQtt1vHyBOTaBxP5c2B6Zax75bJn9QDYdL/8HIv4DE+1d6ViW1B0LRspyvq+BzXlFou9Jx7JtKNbwiP+gM2Y5POsmw/4BthKGQL7WkHRRsgtfddZb/cbV8QqLDNPBUlzRpBOW84jpjzk3eUtA7fabrwH96WtYlHyteB21NksP6b7d3lr7me5zSQcOHPiS/1Ao/2FP/i363bfn+w+CCggbZ5ZGvAAEjHO1YRqJpWETP4x09Aqu0eKKeCnHa2xLYesGio0VKa6fbY7fTMy2WhEN82OraVZ+Y47xc2zpAEvyeY6Zi3LN8e1DfodGjdWwCb2uCGxVto7XtswQfdmKPYGMeSnXHL8iULM0U/B3S5xoSNa3bC7IufEdQmqpfHhVX2uwr2EzENdPo69jvXd3MBL7NTGtRywTcs1J/1bdMC+NeNXdppPJX97x8QfJhiEbJnJu4hthLjDA2Lr7G6QOBPCr0hD4ShT0ltqV/FIthTOzzYmfhpm/q8WnszFTpINtTK4kY27ITYxnyj4TKFYpr/CwJbndkNnLiv1nazp5efl3pzJt1wnLTizU3vHx+/mGIcP9w1g2F+IHA8wf1S5Fq75GzW6geAWBWYsOQtqFr2Vrra7zu/NsaeVRV2LoIiF5vdVNnhSQL7gGWMMGZFl1WE3NUt9q1+7SH/n/X0QOnTlz5r3+/586deqm1tqniWgz/y9PgwYNOnD69OmLq3qyYgCapTrBj1JSaU1aUWIAX5EHUdIAclZHr51cU17bCSL2q2xi74uVBjayviW5tLU52deten1NuT20tdvt73+uo9jxFFs6WJg3I5Yrc27iiwHn7e5hGprVsAm9rohYVbaOV/Cb8g4Rn0BsX841Jy+roolOm06msFCED48ZGmZJrqhBS+VfU9XXkFoNdP012NSyq3H9/eqr4xXGEsksJm7oZXdbNdwaDOpu08nkpy//8L3YgKEjvph1E6t7Vi/yYFUCdY9Xl3kNuzXZdLzCGzk38dk+kiG0XccrLBE2X2WxP2eR07Lp5JNl9gPZdLzCE0z0C7G0Fxtuy7rxCyr5Oc4r3G5J9rPFjoKJNW5E1t6emzTy9GoJHvD9QL4GtFU6LEp24WuA9cvaqoHUrAXjKWZ+Rpaau30Upm8Q05Y5N+EG9Bsa0NFARfyBmqUBA1ePYWiW6gQ/SknVrwv4OohWg62GTXDVyS1wDdh4qSHXPvV5sMMlfzl2/c22PXo58eWNQu+IofNJ5E0i3j6XTnylBqYV9ervXDVCD7Clw6yhUUw0PecmNg9pXyNeGjaRswFydpqIub+lbTlbcoRpqhC93ppOXFJFEyuapf6P8w77VWIzgmN0fc5NfC6kltAkWseaRKlMfg9hvo6IDIn5Xi49IuzzCTRqQd1tNmXabl3+Qf6DARsmdsm5ib1XU/fIg3UsD/rSQyrz1h7CAx5mwz8VkpdyExN3VBgfWrOO11aU4vJxHGv0H9B3fs6NP1pLszTlFbIifDmxdO6Iy7mJXhugTZn835Z/8M5vB2w0qinXnPh6HfMg9PUH/O4o2YWvOr/n+oVr0+3v78nFjqvZ0tSV2mSbEjaHh5gz+sXXgLlTbViUfEWztFo0Q74fpeBHyVf8kNWZBMAVXLU0oGU3SnVLxdexN736G/+pyix0Ixm6iUjeI8vnEMtlVujO1knJWSHnrYqxSmXe20m4eDdbOopZkpb5lpyb8K8pzEuDgYZN6DVAs3S7u2XAkPaFH7KV3cjQFGF6O9ec6LybqI/XqMPulgWvtS9cylZSViTBDXxbrjmxcRgh1aNBEOD7oC2dObEiV8dbcDaROZJI2sWYC1onxv3zS8O8NOJVd5spr+1XyxYX3howLD4m25zYI8wFBhhbd3+D7DAP4FelIfA1xG34qZaFp4rYo4hoNIm8SkxvC5s3WpvjK3efdUEOxXXMTdIYW2/hx2xlV2G6xpJcPjedfKAsYIFsOi2F+VSk84l5N2GJt7qJ43vThuPln140/88XDxs9/uScmzioRg31l6601gRadgPFqwbmGnY1bEaaa8orHClEzWzpwpUxipnNxdqf5NKJrQLGDVx11i8V8WNnaUBV9tPiPdIFoHaUPT6pUQQ0bCJeesVKI14aNqGBFemrwVbDZqR83eUX/3dr4+BhC8mYd4X4FBF5wwidKjG6lNnckp044lc11N0eXMdm2hzDMpMtHcPMG1qWX+bcRCKkbY14adiMlAaUcqsqgzG/f3tw7P3GNv9cLTF0HDMVss2J/y7uK4tjVNOtC2PcYF9kS3uL4WFE8qucm9gopJbKh2voQMNmVa41coi8r+Nmv3eAtcUfEFHRWvrZ3EmJ34VkocGg7jYdr3DfsoVvPz9gxKb75tz4uJDXWG143f1dU/Wl2oX28r7G9a/xnN3J+zA5SJb8ljh2M5H9BRHNYUtnWMOXE8ndrW5iZgmPUAz2vjs/5JN2fpct7UWGLxemG3LN8fvK+Aay6XiFF7hoTrOxYoqEdmhNJ3t9HomTKcxf9L8PnzN8l/Hn1/mPBr36Oua2BZ+fN2nky9BWjQSwjg+UBzXQXcWukymcTkxj2NI13bbE2DiRuSfnJoYGtN8vvgb0pdqwKPla8VrQLK0W4t7fj1Lwo+TrGl+4hJSEBlsNm+CqsxAA1xUJo6FZDZuR8nXnq+ee05jY/CtUtI+w4fP9W5yZ7MVE/D1D5tA56fhbIetVxet3WtpOEpFmY+lEFtrANtB9uebE8JC2NeKlYTNSGlDKraoMUrMXDhVr32RL+xDLMUL0QS6dPK+KJkbt/ssCLV9Of2NLB0lMBpPwAzk3MSSklsqHa+hAw2ZVrjVyiLyvqUzbwUJyMjG1M9HsrJu4MyQLDQZ1t+l4hT92fLjwPw0bjNgn5ya2C3mN1YbX3d81VV+qXWgv72tc/xrP2bG3LTzExOzRXKSLhCnLTM+SpSmWi4cabhicdeOnlvAIxcDJLB5BvPRfbGm8ZfGPUcm0ppN3lfENZNPxCi8a4vOFZAsh2ruvB5ilvMJLH8x/+PvDdt73ilw6+aUa413pY7366p+LnHMTc2v8rkAMarCtYVfD5hrPg5BsNRho2OzB1fHyDxCxf8TRKnfqiKFHB8QaN3/yqOHvB2DRL74G8CPIkCj5WvF60CwNEubKY6IU/Cj5ioKt03gCV3DV0oCW3SjVLR1f19voM85N/7yGiXewIlsTEzFxlph+uxpPlu3ha6plwXgRnsaWT6GirCeN/Kecm1g/5PSowUDDJvS6IrB9sh1z0382ia23vr9DdF9hmcRsPsq68XOqaGJU6vb8+lLkh9nSISSmUWL2iZybGBBSS+XDNXSgYbMq1xo5RN5Xx8sfRkTHELEV5j+0Nsf/JyQLDQZ1t5ny2h5a/mHbKw1DRozNpRNjQ15jteF197daHajmUB/vw9eAt+E7mXePIzbfYssXiaEsEf2780icGE8qCg1pdeNHl3AOxXX3XxZGrfzjlaELmPjerBtvKYtbIJuOV3jN2OLJls14Yd6t1U2M6S3+jld485NX5v9w8JY7/yjnJj+/GjoKPBeM8wo3P+MmjqvxuwIxqMG2hl0Nm5i7+uk3Ysprm2VJXjeWVrm7Qph+WbTFQ+YdvfHfA+gMGtCLVw/8aJYGUGQvQyBUPaFqsNWwickFGoAGAjReaiyzyNmu/HJa8reR0GFEPJjI7p9zR/6pRqYV9epkCl8XpjOMpTPZcIMl+WsNDS6NeGnYRM4GyNndvHeTHRR7gS3tTzFuFpJluebE2dWapU23v5/kYvEOttJ51p7EqDXXnDCroVfEax2YZx2vMIGIjiThpczycNZNzAipCY1aUHebKa/w2LJFbX9vHDpirzrvqEMerAN5UFHz06TB2bLtz8TyDFlzBrF8ELPFI4ux2IUkcn3OTd5Ta7PU8d7dgij2BFv6ljVyDgs/mEsnbq6pWZopvGOo8y6DTYR5Ss5N9HrMhOMV3vno3387c8gXRl+Tc5MjQ+Z6X8N7zVnHK/wh59b8MKm614Kui9Cwq2ET9aWf6ot/9wEJPcJCfykVujBlmPn2rBv/SYB8gQb04oVmaQABBh0CoeoJVYOthk1MLtAANBCg8RK0qNaygK/BtkYt0LC5UltOS+E4snQ2MTfm3PgWNVxz6Ud6+JpqWXCIWJ7Cwud2NsPcY0wAACAASURBVLgMzc25nQ0uCfFdGgw0bCJnA+Ts6FsKoxobu26nN3QUMUmuOXFGtWbpuNnvbVG0xZ8bS1O6tPTUex98MOzfp3xxaQgtlQ/V0IGGTWirlzVBk9c2iUS+zUTtzPxE1o3fEFIPGvGqu81US+HJZYvyzzQOTR6I2/Dp7ZAxrja87vFaWxpaTqbt20TWn+N3FqKBRPIC+0eYpHv8gSoUg7Gz8gey4auN0ESJ8Xlk7aO5dPL6WtZajpdvM2KO7HxwX4zPyTbHd+otYE6m8MHH/3rmuPW3GndbHY5h6XP90v2m/1CpnJvcrZqIenk/FNcQ36FhV8Mm5q5++j3reG1PE/EtbO3/dq6RYrw9kxwtlncStoUYmzc7rL1jbjp5ax86gwb04tUDO3aWhqh4tUwuNZjXSAANm1qFVctulBjAV50iCK46XJGzylybbltwAhszmUhG5dxk3Z8s3rXr67tsadqKBhfP+WjQu0NePHyHZSHmMI380rAJvQZolo7JvLWZoQFzjNA3ydB3rUhDazp5WrVmqeMt2JHInM+WVow19NuGRnKe+m5idRonGjrQsAlt9VILU15hChHvJyTtRJ1/jLk2RG2JDNeUV8gue//dRxo32vjQXHPgJxsHRaGhWQ2bkYnX2tIs9f3Ye9b7w5eY5e8IsRDTeb3kSKh4OS0LvsQSu5OsTLSGziSSOa1u8ue1/J51vMKiGNE3i0XekGL26r5ur3e8QvviF/5y2NDt9/pt1x9eg2q82rher99/AFXOTWxfzQCapb0SCqWtgJw1bEa6vjhe4R9UlAuY+RX/QqyhGYboXSERIvMKUfFNEv42Uez0XHrEHOi1X/Va8cvQLA2Y7RWGoQAoNwhqD03FTyJeOvECV3CN9MKlTnVGNQ+cTN5/MMphRGbHnBvfcDV9rrCzNH+0iDmYbecDIPydpU+0Uzz5nMsfh/guDQYaNqHXFUHtk23TrQu25IbY42zl28J0BDEPyrnxU6roYVSTt2AcEU81ljvPNxXDDxUbBmw9b8LQthBaKh+qoQMNm1W51shgrfZ1zE2FTcwgTrem45f3pquU1/Y9EdmTDC8hoRdzbvzKkCw0GNTdpuMV/rZs4du/GzBi03Qd7gJAHqxKoO7x6jKvYbcmm45XWEoibxPHzs65I0pvv+8mEcru2Mw7DlPsZiN8NMXoNCv0v61u4uoyYQWy6Xj5JcbKvtY0DCG2mVxzovIfbqeJcbZsW75o/sMHDd153/u4aA/MHbPxoyHzvbfhvfqaamn7T7Y5vnmN3xOIQQ22Nexq2PxUzl215MHqasDxCs8YNtdI0b5Mhr8lYg9gMtcJ0QHEImzpWjJ0gSV5rdVNlj7crfSroQGd394Vw4tmaQ2qV5xcUawC/IirMWQoLDqFBVzBFXVLRwMruTpe4ftE8jUi2ivnJgfXWAN7/bHleIWpQrKvsdx5VpLE6JEBpnGLgE/lrOlHXMBrQH1R1lZvcXAyha2I+U9s5VBhOYwNbZBtTn6vStxGNXn5c0loNyM8uVNLhv4QEx47Jx1/K2DMKw3T0IGGzU9VLWzyCnsRyXeYeH8hfm3J0mLz85NHxqjCg21W1DDyHwjTLiT/aXWTl4bUg0a86m7T8fL/6FhU+H3j8OSEbHNi05DXWG143f2t9keTag718T58DfiAp26GTV7bd5jkbhJ5gdn8tMKDmELXF2dW/stk+FoWOl5YTiZjXqrwcMhAsXK8QkdMeLcOsYPYsH8+6NBK8d/uhvyQIRvwu4vmP3zosNHj7yg2LN9q3oRRq/PHskBNIscrLBAhrzWdOKsG3QZisJbYha8666J+4ernkeko7i4m1iEs32HmfUl4OpFtJuLhJHQisZ+v9FHOTZzei+b6xdca9N5f67fQtXB1rgXN0trpQag6xUorARAvnXiBK7giZ3U08N9maWbBWcw8TogPzrmJhtqnrc5P9sjZVEv+VLGcYqHOHScSowcbZND2T7sb5EN8l0Yt0LAJva4Iap9sx3lt21qS37OlI6yRQ1h4o1w6MbWKHkY5XuGbTLwvWVnReDf0G6LGvXLu8FdDaKl8qIYONGxW5Vojg7XO17G3LXCNiR0vQhsQ09ZG7NvC9I/8o7N+9J/bfvBM+XU6mfwPiGhbIm4XpgWtbuKikCw0GNTdpn+L5dL8azMHJj/3g5ybSIa8xmrD6+5vtTpQzaE+3oevIZule9+dH/LxEv4nM71MbLxc84jyBzGFri9Ns9u+ytZewpZPFkMn9PKHiqqxOuzuu2Ovte+zjC05toENW5nT21rky3d/mFjavuSlRfP/PHHozuNvsRTbdV56o9dXQ0ulH+3VV/+cVGK6I+cmTqzhu6oyqMFm6HgF/I6eazgvf2DWTd4f8PO9DeuTgePlj825yVtCfkekuYa81qpcx9z03rDYesU32NI+K9bavD2JPYPYXE1F2Z4M7cOWThCmq4jkN7l0cnovRsFV73dXD+RoltaeCRCqnlA12GrY7LeJsHaZrvJJDQYaNsE1WrmFeCnHqynT9kNjaHtrZQIZOai1OfngatSEHjnreG1nE9nt2XLnWWZi6PdsjJOdOOLNEN+jUQs0bEKvK4LaJ9tdZ7+3Y9EW72FLR/m3ihHJyKyb6HxoUx+vUU5L4UgmHk1FuW7FjwG6u9jBB807Ov6PEFoqH6qhAw2bVbnWyGCt89XJ5B8V4fvZ0JZEdAIJ30piN1j+yXtt80/cpkezoslrO59ZPkeW25ntR1k32XlMQ4iXBoO623S8wstL3/73dQNHfeHinJtY3SNTkAerEqh7vLrMa9gNbXP0rR8mGhuWvkQkWRJ5oMKDmELXl5T33oFCxbPZ0hnCNLmXP1RU9XXvWTLoY1P4wAjv3rVGeGpw8aPhjx+9hX8G8Sqv3W5/+3MdxcanFs1/+Lhhu4y/oQ71v9R+RV+bvMIZJHQlG36bRR6gWONN2aOGz1vD9SV0vAL628mg6bb8KWz4ACKxRDwoxuaCOc0jng5oo9KwnmvDlsJxYmk8Mw8TaxNC/KO5kxK/C/EdVbUVwlZVHdRoq/tj6r463rtbEMWeYEvf6v7Szh3fxNsT0zvMPNaKnWPYGFNYMmHO6Z9d0ss1qfu6mixDxWrsrHf2Ng2Nk8TapDG8nEQeyrrJag+B1GLQ49LRLK1dDVpB0rCrYVNrEtCyGyUG8FWn+QSuOlyRs8pcm7z8+Sz8OWJKU5EPzx0dv6/2qaviztIbRMym/z2zlH9D1BB2N6BGfmnYhF5XiKdPtmMz+dGGeTZbcq0hf7foZ3Ju/NgquhuVaikcK5Y2Y6Ebu35U384SOzyb3ui5emp2NWz12w+jOvi4Vvqayry1h+UBlxhLZ5Kh463wl5ltjoSftUs/3GvulC0PLr/2VEvhYhFK+LtLmUmyzYnOnTUhXhq1oO42Ha/w5pLX/3Hx4M22uTrrJjYIcX1Bhtbd32p1IIhT/fhjXuP6q9bCGhmE9nVM5r3NGkxxjlh5UphzFc4WDe2rM7vt22LtCf4Z0tbw0UR2caubPLfsmqr6mpq9cKhY++bKHXGGHiYZ+MVceujCcj673tG2TbFD/rBo/sMnDRs9/mrD1PxMc+JvNXIs/1ilht7VJDSahPYkkb+RYX+u2bRo7UnzJo18OeD3VmUQ0E5Vf2u0U/qxUSkvfzKRGWdJ/sBFGikxamJmy7Hi97MTRtY6167CoOuP6N8wQk9Yw/555S+TUDsJXZpLJ/4Q8DoixbXSETIBr7OvYSsZpG4vjJEiZ9hKuvQD/lFHxPwVItlRiK/s6Bh0/fxjNij0YXSd4bprps0pGrmKLf+byT5UJLMFs+wvQk+0phMXrgEGPb4SzdLas2CdEWrtCPr+sbWW2UW8dBo64AquoRfwAWsDtNWlLaelcBEJ+Q9TmMjGbJqdOGJxQIaVhvX8seG1XcpMG1JRbu38gOHZEuPTckeN+FOI79GIl4ZN6HVFUPtk2zS7rYmK9hb/wSDC9HVi2TLnJldZ4FfQxignkz+F2AxmK5nO92M8yzId2zox3hpCS/3yg1P7h9FqXG9/XH9VDfTm/7hZhb1tjC5hS6eJ8X/U8EQmekuEc9Lx8bi5x33uK+Wfdby2R4ilQSzlmGVgzk1We1hYfzCoe31xvPyCj19/4ezBn93+ptZ0clAdNVBzvKr4UHcGXd+nYVfD5lrDdWxLYWvj74ok8xgT/TvrxjuPMil7hWLQ5BUms3Qeo3IexbhZSJblmhNnh7U55o7F8VjH0n+yJf/sdCJDt4qYqZWe1u3MLkxgS6d+MP/hi4aNHn8pi5yWTSefrFMurHL9/gOsDDf+nK18T5iyZDjLRTlFTOdtzI/k3OSPA35vKK4Bbapo6wsnzdx7o9S3fyJMp5gOsWLoUhL/2mVXFpPLuvELQvhXOnQlg8Pufn7Aa+0bPy6GfsFFGU1Mp7PIXcRmWaeG3MRxAb8jMlyrrYkCXm+lYf9tlmbafkhGDqMi9bhLxzDHitx5vIV/7ne11zrD1WkpXElC27GlFUfzsJxlxM4scsOlxA0T+jjCSYtBD/ZollaTY+/vawVJw66GTZVJAIusTgJRihd81YlXlLhqaTZKDFR97dyVZXlDYjmqt90cIaayHr6mWhZeRbbYSMItvh0xdIel4iFz3Y2fXx27IT7b21BVrnXwr+IPjXXBrpNZuCtR8RcsfBwxHUhM22XdxHerXJvfLD2HiJew0F3+WGtoRszETnlm4kZPrQYXDR1o2PzU1EInU7iL/UrB9G8RnlQs2hmxmNm7ve3V3z93hvPT8lg7LQV/9xezf2YpyYY5N3FCSD1oxKvuNh2vbeGHr8z73gZb7jK7DudLlyOqu79Yb6qtuUPHqun2/M5c5DuE6K8s9E4unZhWIUdC2W3y8pOY+Dts6UfCNEGYTKub8B+2Fmru2v2XhVHLl9Pf2NJBK9YIcqfY2LdaJ414oUeu+3MH2xsWzX/43KE7jz/fiL04O2nkQyHzPdCaIOW1+Q3go9nSWWIoxyLPk/AxxHIMsdkg68bdgN8bimtAmyrzwQ6X/OXY9TffbiIV6UxiOkuYvmqEZxT92ZZ589bq83RVtqnMgp2IG64na/2Hi7pi+CQmepCZ7hChCVk30amDAK/IcNWuhdvd/fyQIZ8kLiDD+7HlinfpiOGHig0Dtp43YWi1B6KtM1ydlrZ7pNjxrH+Aq4nRsUL0d7Y0TQxdLWwub20e0duxY1oMesgazdIAmd7LEK0gadjVsKkyCXSx1vBXw6YWA/iKBmSUNIA80NHrSq5OS9uPycogYppYZNp5XnPindqnrp5/jHEy+emlDS4x5FlpmDg3veH8EN+jodlQNlOZ/DHZdHLF7ti+X6HsVjOmOG9p5VZVu2NnLRhvYuYnbOl4f/cgEX8p5yYOr8bVaclfJsKvGUud55pJjK8nofNybvzRgBwrDfu0x0vj+qtqoK94dT0A7AYi3oxJNhGSvJCZ3erG/6fSjl0n0zadmD5hkaXCsmnOTVY70qH86zUY1N2m4xUWL34pO2notql7cq/EG2ka29XQfSQZKNbDusdrbfK1+w9UQvQXP1cq3C4fOmedTOF4ZvkaWb6MjPkucXG9bHPye2XCqso1lXlvD+Liz8iu2BEnhm4xxMc/48az5SId11LY2wpfvmj+Q9OGj/6af1bqDbnm1To6qPQrVvG16baFh7OxJ3aeyWr4aSJ5mS01i6FpRPxszo2fHzD/qjIIaEc9Z3f40UPNgzcffRwLnS5GfkzCbxDR+2T4Cyz8StYdcebq+rp7S2Hr5SK3UrHjh2Qatyam/yGSHBszV2znH7vWuSa0ZrPUaVnwDRJzFAlvRCxxInqdhO5kob+Uxkpi9Espdny7ddImPf4IETZnV1cDNX4+9PrN8fL+sxI2Jkv/R4bPYqGnSOgsidG1JMVpOXfj3taOWjnb4xrQLK1dDVpB0rCrYTP0pB0CtYa/Gja1GMBXneYTuOpwRR4oc015C08Tsk0itHcdnizbIw9SXmGGEOfZym+q/RDqo45r5FdVm51P6V2y90Rms40l2Z6KMqX16OS7VeabqnZDzFfdQzVsauVWVbupTGEfYfKbpd8jkq+RMWOybvzQalwdr+3XbO2rRNy5u1AMXStsLutjd0AQ1BpsNWxW5RrkYiuMWWt9dbzCfURmJxH5XWs6flpvPzibvMJNLNLGFGsXlq1zbnxiSBYaDOpu0/EKSz564a9HDtlhzx+OGDFivwcO5NU5MkW98aLZIFA45qLu8eoCrGE3tE3Ha/sKif0xEz1OzI1ZN1Gp6RXKblMmfyoxjzOWfirM3yEjI3LNialhGy+7tuS/UBT+M1s6ZEVdl+kicmFreuSfy0XqeAv3Iyqev2j+n388bPR4vzH7y5ybuCNkvvc2vMf1O17b70REmKmJiIlJbhSRA4pFe9q8Yzbu0cztxXAoriGuRcPuKMfL3+hrhC1tRMSXCckUYt5QSM5pdROrNOBq9dXx2m4nkU2YOh4TapjIhthayrPhGbnmuBfQrsb1R2qe3fr7d+w/bPT4i0XkdiO0pTB9gZkXWpGdTUPjqbS8Y+UcIYZvYJFzsunEY9XWWgr1dY1w3dVbsF+RYheSSIFYdiTL7xHze0zSnk0nepx/XsJFS1s90KNZGjDbo7R4jbivayRZa5eByi3zWgVAw66GTWhAufm2GnoPvICtw3dAW/89s/QsEt6BiPYu2uJXQjy0oFIYKvzYKMwmoX+xUOeh/WL4Rhbz/Wx6ozDnjGnEq0+bkx6TQS+93jZTWD7HRHkh3oWE3hApXtw6aeNH+tBgv/u6Gvmg4WvVGptqWTieyF5ERTpV2E5gju2UdePjqy3gHa9wCxP9iSz9tVNLMbqCLU/PpuO/XcsYrBGuNTJYa331d4UI0Y5EZk6rG/cfHFPRV8dr80jkFWZeSkRBGu/lqDQY1N2mk8m/+vELfz11/R2+fGc72cRz7sYf1xjzQLW7DrbrzqDLJw27Gjar1sIaGYf21WkpHCRCZxqix4h4RNaNn7q6v+e6HtKzPVv+ObE9WJgr7equ6uuYWW3bxGLyR7a04u4CQ5cLc8Udo+NaCt+0Qqcumv/wVcNH7ztZhB/IpRM318ixah34ckthk6VWLiXmZt8zEXnGUONV2fSGYeacqgxq9F/D7qh9737v4w/bi1dZkQnE3MBEbxDJuTk3eU+NflbMg5TXNotI9hDiOIldj8icmUvHrw/xHRrXv9bkbBAOu/zPv2Y0rj9shL+7W5hPZJYNSPh3wnSCCLUakc7jr/yXZbmEiDKt6WTnMUZ9vNYprk0thaNY5GISM5xYBgiZO9Z/5blTH5+2T/saYNDjK9EsDaL0ymPWKaHWiAEMdJpa4AquUdJApBYuSjtpVOPltLSdS0KfJ5K9Yw180JwJ8X/UWLN7WxD/isjOI8ud54oJy/XEJuyt0xoM+rTpeIUrhGizFbtm5DIiM1aoeKch3jibTnbugOnl1e++1jNeq2Gr9KN9Mhg3+70DbLH4Q/9WP4rRPiK0Z85NfLPaAt5pKfySxP6Srel8oJMYuZQodmvOHVHXH3F1YKChgU9dLUx5+VnEPNKKvNLqJk/qtVmaKdwlIn/3m6VsaI9sc587RiqFVyNedbfpeAVZNP/hA4aNHn9PHR7GV86h7v4qzYefujyoINjQsUp5bT+xIvszyZ3+2ZO9nOvb95zYkj8p15xc2cxKtSy8QKzdjOX/2fsOMCmK9P33q15gJS3K9BDuzJ5ZYYXpwYB6CHiK4Uycge0BERPm7OmZPXMCA4IC04vZn3py6sniiXoI0wMCBjzPnGV6EBbJu13f/+nZ4IbZmelhSlz/U8/D8wBT/dZbb31V3f111fdhEgRGMLCLbeqntOCbletA64c9BWvPESMVt1oSrhEkn42ZvRodPQ2YhrX8BMA9tXrR7Pt6lA+LSPC8uBn0jtoWorTJNWQ5awjoCOIhdkUw9bHOR8mqgQ+snO+zm4o5yHK+dMFxMC2JR3TP0bYpJf2Hrhk/3sSu248Ih+URh7ld6ropIra8tv99S+/uVBboCdAEhvw7UUktwE8w8WkEngdJzzZcwwIXeknK7FGBidmetX4rO0sb+hmyEl7IjHJBtFesQt85hzFQZVutmi46S3MYjTaqqBokFbgqMFU9DKnCbU8aFLkWnaXtyQaKc1aNvTbqalQ61xKjLwMHEcuRsUivd/O/daWJWWo5M1NH/yTmeLje0WlA3GybPV/10Y4Km83mLH2R4c4WUpvrJaUibxwkDgbhPpfcMzMkqPrFufrQsWVVFVyzztmB0384SgjtfJK4jAkHgTDENvUjsj3AG5bzDzDdn0q04RVvBxLzi3YkmO3hPxO0Cg1UYGbVNU87+NVyNSoTzxGL1U0yJKd/4a5MPgcgRkwbGO6hthk8zKcWKjQoKOYJT7P25frkhupFVUeUlQ9/Qtu4bsd5p239o89+FudB2woUdLyaNKMC1zemYTknAziRWLzGJPdqI+N4287C6YkDSYhBthm4vaFvRjThHevvAaapTHQoiPuniT2dlatRuaIfy9onBSMVPoM1uoKBf8crUjGKm5XwjOQoljyyelHVgz3Kh/9FMj6KRwK3FmgetMnVsBIfA9iSJJ+cR0KprBrkyV8FbiOmYTkJECqZsTpu6nXZxPMv6dduK3ETQFsBOIY7CCN+Uk8vRmquRUX/29V9do9b5p/d+fc7niC8hFwa/Z1d/lQjscCFPJfAEz1Hd4OYLLzET/JH2wxmi7X7m9M1bCVuBGgLBo61TX2HHAxMlQatmi46S3MYjTaqqBokFbgqMFUtVqpw25MGRa5qnE9FXdXoWpyzinU1rORNRNiSmQ8iiUhstL4w/1tXa2dpyErMgsQ/BSiVsZwJdzDhnripz/TRjor5lREzbDkvMfO/WKILaXSz55ojiYHezlguwVnxU4KLG/gPeJg7LDyDaur//Ytz9aFjy6oquGadsyFr2bEAnSkkXQmBwQzOxcHV17CSVUx0vXDlp3W2xFcx0StxU5/yK9Ngs+iapwa/Wq5hKzlLAv8jQi+7InBC28fwE/9k0OuesxTgP9sRfahPLVRoUFDMnSZwp616JFdVL6o6uqx8+IxOpZ12e2tkN8dnPzNVLyhfhWth1vUlT01U9P9XwzU0PTGGBB1FjHUM7GxH9IFpdGqlQchKnAfgQAIdSUSfsuRpdkS/w7s2bDl3SkATEjOYeKgXv9Q29WNa4GbVNfyYM4Bdmk6SR6fWdUHnAe4Httmr0THbgGlYy8eC5ZHVi6smlZUP846Jf2dXBK7Ic8xzuh8OeHhBB22LbdcC/LUgumB+hZ5KMOijZNXAB1bTqipwU5ihyuX7EcvXiN17QVpbMW790E7LNVyZeICl+AnEw4n5vFgkuLnDM/1q5myO4vY1LOcOELaCyzsz8JUQojOYPwXjrqYYTHwsAX1ikeCpWbBV2NVm1dU7KQbGOgicaVfovXPQVpUGrZouOktzGI02qqgaJBW4KjBVTSpVuO1JgyJXNc6noq5qdC3OWcW6eg8RBCpl4gOJxFmxUT3n53/rSrOzNJp4A0RPkETd0WnivzOJh+NmwNsNlmtRMb8yYqZ2zZDYFcD/GDgKLFcx0XvEKLMj+l8aiA+MJsoBGrUgol9c/3+/ONdcRUxTTwXXrHM2VJkYKUCj4eJvErw/aWKEXRE4NNsDvGEl3xaSz2PgW6+uFLgEIC+e5aYcw1ShgQrMrLrmaQfKuYYeS/TnmpIuC0ZvlfpgkmsxrORcsJwDQn/bDI7IcAz/DSJ6kwnLwHy8beoH59pGe5mze1s/dCmFlqheVHVcWfmwqEvov7BC/95nPzNVV2EHKjDb7TzYnGNlVDpnENMwgD9g0O9tMzA22/0gXLn8fGZ5Cly3Cpp2mZexnJlLSNA/7Irg3w3LmUNADSSukAIHE3CwbepHtsDNagODrGRYgh8miRQnJowjgUSsQr+mJcfwjOTZLPng6kVVU8vKhx8OwlrVztLwjOXdWcpvmPkLCNwUrwg+7XMss2rgE6+hugrcFOagSudgCaoC8/PMNCceCTyYJ8eMXMOW8ySD3gPL4UTikZgZaBV6IUO7Kvrf/taX6/iH8PaJM5nENQB9SqBXIeVLLXWTgr0TF/3jZjBrMs3f3jF85x5iL/YurrMjevccbFmVbbVquugszWE02qiiapBU4KrAVLVYqcJtTxoUuapxPhV1VaNrcc4q1tWwnLu9FK9gHMiSL46PDr6Z/60rjbO0MjmPJE0By9RxIBa4noAZMVN/0kc7KuZXVkzDSj4K8CEANADdAVqgEf1tXkXPtwdFE39xCWMFiQ5g7ieBlwkd/mabPbwkM9/56FsuVbNyzQUk28txnhjpLsvsiG44EipxPRPvC1AuuwG9LL1LiLST4crU8WMmPhdCfGhXBG7bBO4qtFWB2e7WwnA0GWLisSDSISWI6Esp6K74qEDqw0m2YlQ6iyC1x0GuF89uSNs7S51/M8tnNRI1EjBtUx+cDbvF7yrGq6CYDQ6b6kVVI8vKh00lIYzYqJ7f+OxnpuoF5VvfkArMdjcPfg33g7odorSvYCwFsEcsop+Y7X5gWMueFyyWMGMma4iT5OcZNJeAoVt8/v5Ra7ff8yEi+gGSXwCJA5jkn2xTbxkCI6sNDJy+bH8SYoKQOL3+GSEV99Q29YtacjSs5RcCckD1oqoZPcqHDZVMJfFI4IICzYO0XEPTEr1JwAtP9AkET7IreuWarb2BVlYN8uSvAjeF6SVh9NZUADNBeMeu0O/Ok2NGDQwr8YqAeEUyDwIhbpv6PT7aUdH/dru+GJazlCVfJ0CpkzetCw9iQd4xdO+Z9pe+F2xWXb0dzMS0WAIP2KbeMQcbU2VbrZouOktzGI02qqgaJBW4KjBVTSpVuO1JgyJXNc6noq5qdC3OWcW6GtHERJBYy+ChEHRPfFRgRv63rrQx6exf+QAAIABJREFUS98hV94DEt5Lmucs/RuB/u9XsIMgpzlrRB0vXEAXEHZfXco7LR0ZXJ06oibdO0HiJTB2YOIjifk/BOoWi+iRX8PLcY5jmJMGOWI1rZbZWVqZNMHyeJJ0vdTIIMYJthnwnGEZH+CNqDOLWFwEyOVeRSlwOjG+tyP6dXlwzPgStwl4qtYsVbhKbGD7syYM1gedeDtAbxG4C0OUMktBgrbJ4WUtJb9hOR8JwDvqO9Y29UFtOUvDlc5/JCMqmF0GxtmR4L4+x0+FBgXF3PeR6q3cjhs/rV5UdVJZ+bApwq0dPH9Mny989vOXfkEuqAZNyKvAVYGZ85w1rOWH+ojj7ZtruNK5hBl7E9NSEEIxM5AuSWEzXCOaeLsE2sUuy40ssACMteR9VBU0sfNn7w1Zs8Oe01LOV8bLGT56ZeUaspyDCLiDJM5KPSMQ3wChdbUreh7U0mDDM5JXQMpdVi6a/VT38qEHEtNWdkQ/s0DzIC1Xw1q5PVDzJoM/BOiZPMK+ZNUgT/4qcFOYxnRnBAiPgOhlQH5mm0EvFNGmlDa0TcwlxqMg0Y+JNtgVPS/z0YiK/uc8Z33wVIXZDNewnO8E81hmSqTjxkR7gvgc29RD2Z61Gp5hjceWHwoptwNonV0R8PuRoGUzKsYrJ0wj6kwB4XXAi8FLh8Yjgdm5auBznH1XLzpLfUvWeEFOg58HvApcFZi/yMKSh35tXdKeNChyVeN8KuqqRldVa0FxvOrHy6h0JjHzjwQMBvgm2+zlJ/FS1ochw3IWM2GGcFMPKilnKcAzbTP4qI81WMV45YSZ2l3KeBPgG+2Ivo3H2ah0bheSdmLmm1nwzYAYSi5fIktw9MbvPnpqyeUHTPLRt1yq5sQ1F6AWdTYLbji6/FQmPook38iEgRA42a7QW70Yt+RqVDrfYCMM0sApWyKOQIhNPYapQgMVmO1qLew/8YM7OnYPlhPjchbwnNkjSCLEAnd4RzuzJeWqjxP4GYDLvT+2qffLsLPUZpcfJCEYAuPtioDhcy6oGK+CYu5n/RCshVhavWj2qLLyYQ+7Ug5ZOLpXGzuIfPa+rnpB+dYzUIH5m+RqWM5Ltql7oSZyKb51NazEVQBtT8CHnP64fCtdw1EvoR7eYsFfAvQ0mN+ULB8TJI7t/PkHR6zdfo+nAREj5tks5CEAHW2bwf393mMMKzkELG8mpnPq1/VDIUR5fZziZnBG1LmOCH1WLqp6vqz/sEFEtG3MDIzJRbQc6qTVNTT9+z1IaC8A9D6Y/51t7UrTju/xyoGr0nlgVC77MyTdA6Z/kaBkzAz8LUdObVVry1n6HkvcKIh2YWA3O6J7ichyLe1O11w75qNeowZGNLEGEn8iorVpryfenolutk19lyz4fXd/mld1XZd4mEDbgmgdk3d/4Hj/3b4aN3ngwIb4/D5obt57TCiavFcQ1zJwjpQYuWB01rjDqmyrlWZFZ6lfM/q5vqpBUoGrAlPVTUAVbnvSoMi1+FLQnmygOGfV2GujruFocirgfsMkDiRot8fMrV7O/9aVdmfpJyC6hFxOZTmVgq8k0Gzb1P04FFXYbE6YRjTxHEjcD/D/2aa+pdeHuq/U2jqSbhQCkxnYByyvB2mDN3z38QtLrth3U7Kzp5M/J655jNtmwQ1bzukAHQrJfyeBfXI5Ol024LAddznfepckDmzopyScKIg6xszA+Xn0veESFRqowGxXa+GABz96ROvSYwticTcEXQnmvQF8AyKXiV/Jdqxz9wcSXbt2pS+Z5DiCuM029T9kcJYuZok7BBEx8UW2qe/j0x5UjFdBMQdUOn00YFH1O1Wjy/oPfUjW1vxpwdjffeSzn5mqF5RvfUMqMNvVPMjVCW1EE/N87Ij2rWsouuwGIqEL0IeS5Qg7EkwXI7oZbshKXC1IjGDmeQAuBON/EPQjs3w9bgb/6jl4AcwmCS9ecDkJjI5V6Ae0MLKsXMMzlg9nKf9GEnXH6VNJ/3BomiP9MKLJVxmyy6rFs28q6z90n7acqnnOizYces5AgKcB9C4D78RNvVninBzayqpBDhi/1HNBimt4xvLjpStvFKBXJbgmHtEvzZNjxvusYTlfQuJshtyGhPiLz3jT7U7XTdSwTRtIfVzsvN1actk7gZG2CE3orpRegrY+WXj0DU1PXEqCdqRUqCQMYUYvErQLwEttU/c+YOZTVIxXTphG1JnExD8S09kdSzps/59TeqzIpoGCE2Jpmyw6S/Mxpbprchr8POBV4KrALGqgzg7a03gVuapZC9qTrqrWgvakgVKuIct5QtTtNjlIEO7LI9Nr01tRK67hqPMtiMdB0rL6F6FLJHhe3Az6ScqjQoOcMMOW8zokLmFB82wzkIp1NMhKXC1BQ0jiUibMBgjE0pJEg1a++6+rP76roiqP+3OmS3LimkebmwU3bCXGe/ZGkm5jwf2ROmYd3C8T/98fdf7efU+4+jVy8aeGegw+hgQFY6aeinWXZ1GhgQrMdrUW9rvrncs76lsfJiQuZgEvDt1yMPYB8TdMuDFeEfxXpvEyot/0BHX6ClKeBSH+lsVZmorVRiCNia+MR4KeY9ZPUTFeBcUMTV2+tegg5698p2ps9/5D7xeadlRsVM9UaJMClYLyreekArNdzYNc3+cMK7nUNgO75ziWvnU1KpO3QsrOBP4vk/CSoKULe9IKd1Clc52UfDQIuwC0ikHT4mbgSo+nEXVmE9HzkDwf4L1ZiDNsM9DSWZOVa9hKHM6gy0iiLkmiwAAGKtLFHk7FWAdQvahqVo9+w/ZkwkF2pFVSqRxlbFUtvbM0mjiXSYwSLD9ggU+85FY+G8iqgU+8huoqcFOYhuUMBOMMEP0IQme7InBunhwzcjWiznIhcRwLEWCSN9mm7iXVzLWo6H+7XF8GPL4qoNVu+IgkhrclHjN3hkav2KbeNZPAfQ8+adffnzpxqiZTCThXQqNpYHzMzNNI8BVb1K4ZOmfM9utzHaQm9VSMV06YhuXMAOMTEM5il/vFxwR/yMI/J9w8NGh1Sd7O0tNPP91L/JDKNsvMx0+ZMuX/vL+feeaZv5NSvg1gG2aeW1paevjEiRNX5UjWi8+SwilwUSGoCsx2uQAUeKyKGqhxvhV1LeqqygZU4RbX2MZj+MlnIOUiJhxMQjxkjwo8vwnrbitdDSuRFCxOZOa6L7mECyRhsc/dGSrGKyfMkOUs9BJPMOGJznL13t5DYr3j4mEwlbCXzR30FrPcI5W4KhL0dpUWEzxl0CAUTZxPgsLk4i7vJRtEZ8YiejiT3W03+rZBwSGnPkMSf26sRzicCbvapp5KCJJnyckOfGKrwGxXa2Hpdv232/v6qtsYtJGYDwLc+dC0wwEx167omW5XWzOJUzspGd8QYygTnqvf1Z3emWE5n4DlpczUgYS41jYDe/wKxqugNmBUJgZD4p7qxbOvLisfdp8mtOPnjdrqPZ/9zFS9oHzrG1KB2a7mQe7OUucb29R/n+N4+tY1ZKWyQUtB+C8zIrFIqx2gbepqVDqnMdMYgHvFTX2nBo6G5bwlAIsl3mHIPSDEebapD2zRh6xcB053jhIC55NEXbxKot0Y8mI7EixvqYeXqIUlfqpePHtO935Dd4bAEXEz2KaDKEc9G6ql5TroseRQ6crrwfQeBH6wK3zHyM6qgU+eGfnmidUMMxxNHMBE9xL4FQb62GbwtELgtsQwLGc9uzRYA3eRGv5hm3qZj3bana4++pZr1ZQG+1YmdnIlqogpY6Z7FrC3LQ10fGYkuW01UNpnh232vnX+k8R0LogPAOgyb1dmDWund4R7RywSbLl73BfXXCvnWC8nGzAqk88Qe+sUzi7RtAPePmXLL7Pg54SbI8eM1fJylo4bN+4aAMM9R+iGDRt2A/AMgBM6der04fr1673jgbOmTJlyQ71DFZMnT06X0S8dsaKzVI1DR5VBtSfcIteibRVtQI0N/CZfjHzeYJXalmE5L8D7CCnojwCm2mbQu+fmW9I4S52fWPIIAVrjgbLA7WAs+xXEpspJVy/JDEmczAJVbkmnnRee3D3p9SM89fvdoXW8kyH3I8EfSqaOcVMfkOvLsU+Bc+LqE1PV3MqK6+0OIsauYPyNifcEUdakAzueM3VIT+PIh7yxaOgnQx4CIfazTf1nB6p/EVRoqwIzq67+u566QhnXva0faktJuwTM5zDTf8lzgwjxXKyi543ZuA6a9v12UpT8DxAHgeTrtqmXtn0MP/k1mM8ilp1YiL/nEJOtZfMqNCgoZuplmMXs6kWzziwrH3a3ZD5lQSS4KJuOPn4vKN/6dlVgqrLZzco1VJlcwS5mLBid0w4+31wNy3mQQNUEfCTBZ9umni6ub1rcsOVcwMwHQtAQu0Lv0WBThuXEwXQ/Mb/Pwtt5istsU/dOCjQtWbmGrGXHAnSmkJTasUqCtpXghtAbzcC8GOJE/O3Kd6reLisfth0IJ+UQ7zrXaZD+Y0ylM4IZlwjmJRJYF48EUzx9lKwa+MDypW0euCmuoRnJQ0jKGwn0vgS2jpv6YXlgZeQ64OHvOmtbdKgmidRuZBZ4Y/VP3Hvp+ODqHNtqd7rm2C8/1VIaeDuBmXmqSH3UaLsw4bUcjqH3DVvO3cz4lghdmdEXRMOJ+GUG1tkVvuLK/iL2mk0wL1ErEeYwMF4SDltQoWcLYaPKtlpRzctZ2tQJ2rCTlJkv0jRtvpTSO7Zz2uTJk2Pjxo07jojuFkLsN2nSpG+zCQWg6CxV81CsyqDaE26Ra9G2ijagxgZ+ky9GOdyvVD9gNOpqWI4N0HuA7AVJj9mj9Sd88svI1bCcjQI0mCXXpioSzmCBb+0K/Xof7aiYXzlhehlGSeJIFnhBdCgZPP+kLRszUIcqk2cR8+Fg+SaIDrLN4BGKnE85cfWhZ0PVzYJrVCYvh5S7EdNEsNydNbrQNoMZ40zueukzR3Tf6+CbSGJsYz+JD2ASh9lmoPFo/q9Eg82iax59V7W+NsM1LGct1fBwLhH7Q8g/2xXZs9UbUWdnEBaQxB+b7IbplW7XtvdBAxLXgWkdNHmXbQZ39KmFivEqKOaAacldNY1fql5UNb6sfOgdAI2xTX2Bz35mql5QvvUNqcBUZbObhWto6rIdqEPJZWA5DmAHpP1Tcs29C8ze72cYLN9cDct5hBjfkfCcpbjErtBb7dps82NEpXMtMX7HwOjVpYGuS0fSRo9b2HKWSkkTBdgm4p0keeEyAnu24J2Vq2EtP4FIjoHrJX8EpCZ0Yne6bQZ7t9QgbDlPgvHBysVV8R79h/ZlEqenOfqf77RIyzVkJY8lwhneCRwiKomZ+iU+G8iqgU88lffvOudbo4OYXgXJUMwMej6UTSmtNBj89E/6hg3rPyYXh3jATHheEzxkXkXwkxwbane65tgvP9Xqxiu67FIQmSRpdKaLpaAZmnRPmz+619xM60t4xg/bMJfcBJZ7E4lPJfNeBHzh1sJceKr+jh+CTeqqGK+cMENWYhaxmAni8cRyZCzS690sfcgJN08dml2Wl7O0qRNUSukdSUjtLK1HfkQI8SfPOXr66ad7R7ZSv3nO0xwIF52lapwZqgyqPeEWuRZtq2gDamzgN/VilMN9Kl0VpbZlWM4rxPwvLwYnQM/EI4EZefJsNVYnPP209uX6P24kiZ93sQgaw4RquyJwlY92VGiQE6ZhOatSDhvCE650j1s4pnfj0VcvAQZBbA/wawBdaZuBvYrO0tSoZtTWsJJXAbw9STzERPuB+Czb1DPG69v7LvuSUn27SNOXASZ4Rz5PtiP6QT5sqWXVnOzAJ74KzKy6+uSo8oW7kev+jzrdajrge5JIjRELertzqew5Z2Tm3UMDrR/3FHBfJ4k/eTuOOtSgz9yxerd0ztKwlfyRa3E8l3AXAk20zcB2PrVQMV4FxQw9vnwPqpHPVy+uOq+sfNit5Lpnxsb0nu+zn5mqF5RvfUMqMNvlPGhLeKMy+TyY14BxIoheJpYOE/Xu7K4+Zc6Y7Ve2cZ1vXY3K5DyW/KUGfl4SXWOberpQFWlx608CuEw4hWs3huOn/i6VrNGwnE/B8hJi8RU0sR2z9DJtt4w5mZWrUemcBMbJ5H3w8JylKOlCovYl20zN92bFsJznwTS/evGsJT36HxJgIS5uw/Gbz9RI3/96fmAsBNFWthk4zyd4Vg184qlcu1Ncw5XLjmNJpxNTFQscaJv6UXlybJProCdWbCdraueRhPeRGVJgsmA+PxYJ/iddW8YM5wgirImdos/xbiXZnjM2ga+K8VKB2bgWhiznSAIu9OLoZ+o3CzyeQwiXeof5sn5g7TUw/weEvQH+0DaDI9qjrkal8wYkHmfQeGgYGx8ViGfph6rxatVsXs5SD6XeYfosgK8ado623EladJbmZa4qBl8FpqqHIVW47UmDIlc1Tr2irmp0Lc5ZxbqGo04Vg18EUg7BF+NmcHped5e6i5rNgwEzubO2IpkkicENmFJglABcn7szVMyvnDANy6kliTBreARSnm1HenmZgVMllWyCeaNG9IoLfsk2g17g/JxwfWqsAlPV3MqKa9TtVOoLickQ+AODr7LNoOdobrPsdfPro7fYes+Kxrh2dcc192LwWTEzc7zTzfBQ3J7GSynXAdOX7agJ4Tk9j/HGgQUmQdD99qhANNO4DKp09pFML5Lko1nwv6iE94yd3EtrY2fparh8GErE9mC+1jb139zOUqNyWT+W4slVi6su7F4+7GZNaOfNH7VVpt1BPpeY/+/XLaXzIN1gGJZzspdEhxgXsUCciKrg8l9Z0B2AfMw2g4+2MYi+uRrRxHMM2BqJ/0niW+0Kfec02G05S71dqV8y8UhicVus/oOqYTnfC+ZTmSnBTFtD4zvtJjFN6/GzcjWs5AQCwpB8tneN5FpBWknMNnXRkmMo6rxMhKrqRVUflpUf2o1Y3hCL6F7IvkKUtFxDVmI0mI4RRPOZeVs7op/ps7GsGvjEa6iuArfOUebZJnASkZjN7B5mm8FNOb2R9pkgNP37PUhoM0lSakMcC7qZBD0SG9XT8/80ltDUZfuhRFwhiLpJMIiJJWqfXGD2/qeC+PBZn19+RWPVyNWwEicAdCpJXJ2JnxQ8WTDadEg3nbN1oV/oQy9MAhOfTURfxkz9hjz7v1l1DUedGJgnsaDxxHxBWw75Jn1TMbfSSpeXs7StY/hE9A2AVjtL161bd3JlZeVnOQzevgAaX3JyqJ9rFe9YUF2W38IVFZgeOxW4KjBVcVWF2540KHItzoP2ZAPFOavGXht1HfjIN0/XVjsvlXTf8sCa6sTsJZcYm3IMv5lt9T7kjB7bmDe+Xb14dmNs8c477nMUaVqnd876Q+rIXY5Fhc1mxSzbxei0y19nLq1e/Nox3fccfOPar5fe9cF1h77ZwHngw5/dXbNm1Ufrv146r3u/Q5747h+3Hfzt83d7L3j/Pz8TZJ2z+zyw9DKiDluu/jj+REd9m21L++xwcXxM34Mz2cKuV/xfpOtOAw/56YO5dzbU67zd3gd1KAuMsUf3zniEP4uNZbWDHG20aTUVmFl1zYOnKsxG3F0vfWafbrvvf9uqd+dcTFrHDt12C1/DzGvXO1888f6VB3ofadKW1HV7HPDQqiWvj+ve75BHnTnTj/ti+uUb0s0tw3K+WPXenGO1Lj26d95+r/vikd79fGqhYrwKirnrxU/t1W2PwfclXpt2Q/CQ0Zf+9NmiG/970xGF3FlaUL71+qvAVGWzvzjX/hM+uKBD57J9Vn3w5p1l5cNekWtXPffTR7Ep3Xbb/2K5ce1H75yzW1tZ131zHTjlq2jNTz++LVcv/7x0m91vjI/uky6hXlrcAZO/mOyuWREv6a6PWPfN0ns+uHb4G94gGNHEh2s+XjC2ds3K1SU9+vTqvO3uN8VH92qJm5XrXrfH/tJpy96H/bR0birTvVfKyoc+9997K/Ze9c6ra5vO5YGPfPWUuypZ9ePCVz7pvuv+nUq33vW6+Oje3vt9IUparv3vXDiqpKznQTVrVi3Qtuiy8ztn7Hixz8ayauATr6G6CtwUZr87YieWlPU+1F394xslZfphC8b+PpV0exNKK647X/5Mv7Jd97931btzzvdwu+2679k1a1bYSy7aZ2qzMX/06+fY3fj16g9jj5b23m6nkq6BPah0i9CKuc/e/+nUC2dtAqe2LlWmqyqu/W6fd1xJj75HrP5w7j2Z2ui+x+Br13374YPvXzv8tQz1Uv3f9aqX9u220z53rHr39bO77NDvENGp884LTt/+rE3ow2bTNTT1u6r1y754qFNw69Frv/7g9qXX/Snt7uUmfSsU158AeH/aLL6dpU1jlE6ZMiWVub7BeSqEuLgYs3QTTLTuUhWechWYqriqwm1PGhS5FudBe7KB4pxVY6+NuhpRx3vxeZyIhzPTLDuiP7wJd5pmtlX+qNO3Qwd+hyQ1Ht1h4mOZKBA39TN8tKPCZrNiGtFVPUEbPiaJYVLwLSTEQ/aowPMNvA3LeRGSniXwBywwFSzPtCO9vCyb3/noWy5Vs3LNBSRNnc2Ca0QTt4JEZ5IcrT++mTUpT90x/O33J4mbGvvhHf2U8hY7knaXVK6SqNBABWa7XAuNqHMECVwsXLpJavBiM+7MQBcAH0Gyw51Kzo+f1DN1rLdpqcv+To8S4yQW/CRL7c/x0T1XtLGzlEliIBFtKUk+aZvBQK6DX19PxXgVFHNgNGkIyCnVi2dfXtZ/6LUgcZVtBv7ts5+ZqheUr0Jd2+U8SCf8oMrESAk6R9S4l8oSbR6Yqoj5rxB0JwlMn9/27mvfYxW2krOYMVMT9LEr5TQ7ovfJ9X6QivcH7SlAHgPCY3ZFXVxzw3I2gOXBxGIjBO3O4PNsUw+1wM3KNWQ54wg4vNnaTnhQaNpp80Zt1Rj2pr7NtwRgrVhU9fWW/f9EktxHbVP32ihEaWtn6XkCtC8TzQWzYZu66bOxrBr4xGuorgI3hRmKJs8myD8CNBuEU2xTPzBPjm1yDVnOQQTcRRKpZ0EWGAuiFU1DNIWs5eMI8iTveDkLihD4IGZ6E3C3dtdWr1h41s4ZExrlyVmZrnnyybpuG1HnNBCGk8RtmSqzwPUEzIiZ+pMZ6jXZXUxjSfJl9Yk4z7dNfVM+TG82XQ0rsQSSpkPgaEjcYY/WX8oyFiq4pm3St7PUQ2ljZ+mjpaWl965fv/5lALOmTJlyQ9N6ORpfMWapmpduVQbVnnCLXIu2VbQBNTbwm3kxyvE+la6aUtsKR53/SEKUgGHMNCceCTxYKK6p5BWamENcdwQ39UBMOBKCtrMrAhkD0ft94cqDc1ZdB0R/3KYE7jwwjmKBv4Hkc3ZFL6uhrVQcJOB2cvEDE9/PJBbGzYC3G6joLM2gQdhy7pSAJiRmMNE2RHx7zNT/kGkMy+9dfE2HLX+3KzHuamJLfUCYZJu6F98+35LVDvIAVoHZLtdCY0YyAsnHA+TF/tVB/BbAJ4BpDGu4mIGV8Qo9dfy2aTGs5BAAE0hyRBJNq48z5iVzbTa3dprwcaetemy5iiTvB0J3Jjxnm/qWPsdMxXgVFDNUuWw/ATFx5TtVV/XYZ9jVcOUNsdG9CrmrqqB86/VXgdku50E6e9zb+qFLKYupRKITSx7Cgr4UwAImlK3Z0OG0D04r+7ENO/atq2E5XpzHJ4lrk4ySe+1I2jUzLa5hJeeSyxNZ4BgIesuuCNx/wtOsfbl++QaSXL+TVPRkIWfYph70e+82LOdMBg8Vkm5pXNtTsRXd4+eN+jlGuPebUZm0IfFA9eJZy7r3G15DAk/bZqCnz/neVvX0/U8lzxFeghtvN9qQmKk3npTJsV3f47UZcescZVHnIhDtQ0z/Zrjj7Ej2pHxZOLfSIFSZ+BMkXe0dC09dSziaiba1zUCkyTPWGcR0HCRfCeJTGdgOoD0hMKv2px/lO2fv4ueje46ytr+NZWErOZ6ZDyTG7Rk7KeivzJxtU0SdDVQ6F4ExgCTuFgJdXcCLI+yFmsq3qJgHOWEalvMJiC5hlmdDuo/ER/d52q+95tvpbNfl5Sw999xzu3tOUSLav76BpyZPnpxamBp2ngLYhpnnlpaWHj5x4sRV2YjU/150lqpxZuRkqDmOUdNq7Qm3yLVoW0UbUGMDv5kXozzWwIZLlNqWEU3OI8gpIBomwfPiZnBCobgOspK7uSxnCqbGI1xMdCiI+9umPtJHOyo0yIrp8ZfgmSTxFxZ4mBmfxCM/vygZUWcRu3K8EGIDC/KSPnxgm6kEWUVnaSZnaWXyXjDXQuIJkPt7Ju0e29R3yGQP5RPev7VDj946SW505tftJMRTm/iynNUOfNjpLzJn8+CT6RIV/W9ct70XLmIYDN5N1mJKCYnVUuMpXhw0KtFKJcs7O9V0OuqtU7s5TUka1rJDweJWYpzGGh5i5hlxM+jFsms2t7wEUrUd8R1cHCzBXUhQ2sQwm+HFqKC6hqYnDiRN3Fn9zqxryvYZdqWUfOuCSPCVAtpCQfnW81KB+Zt6Jih/+ie9w4b194HxZ+9bIjNPry3pcPuiU7b0Tii0VXzrakQT3ke/R4joMwaetyN6jzTgbThLncVgXE2Eo5jwrV2hX7//o07fmg5Y4iVg83AkqAcJfsY29a1a4GblalQmz4GUg4mp0dHjfXxMt3s6FE28S0y3VC+pWtFjwKGSpXudbQb325R5EJ6xfFBsVE8vpEVarqHpiatJ0HYkeS4LOto2dW+s/JSsGvgBa1JXBW4KM2wlrwTjD8zuHAjh7Rj2kiluSmnF1YguOwYQ44lxeQpY4HQAu8dMvTHGffixlQNY1k4okXRJLdxbQbSQGP2ZaIeNztcPL764vNHBvink/NpsHm2pGKvGtTBkORcLQn+4uDcTNxY4H4z37Ih+R7b1xbCStxGjE5gr68aHKiHo1Pq5kocEm88JbVjJL8E8HgJnEmcnCUTPAAAgAElEQVTdWavqHpNWs7ycpfmon+M1RWepGmeG0gUgx7H1U00FXxWYqiZrkWtxHrQnGyjOAzX22qirYTk2mB4AeDgIC2xTzxjzKMti28y2BkYT5YJoBkk0HltjwhAGDohH9KN9LNwqbDYrpmE53tHeqXB5DAgXQGBJrEJvjJnpfa32HKmpfhBOZKJOthm4tegszfxQHLKS9xNjNTE/w4Q+IHrANgPbZrKH8vs/nFDSvacQkqY11iPegglVthncwocttaya1Q7ywFaBWdC1MPRY4kByxVi5Ye02otMW3m6Rxzdx7qfV1YgmbiaBHszeBghtErFczZAPS0kjCLSGSE7YtrN+0DMjaWNTAO/4PgjXkMRZUuBOItxpV+iLWs6tpqEyCFqpFG6VbeqdfY6ZivEqKGY46vyRBf29+p1Z15f1H3oLa/RifJR+rc9+ZqpeUL71DanALOg8aCLIZuMaqnRuAOjPxNw7zc7MdGPmm2vIchYK0L1M8gsCvRyraJ1pvi1noWE5H6PWPYM07TAm7mSbwfPCjy/rxbXiPZI4LOVH8XaeMWbaEb17C8JZuYYt5wJmGM1ODQjcREC05XFhw3I+IhJ/XfnOq2u23GvIClmi/cc29Q5+54ERTZwDxmAI8kJ2aMz8UDwSfCvdvTtc6dzALnQI+hzgfW1Tbzwpk2O7WTXIEecXu3eFLOd6YvQC4w0IXGGbut840Fm5GpXOSQBOIRepdUyCdxSCro+ZzRN2haOJWxgUJtA+gHyOifoT4Q8fXXPgnis//zDTR4U8Zd18Tr08CKdsy6hM/hWMHZt+TE6HxYLGksDy2KhAppwBDZjTIfE/Yn7Vw/KSMzJwSdzUUzGL8ygq5kFOmF4yOnZ5DGl0JoH+L2YG6hzAbZeccPPQoNUlRWdp/iqqGiQVuCowVT0MqcJtTxoUuapxPhV1VaNrcc4q1jVsOQvhvUSBh4Hle3akV6Yvztnuas3mQTia8I7f3gjGqMYLBQYzcKht6qmXrByLivmVFdOLqSWA2yFxNhPOJCG+ilX0vLGBc7jS+YlZHk9SJJnkEEAcaEdSsViLO0szaGBULp8EycuJ+TkI7gWiKbEK/XeZbGHA5C+e0bbotoZcObFpPS+LdLqsyTna1f+X60vosUR/qqW7Cfhkzbcfxbpss+vhLGVPIrJjFfplPrTL+rJhVDqTSPIKEHYGhAbGsxC4jTe656CEDieCiJnBsS2BjMrkn8HyUpJ0HgvcwMxWOmfGgEqnjwYsIhcjwKIDa/yGbQY6+exD1rXAJ17B7SpcuWwYIK5d+U7VTT3Kh13MJB+wK3q9kAevti751WvQhPhviqsRTXqxGI9lwgi3VOu5cORW1VnG1Xf/Dcv5AKAo17r/oRLxmm3q6T4wpcUNVzrfEtOxLuQwAdrTO4ZuWCu3B2reJJnaEQukPlzRq7ape/GIm5asXEPTnUsEoR/4511xLOg6MC+0I/p1TcG8HWICfM6KRVU1PfoNc1jA3rb09Y7PjBzp5joXwlbiSskYoVHJHFkjF6IjX+DtoFvz7UfT37/ygEmt1iLLuY1Apcz8JQhDbFM/Ite26utl1cAnXkN1FbgpzLCVuJ+BbgD+CYjrbTOwe54c2+QajiZOBWEEJKUSmbHGnSExq4Rk6G2z9/stxv0yZr6FCN5u+q+Jeb91ia9ndO3b5+m3T+lbaIepMl03UcN0l9eNl+fQZ+gk8UjGNlIf9es+eGSoV+cstZx/M9OzgjlWN8dxDWv0nN12LOVs3dtsuhpWMinY9TY0nAXGS7FIsFkSsTTEVXBNq0/RWZrNbNr+XdUgqcBVgekp055wi1zVjFdR16KuqtaCom3V25YRTSwBkfcyMEwyPopHUjsj8y3NdB1U6RwsGbeSxPhGQMGDGHSsbeqH+GhExXhlxQxbicMZdBlJXMxEo4mwOmYGrmzgbVjOGmLtULC7jjXag5jPj5n6kUVnaeb7t2E5FjG+AOMfLEQAkFHb1HtnsocBkz9/TuvUdQmx9/LWpGiY89Mq7rN0fHC1D3tqWjWrHeSBqwKzYGthKLrsBoJmEPNV7oY1N2lbdD4Akg5mQQ9I1J62oMWLah79b+QathJestYF7IoPofEFBHRhxs5M/IkAfnAhL0/XnmElTgBofN3c46sAetmO6F7egmYfIgbN+HF/Kd17SeJMySRIwzzbDJT45KxivAqKaVQmTWIev3JR1bVl5cMvoNQHhp6pRLgFKgXlW89JBWbB5kEL3TYbV8NafiEgvWPOR5RoNXvn4PzxzdWIOv8TRFcQ4xuXeG4buzHT4hpWcgVJHsrEJxBhWMwMDghNX74HCfkCSaTC5DHJjiBtTpoPFVm5GpXJyyHlbsQ0UZaQgJSXE7yd6LQRLL+AKJlkV2zVkFTqMxCuqn6nakW9s/Qtd11NYOEZfdfmOg+8WOOyRj6uCbGABZ0tgI2SmdwNP/VcePoOJ7TESTkOGZIJnxCJEXZF4NBc22qv88CodO4Cg8DyLYDusCPBnXz2uWX1VnYQqkyeRcAQcvlW1jCQGMcz6CCAl0LyEpLubbFT+yz1gAZOX7a/JsQjkBjFGo4AYxyz24moxNv5+EEsontH+AtVstpsHg2pwGxcC42oczsRdYLkxpj66TgyebH30cM29YMz9KHBWTqfWEwGyyWpugJnMOO7lh8wfGihQoOcMA3LqRYujmaNzmHmqhwS2eaE66PvbVYtOkvzV1HVIKnAVYGp6mFIFW570qDIteiAbE82UJyzauy16UPW+14WWtYwFKDPbTNwc/63ruZOMi+AP4GuJBcXNcEcwAIVdpO4VDm0p8Jms2LWOWxwKkm62jtmD+KOMTOYSkZwwtNPa1+u/+NGkjC8f0tmnTTynH7lRWdpFmdp1HmcSPwXUr4EFlux5j5um0G9LTvw4pbJjeumCdIWAdQspi4LvMwu94uPCf6Qgx2lq5LVDvLAVYFZsLUwVOk8RZI/J6ZnXHfDVCrptKfw4ooK3MWunBAf0+u5PPqc9uXYqEzOJsbzkDwfLLeCVnIAQ44m8ExR2umaeSPTJ7EJRRPnE9HxJHEBC1xEQDxm6l5ShmbO0gHTkrtqGr9EEqkYyKwhbo8KaCBiH31QMV4FxfTCEjDh4lWLqm4rKx92bv1O26d89DFb1YLyrW9MBWbB5kELQTYbV8NK3ATQVgCNIHaPjEV6vZtlsHxzNaLOVywxXhC+Y5EKt5PuHb0VrhcTuKYDHJLYnyH3YCHOj5v6gNCMZEgwHk2FqEnd/7wPFTzfNnWtgfve1g/BjuvWThClXV+xI8FoW30yrMRVYOxATA8y4Q4i6syM/xGlPqzYLHAUsXuDbfZ61bCcFcQ4duXiqk71ztLZ2sb1O847beu2kmE1a9awvtge6DwjtWPdOw1C4mow/qUBlTW1Gy5fMPb3jfEyGy40LOchBq8QzN8wieNtU/eSz/kpvscrR3AVuPWOsuQEMK8niP8y8V9tM1BwZ6lhORd6flAwnmDC9YLxMQNe6KPrwTyCSXS1zZ6pXbxhyzlRgk8l5ioCjWKiOKQ8hoU4Vgi6WkpUx83A8Tnqlq2aMl2zNZzH7w3j9bzn2iaXMz6/s6BDAN4vS9zdBmfpJwJ0GUtO7dz1krMysGM8olfkwXOzrtuGlVgrZMkwFu65TPQfL0ldodfYPDVB0Vmar3KKX47zp5X2ShWLiqpJpQq3PWlQ5KpmfhV1VaNrcc4q1jUcdT5k4msINJQJ33nJGzbhHtFsHnhHab3dUJC4ogGTBO0lwWfbpp5yMuZYVMyvrJghKzGa2IslhxsZfAwIvexIcJzHuf+0FT06arVfkkTjixNrNP/dywbvtP77gsfRyso1Rx1bVtssuIblzAf4K5J0m4Tbg0RJmxmN63e47A+WuwFiGQl8K1z3JgltZeoBXtCzGslh8yqCn/yKNNgsuubaf6PSuR2MnYnlLCbxAECSJBus4W7JfNsCM+jt4NzUUvfCFXUWQNAEcvmDRkBBVzLoFdvs+WhbjYSs5LFEOINc/isLPoshvoibAe/oXDNnaeixFf3JrX2cJFIvcCww3133ZeeFZwys8dEBFeNVUMxwNHk0g8+tXlx1Z1n5sLO9zOa2qT/uo4/ZqhaUb31jKjB/c88EhuU8SKBqBh9FzGfEIkEv63qm4ltXw0osAzSTpEyyQKzz1oHSOX+k2haNtMId8PiqgFa7IUESIRD9nknea5vB7b0QNQTc4cUUbsDwjsTbnwU64DqSIWvZxYLpeFmXUf11EHeQLt+1YEzrtcWodK4lRl8JLCDmswniLrAMMaE/MV3EwOUQ9INtBs4zLGetkHLYiiWvdUs5SzW85ALlCyv077MZuPd7+aNO3w4d6BkmeaOQ4kiG3JFICG/3e+2GNbsvHLdtq+RNRmVyOiR/QZxyNPv90KvKXlXhNqzbk5j4R7h4kzRMt81gxpMfOWjfyrZC0eQVgrALM/9IwAEATWTI8WDxPIFfY8F3kUQ0Njo4zQvVQAL9CbwFgzoR05MMOYEgxoD5G0l8H6S4MD4mEM+BS7YqvudXNkDVp2VDlvMwMSVToY0yFNZoX0j+sx3Rh2ao1uAsXQHQcSS5LiyIwAAwzFhEPyCH/qarstl0NazkRgEMluBzASzMIT67Cq5pZSs6S/O0JtWTKn9aaa9UZVDtCbfIVY1Dp6hrUVelD4QFXgvbJdeG43kSbDJoRdwMpHaK5FmazVlvNwADFSRxTQOe1LArMS61Tb2/jzZUrAVZMcNWcjwzH0iM2yX4MBDtGY/oqWOHoanLt6YSGSMJ79h9qrDAA6s+jN3+31uOKMTOvKbyZOXqQ8vNjmtYzvMAzSPJrxGjmyzBC3ZF6+zMXoZX72iqkLhEcu1TQnSMAu6hDJEgrttBwQKWZB61IBL0kv/kU1RoqwKzYOuLMS0xGBpuY8b3kLV7kejQF4RPQfypXRE8Nh8R01zT8ML1MUNeLqT4Oa6coHOyhfwIRRN/ISLTWzuYOAKidbap39c6wdPyfUHyAZJIfcRgovs7S+2wOWO2TDnTcywqxqugmAOnLztOEJ1evXj2PWXlw88g4LkcklTk2P1UtYLyrW9YBeZvjqu3HpJk28u0LpmvXxAJenEZMxXfujbsyARjlSSeW7J8w5bzLtp6XYtGWuHuG03+ziX+mCQGp9ZqDf+wTb1sYDRxmBB0RdNTIyzo7dWlPbttsS65vyb47wRtMks5iRj7QaMKZoS2Le35x5bJ3MJW4kaG6Cml/EATdCqY7gHxgQDtCMmXkUZDpZRhOxI81rAcLzZpuHpRVaBuZyk9D9QeZJu9P8/V2A3LeQTMfwC4FqwtIJLHQFBig/PVy4svGpCKn9m0GFbC29G+hEj7jlmeYZv6oFzbaq/zwLCSjxL4G2L5loR4yo7oPX32uWX1VraVcpJL+TsWoiszBwQLS0JeRURe4szrmPjv3pHp+Ohed4Yt50723HWEAZA8jyDel7L2eiHEzWBawgL3EPNfc/jQkEs3fM+vHEBVYDauhYblPAbC/8htEaaoBTEG9wfhNDsS3DcD574nPM3LvlyfbDw5lapL3A+CTo1VtEdnqcMkMZA1OheMpbYZuL3Qa2wONpC2StFZmq9yah5afnMPGHnKq2LBUoFZHK/iPCjaQN0kVzG/VGC2S66G5XwKV17MGnlfmlfFzeBf81xbW/U/tTMTdCxJNO5W9TKekqDrbFP3kzBAxXhlxTQqnSnMtJOQfAk0/JEZB9qmfpTX0fCM5btL131RMP2lQS8WePinj+be/OHNf35+EzRMd2lWrnm2t1lwDcv5Jxj/JsYbEtyFBL1km62zMxuW8xpcfoGI3ma4M0F0D0H7nsGXahpdJ2v5Kwg8KIHL2mOG1jzGrGDjNeix5LHS5dsgZRlIdGFCfE1p4IilIynf2K9pX44Ny0mQlKMAsbyhggSPIo2kXaF7zvC0JRRNjiLikd7akYqVKNAtVhH0HOTNdpYa1g9DQCU3k8vneEAs8OZ6uMF3zd5rfOhbMF2btFlQzFBlYqQAjV75TtWEsv5DTyeBmbGK4DQffcxWtaB86xtTgdku77MN4htWcohtBv7ddDBClvO6xnKmhDgcJB62zZ7PZBks37rWxdfmQ8G0jgXe6FCDPnPH6j+1aKcVbuixlTuQW7OQpBemJzW/UrtS136d9ObiEC9WcJP735vulgFdrEjeSyy7Eou7vN2mzPinYNzgOb8k48UFo4MPNOt/NHELQXTVwK9KQX9nFg+Ca3qDtBNIsuklloHARz91WnZ11/W9VpPEviuXVOl1zlJ+WqD2iPlm3w+zGXjT3+sdpl7ojgSIegmim+ZXpDJkt0rOaFjOC2DMJaIfJPgCLwyBn7YUPcMqnQdhy3nCcyoJwpsuY6Yd0bv77HPa+0Fzu094junuBLGSvI/RnpMcGA5wRzDuYE1MYJa3xk19ZsoZyPwBEe2VSmQEmi7dDZeR6DhNaPhUSr5yPcmj3zV7JzaRp1JdC8Atra5hK/mst2MSkmdlaoOBnYnoylgksHeGen3Djy9zuVZ4Ibr+1LSeJNhdtgl0SrMrPZeu+V63cgDNijngYe6gbZFc460bLLyd8DmFG8uKmwO3nKoUnaU5yZS2kqpBUoGrAlPVYqUKtz1pUORadL61Jxsozlk19tqoayqWGWG88I7hA+ttM3B5/reu5o5to9I5g5iGQfItjS9UJLcBiTtsU/cTA0uFzWbFDFvONczYmhiTvONLxHx0zNSHeX0ZZCXDEvwwSfycyZv4xnXfffzPd6/c/8FN0DDdpVm55tneZsE1oolXmfCSkDSXoJVKUVtlm8HOLfsQqnReJuZpJOkzZvclopL7QPhaEl9UwrhGMr5nQbcz+F7vhepXpMFm0dVv/w0rOcH9aXlpSbetBoDEFbGKnlV+MTK9cNVn1F3HtfIQIcSGxroCIxjYyTZ1s63rQ9MTY0jQMakPLXX1d7ZN/bKWzoymSdg8LBZ43V2nbb3wjKwZxZs2rWK8CoppVDongXFy9aKqB8rKh50Bwkt2hZ4587G/wSwo3/qmU5gDpzsnkeDjPEcdgb6qqdk4edFpm5TBWhlXf5LlVLtvaNrnElrXswTRdswYIVletqBJNmbDchanYnUyTiAS/4hV9MzmBPfdf8NyajWm/SSzyxpe6yg6bP+fU3qsaNGDVriDrORuEvJ1kjSifn79i0rknqihERB0NFzc0HhvFzSRNtBILpXngdHNy8zNAnFmzKxzlqYcps/EzeD0pu16YUEI1BEuV3rODAaXkxeTkjEKBM9ptyuTvFxQyfss5bckcfDPzlJUslZycvyULRfnNBpNKhlW8hvp4kqh8V22qQfbcmoaVuIVAr3KEsuY+Mp4JJjJ0dTe798pG0gl5pNYQOA3pSaq7Aq91f3Zp96tbMvbLSoBDbV4gUpwDTOtZpYbiMSuAvw5C5GwK3qmTgyELaeKGc+CvBCPPJ4gPpW1G7YlrdMnDA6C8Vp8tN5oiz65tazue37l0J4KzJ+f4y1nJgFzIDEnExdmuTU0uts2gztkuneHpi/fsmkCt7q5TyMBPgdEswAZX8/yvvbwUXLATO6srUh6cZcPZMI4Jrksbva6NsuYqRqvVs0WnaU5zJ42qqgaJBW4KjAbF4D8JWzzShV8VWCq0qDIVY3zqairGl2L80CxruGo8y1IG8dwh4LBdqTt3V45rMfN5kG4MnE+SwoT467GFypN6w12J9mmvnUOeA1VVMyvrJghy9v5ILoLydOkwD6CEGk4ghSKJocS4XqSfF5jPwgXbFzx7ReLLuj/Nx99y6VqVq65gKSps1lwDcv5NzE9C+YYk+gIkq/bpl7akl8ompwqiGsgMZkJb4P5bBCFSGBPuEgl2mLh7TzEE/EK/bFfkQabRVe//Tcs5+kN333yVqc+Ow0njZ6KjQrM8IuR6YVr96ffT3Zd33s1SW525I+J9mOSR8bN4PC2rg9Zy8cRu4cRk7eD7Y8sUru6vV1szXZ+hSuXHceSTiem1I54FpitlXbcsa3EUb/gM3dBbSA8IzmKJR9fvahqUo/y4acxeLZt6pMKOV4qEtOFoz+aTO7hDHQhePH0KARQN41hzosEvs2Tf0G1reegAhN9Dx6969Zj77ibGRsh0ZUIA5n4PTC91pBV2rCcr8E4iwhe4pqCJx85+LrXS9busOd6kgjXOz1e7VTaabe3RnZzWujfSgOjclk/SDGTGMfUz6+nqLb2KNZKvB1nA4hxd+O9XaAKvOEPpG1xtJRcAWbP2XYugZZAiKuZ3es0UXLmvFFbvde0XcNy7q5LToP6GLzyRNaEAcZgsHxSlGhT558SmL2f9UOwFmIpSTq0yc7SR0loZ8ZG9Zzvx5bC0xJ/YI2WksQgL87x6tJAl6UjKZB2Z2k04WWEfx7EXxPTDbGIvpufttrjzlLDcl4kwptC0puuwFy7ItDBZ59bVm9tW9HEBAhaTy6eEprQXZangnkXEO0Ixp1Ns66nYl+DJxLT+979A4QRYLecQcsEeFIs0quQH6g3fS1gphZJBjcdM/0A1Du3k7OY5UxiejvzOImeLOSM+o8DbVXtG7KcPzSNScyEi0C0PQjbAbwEjPVgbLQjeuPJqhzsI60GoUrHe347KYfr01XJqmvT/AJSpBLS5XKCLitunnxbXVZ0luavpKpBUoGrAtNTrj3hFrmqGa+irkVdVa0FRduqty3Dcn5gl0cLL0umoA6xisAF+d+6Wu4sTV4OKXcjpokNmERiJ0nu+bYZ3M9HOyrGKytm6iXOC9Uk8RgE7c6QF9pmcB/v/4wZyWNYyrOEpCtTL5EaxoFxLDN3IOB1IvFazAw0O27oo79ZXzQ2AavppVk1yLOdjLiG5bxFEt6Rx4VUu7FUduzwpG0GWznPw9N+GARN3MAgjRkHE/HbxChj0HTvCH/9y/vlJGhObFQg35clFRqowCz4WmhYiTd/+ih2T7ddBh3HwKK4qTd+1Mhz3JvZlhFdtYFo48eQnNqN3ViIdmPii2xTT82ldCU8I3k2Sz6YJG4DUZjBx9sRfVSrBE+VzikkcSIxrquzB361BHL3t/0dx1QxXgXF9EKagOmYVYurHirrP2wMEb1ZwPWl4LblAW59yg2hPoee+YCsoZtECY0GuIwYl7Ggm0nw27FRee8EK6i29fanAhP97nv3hk5b9jmAJC6FRtew5EOkKDlCwL2FiMbGRvVcaljOapZ8OAnhnVL4oNDx9OqSNK1/kSR5yU28OfJyTQ2VLxqrtzxy3kqD1McIFneTRCqWsRdqBqxdx+SGiNGLGFMa5i8Tv0IdOu8VO7nrMiOaeIqB3wvmvVhoNV5MZJLytVgkmLpfNi2GlZgAqnOaNf1/FnjZJfRvSN6UOs1BPJFcnNXgLIWgByXYdxgWw3IGAphFEsNY4AWgw4G22cPb/Z7mGH5iLkibBlm7HKA77EjQz6kYJXNLoc2mbKBhNy0k3vJ2B9sVAa2F88/vLaK1s9RyHgLRj+T+nJSIJZVB4+fsSPMY5oblfAZXXkQkvm5ouHbdygu1zj0+aepU9UuqjfqbtBYMrFx2LbE4mJhLIITQCNfMGxXwwkS0sq0C8K0br0rnDUg8TowFmTCZuTME/cuO6F0y1OsbspLnEHiol8CNhNhHwh1PLO5kuGMIZMP72K3RnZC1lbFIby/xYi4lvbM06rwcj+iH5wKQpk7WsSqf+r3eoUT70PvIAuIKCaqJR/RLs7SXFTdPvq0uKzpL81dS1SCpwFWB2S5vLvkPd5tXqtBWBaaq8SpyLTpLi7alxgYadTWshEOkncwshzK4S9wMpmL/5Vmazdm6AP74HRgPN+IRujPRc7YZ2NJHGyrWgqyYDVmKIflZJnkQiMbbZnBHj3fYSt7HkKHUCyjxeIAHMokvZM2G3qJD6SwQhrPrTouP7vWQj362VTUr1zzb2Cy4huXMJ+bJ9YkZvGdF2zZ1LyNxqzLI+m43cMkoCboUoEqh4U2u5fd/ticez8AndiTYKjFHjpqo0EAFZsHXQsNyPqheVHVxj/Lhh0nmjTm8QOQoaapa30HTVnSUWq3nGG+WYZoJfUB40Db1bdoCbLornQTtxeCzYqbu7W5r9sIZspxxBDqcJN/kYbV0sORIWMV4FRTTsBJjwXRk9eKqSd3Lh0bAmB+PBL2EV4UqBeXrkdr7ljdPK/3dbieRxGUMz+mNvsSokIKOI8igbQZPy5N8wbmq2qCxz0P/m1bSZaufSHKUBSYxYx/BMCTRbcSutbpz8Mmu/4+9746Tokzef+rtXYIBEGYGXLOep56egrA9mPEEs6dnDmwPeAJizukMmHNOKCpMD6Cip556JjhRT8L0goueWY87s0wPCChpd7vq93l7A7M7szuB7fPL57fvX7Dzdr311lvv293VVc+zOu3jcLLCaBL8UEDwp6j57z1l6Sa1Xt3CJtxRJrzIqN1jfmyzr1vZPztYOnXJrqj3ngZDf6gAE24hgx7SpfAQqYXgqSYZovASKWUmh/f5dpyI+nti8d3C9ScrZWykcUedqvDtudY78z6b+bso/VGMrk3G+mg8RgycmN7RMPgVYjpubbAUDzHJndVVEU3CVHDT2LGAPEqME0QhQaTOTVb1+Sh3ZmlDViNAi0H0oGOFtip4oIaORa1XEbKDkNsQfIu7MwB5gYTmiMLsJUuX9vjynO3XQqkUoWRj11zB0scE+E4xXmy57nir1vtliwUjt2km6TPj7lIC/qQJypr61v2yeJSxcWh1dWydPvDnmknJdq200w8oyM7w8Iih1Fd1Si4j4d4/fzLrzk9u/tMLxZst7xW+rtG4m4TIeIA+yHeFKMxzqkKqneB3hWmnDoHgMF3ZIQqnEMEE03iQHCaCOhLcKwrng+grpyr0l3xjtuUD+u+V8UVnCHgesVdbPXLzYuE08q7VXk+6FXV10LjLhwM4iYnKCvCZvHILnHPebp3B0s6FddUAACAASURBVLwmarNDUIsUhNwgZK6XN5fSl/t/6gfr03p16hrMQ9b6ZNegzoL1yQaB6mra7hJh7zgodQCBNnGs8Nh1OMta6FrZSNxAIs0YZQ0Yld4bjtXul+3WKgRhg7wyTTsVF5b/KqgXSaGCie53qkJb+w94ifRY8gku+F4huouUeh11XMuoH6Go7HhAncQKm1VbfUotL8q0QV5dS1yzX0Vupe3O13YjKP1yqgNc1c7CUBnGEeeax55Tftqqrq52joI6Iut3RZaQrHGqfDzLUloQNghCZoefhabt/rCsZvrIXgMOMgWsMUH9gEgHtYpB9pLeCt5fiXFypkwCd2OlpjtW2zh40YR7kQjtSiz3sqG2I/Hud6zIgCyCp4SfAbMvPNza6EvNAZsi5hHEenWozKjtjgbkoKU1Myb07D/sBh1kqI6Fjyxijvm6dqi+erBdbnr7zxtsvlMVMV0oJE8RqX4ifAOU2okEXtIKrcV7zqddy987XNegAlq7P/KlXd59ky5gvl1IXiGijcHYRxTdLoInWMk/FMv7SuiQBsZ4WeNY4Xy44UXNf2DC3dQQWUBMfvaWKDwvBg+pPqXvwlZmz5JbOTldCY8fV0K6fBWs5HKCzACUJov6mCQjK5DwPMhrZqYfnEiPra9bPVKVdd2dlNq7rVJ5M+5OANEiYmlBjCiK7hPBNdWx0Aw99uCEuzsLEsSwmsvwCbdC8QNOVd+iAlFmIn0pRCwtSwx9dvgynDYyS/8FppvEUD+R8ETHCm9anLuuh8HSjExFTQi2QTfp99bxkXUh/8sRLE3HSeRLCF7JtKcoTCExTkvGer/r/32cKHPbdD0xKjP71f2cOrGsZ9+IY4ViRa5Hvu5F7a8mYYPiqQEKeIiEGhIOFMYA/IOgbFD9skVfvHf279alaqstnRuC23ZqgTDdroBP801OZ2N3ITnqn1XhH9roW2Em3BMh2J0Yd7PCSSTYj0D3QrgSinYF4yJRGAdSXzhVfS7IO2ZDhyy7Ru305QLRuLTfEikS4R8cK6yJ1wptedcqGl+yN8ib4H/wUXQsiHskqyJn5hkgr9xCFczXrzNYms9Cbf8e1CIFITcImTk3VenmbHFlEPoGITMoG3Tq2hmAXJ98oHMfBOOvzXY1426NAVzFutRVuJ8Ti/iA+iW2Fr7ll7ELhKQJiwxQRIZHMsuxwsVgYAXhs3llmon0M2CuIaHXAe4jSjVjPVXa7oWKqD/qPRvK0OXLtwnUpvBWjyRVXgXh3mLQOMeK7FWiLTMvy6triWP8KnIr46kPSOhmAj7XemvMOG/VVxvMHzOoLtc89pi85Pf1dWteaAhCt2yiSGcbbur8fxB46eiAjmm7q5fVTD+q54ChAwVqv2or1CaGaAn+VRGdvHhLYW88MWUFxUTRs+Xlstesk7JKgf2honbqcojaHiIPCtGWgNzrxMKDs4KlcfdiEO1CLPc1+tILyqvfZ+7ITf9bhM5B7IMOlamzb4jUkGU105/oOWDoSYAqpFy7CBMEEtCpiNpuXEC/AHIkRH4mUs9CeAcR72ZnxKZ/L0bBjL4dattGuUHIxC5Xv35C9+0HnqNYZjEwgoCPofCLMDaqjoWHDLJThyqhe0hwkigcD5HuTiyyFgc7t4GK0nXwxB+2ZqOsOcNblDwLoYOcWNg/f9uzazSe2luI7iHWgR9ACKcT4RsBoppUpwkOpWHv0bNk8IHJUyJfNOxhd3T96hVHGt023IcERyZj4Zm5pmPaqX8K0RKVQRbVuJdb4FHroIeQ5+vSHCw1cC0JJietcHOGayE+5RPDCS4loQug5AoGvVZthbU/Zpfhx93PSfhyImMZK3nSqQqHCxkjYH/V4ovygwJ1bgy+pWcD/DgxLfBxoGtXbzfntC2WFCgjV7fsYGncnUpE/2rN4C5Kn+XGdY7V53UtqKGMuuxTYrS4P6356fvDu/SpqHSssM4Y7MhWkl3NRPooCM4jlgt11iUBxwjoPgF7Uruy/7zTti611Ly9uTWul/sZAQ9r2IR8htDVF+LJbtUjIz+20beiMr7odIKKaJgNg1SXevIehmAhMdVA4WQRmQxDHQ4YpztVm7yfb8xcZ+wge/FoRXwKM31liNzrUb2hSN0MGP8t4nku71pFp6S2F0+9QSzHQtFRgPRNWuHReXTOK7fAOeft1hkszWuiNjsEtUhByA1CZlA3gaDkrk826NQ1wAeM0rf8//QsWJ98oHPPBuOvzXaNJtyfpV4OhaIDBLRldSx06jr4cctgacKdQCJpMPlldE1NFJytus3s8szxx3sFjhWEz+aVacbdl4gaGEYZsqFS9PekFd5Y61wZd68iYEuCLq9UdymPX9Rl+CLeYzDKhynwwczymyIB8NsyR15dC7Rj626/itzKuPsJkbqamP3MJlGYtYH3S6+3Rm6zOtc8Bk1atBdx3Xiluo5o/buQDAXRHo4VblHqXYQ9grBBEDI79CwcFE+biuSfy2qmH9mz/4F9QXKWY4VbZO4UYcNcXSsqJ6d3Isb1xOJjJbY6A1rgEbb+PWq7V4vIFiQ0XhSHAPWUY4V3ziZ4WnyVsLel7tfgS/Scx94f5o/o++8i9A9ivTpUpmmnbwCk/7Ka6Q/06n/g8SB8kbRCNxcxx3xdO1TfxsEqBk5M9zAMuUVnxRJRvYikmHHXvBGRdcFzDkTXoDAFB9mLD1ckF4AlDIIS4POy8rLT55y0SU3l5PQBzXuEcCQT+lZbYT8w2U4rav6DEu4OCniFPPgfm0ThKeH6o6pHbOpn9me07ICWLlcXvrEpW04zYgt4QyXoT0RxYbzXdL2WS6r+yOTwTT/WfzPjiy6uX/1LtKx7j8EsMmpeLPJqrjlF4+5TDHyksjMMdcbaPMcK3+3LsxcdBKgriXHeWoInXCWgF6qtUHP1Sj5Hb5Dl6mz3k4lxDZScJYIvnFhEy8gVLP1aGGcawM9chhecqpZ4mgWMV9R6FSCvqUsQcpuCb9UQecAnVFJ4lcr498mT+y4qQrfWXbN9S3+M9rxqgvpHZmcmXK2In01afTWuOXz/FbxKjOMy+61K/Wf/bv22PtKxIvusg165Li3Jrvo5xSB1KwTngnA7QPcK4QBAtq1bll5Yc/ZO+T6ClDKNpvX6tx/4F/k2rxCD/qrAQ+dURb5so29F1E5dCjFqNcGaf2YY0Bi/p4CxscbvB8s/CTQpGSuKFLLl+0F88TMM/kgRIsJYo4DJrOo3IjJugnQZ7li9/pN3LgW8H1VO+mFnUmUvaGxzUbgSkD6OFdm3I8/YAvRss0tnsLR065W0UQsYLgi5QcjUU1mf5HbqGsx6ddq1065BnQWdvtVE8JRwVxpQQ5lxgBDv6FjhUwq4l7TVpdXDkPs0QP8hkWcyLxCFd41uq3vPOX6LVQWOFcR65ZUZtdcyjDZmxM52rHCZ1jlqp28WwUYaYoA1dhPLrgYZz3lcN4rKyp8iYZ1R+lTSCt9T4Bzb65ZX1xLH+FXkRm33CxG6hER8zDxReGc1vMgHVr8VueZRmVh8sNSuGmcYXbNKp0ShEoSTnKrwfv+HbPCr2LWY+TfieL23rGb6iJ79D+wOktsdK1wscUm7Pjs44Q5iwbkas7J1R1H4q0HS5gtbNOFeJ4IwMR7zSSkMetOxwhorsBVmaUpj1fZQTBN9XyJ5lhUdPK8q/FkR9ghivTpUZtRefJ7GSF5WMz3Rs/+wY0jh62RV+Poi5piva4fq2zhYs0wz4S6F4EsFY9pcq/dt+ZT5FV5kg5h/8/PLINu9VQE7gairCH9cbUXO1z/6QTvCyeThGlF0MHw4jEi+suKidI3Gl+wKWos7qsucQXyCU9W3dUZYltxB8dQhStFl5MEvtWWSYYpUpQC/BctNTdUB/nopTIYYJyRjvX3cxKidvr7+l6VbGhv1HAyiS52qUM5S+aid+itE6eDc9Mx118zVCvg5aTWQQmWSKq7NLKXLBHizuipUFDa4n6kN2p+EbtGYjFq+Y4XvyF2G7y4C2CKhFQJ6PQ85Ti7XLWq9itgbQchtCL7FU+9D4+oyPoOBF7mudnD1qZs1kysVoWNT1xyBePdFCN7KzE72Oxs4Txg1TizsE2xqXGoIna3EZzJvbqt/+Kyy62Y7jHWs8G4l6NPuvavUDyeVifQTxLK1T25GWCVKLYXndVn575p7PrzuoBYEZh2kc1Ow9BswTiegrWzRtcMpTBbiE3Ps/+a1Mu30LSD5N3l4OVNPUWpfQG4tr5M+s/4c/rnIObR8P0i4ryrhCSzGYSAMJsF0iCSgcLfRpXzk7BN7FfLBM+8eqJyS6k+emkosVaLkYAC7OVYkX6l/XrlFzr3N7p3B0tItGdQiBSE3CJnNDxilm7DNK4PQNwiZQdmgU9fOAOT65AOd+yAYf222q2mn15BXvx+XKY0tt4MTCw9dh3O35cOQ7b4AwSwSvNnygYverPV+3ioTwD/PmEH4bF6Zpu2+Q8BkMOZr/UTR7F+69dn44+OpVhM8ZRJciKJzIN4OAHYGqU9B9KxTFfJxFDug5dW1xDF+Fbmmnf5KIGcpbgh8icJbpNRmyeF9mskbMudTmUgdL2tWnW6UbZDFYCoKOxDRZcmq0K7/h2zwq9i1mPlHJy/+nbD34rKaGWf12O3AOlLyjGOFexcjI9+ejdruvgIM97O3WjWfVEX4xGSsb05CioaPEbwRCfkZY6LwT2fMDr/FqiUtMmdaQ30wydPKMP6oWcaLmEsQ69WhMpswXJfVvDG1Z/9hRwlhUbUVzrJrEXNu3bVD9W0U7svUHzvA3gtE9CxBPkpakXXNiA1M13WwX1uXNgQzfEgXmUNEmzDkN9VW2MeyNie554OgmeXvDOpFflD8B1NR2QRi+FUjYuBhBdw7tyo8pZXSWXaNxtNHCuRsEjTgqCoMFKAKwNYQjNWEVE0yfEImlhHJEWH/fhm13Zle3aoyKu++gaHUbXOH98kZLDJt90VivAOgZZk+4UiANk82VrtE4+7tQrQnsZyTgVl6AWht9mmh62fGU1cQ1G80zAcIhwrRjo4V0veXXJmlPrkQEa1k4B3HCnUtdJzMfVDkNYV0D2wfmLb7sbCMU6B/C+F5KcuJcVuIjk19cviW+wogr0OoAZu0sbUOkkcnLTqQia5WQudm9lvx1Qe/22Cb3a5zrNA2xShSQN91sqsZd28DaV3lO3+/eXJG9ciIvs9l+VYBuuTr0hgsTS0CNAavSue7QJRMEDLOqq7qM7uNvhWm7T5CaKiqat1H+wMrDCvyg6QW0zpYOpVAq8FSDshyEDbwQO8ryHFFwFflXatM3GW/EkmpqFMVOjqPnfLKzWfnQn/vDJYWaqnsfkEtUhByg5CZtalKN2XWlUHoG4TMoGzQqWswwadOuwZj1859ELBdTTtdLx72gOIDdMZI0godsw7nbYt9ELXT00X4b5pRNVOmKHm9DPy72Va/VIFjBbG/8so0bdcRTx5SGlerIWDzZq1XttWCkZssNe3U4wT1PVias2V09mlt7S/XGN02etWpCj1Q4NwK6ZZX10KE5Ojzq8g14+7XxPwXkPIDWkL4R5ey8m3ePaXXT7nmYdqL/8yrfz7G6LLhVVkP7kA/MvBosiq82f8hG/wqdi1m/pWJRXuSqAeW1Uy/oseu+y8moyzpWGFVjIx8LxvReOpgJhyqmLKCY2LgMSI1ti3Sl6jt3sGAoRiTG/feK1/HL9n/x39MbBEENRPueBJaApa/NvYbr0A3z7VCzxUxlyDWq0Nl+oQ0zDstWzDjqV79hx4hwFInFimUhbjZFFE7rUmE9gVhewE+M0TenBuL6CBWh+rbOKAvc9Ak949K4VlAxgvopw4I8gamaxE+U2jXhoCx7c5XrG5iJRsTfMgLXdbqVygweGOdGS2EP4BoL8cK5YMUKWr+ZiK1D4TuIsbpjXvkcQVvzFyrX7LVJLLk6g9VCjQCHvyzV0huB5HOLO1KgGZLn9JU+uvv6XpvbHJkv7m6r2m7k+uWpn4s7xWJgniCU9XXzn2+u68S8HprvEWBjIWiXRzLxyr2MVBF5GDN0N0ULAXRmQL+0olFdIZ5wc1MuLeRUFew2Az8kRT2c6ywLs3PESxNzTaEr2IYS0XJ044VKTYDv6j1KngSAe5Z/aEYItP0s5soTPM8Omz+yFB+8qC2lc+ygZlI6zV/iURaPB9qXEmBbOpY4dP8dY+njhVSpxFLi/Nu2Wezt+qx056PdfBHPj3kOq2XGV+0B8h4W9ibogy1fbIqvPe6ymzHJxqDpenFAI4jlmX5/IcJ9yrh65Ij+r7RRl9N8PQkGFNJMC/rmUthPAkuaQuDOJ+uTb9H7SWHAt7VQugNNl4n4gMgvISJ4tVWeEK+eWTeY9rr68M4KXWfYoxmhSEEDHGscDZZaEsh6+QDBerud+sMlhZjrf/NIgWx+EHIXOfDqtDNWvoStbhyfbJBp67reCNs6+YS5FfDDvLTJjHrkw8EdRasTzYIUFf5wbTTTIxB+kWNgL2T68aw3EJXM56aQzAmQLhFuZ8ovCz1tWYRZV1B2CCvzBxERH+vq8PuNX8Of2/a7jRA3iem1zL3Z93Kn84s22gTtwBG42K2dV5dixGW0fdXkWvarksenwxSPmGEKLzhldXtMP/kipxZEabtnu+t/mWfsi4b3Zg1T5LuQjQd0nVzJ9ZDvzAU24KwQRAyO/QsbCA4oUuXLZh+c6/dhrn5AtbFGlW/HEbt9J8E0JlgfjllZhOSB0TUldUjQi3w6pr6RO3UvRCqhaAJM23aopmThn/1xMUtXqx1QEbjdzaVC+qMVTHKTq4+ZZMFRegcxHp1qEzTTv0FUNsuq3njmZ4DDjwUhJVOVeiyIubYEGwCnQrhT2GUvQGp14zmOynQQ3OtkH5x7ujMJ98G0cSiY0TUBAKNF4IqVu8cc+xQ2zbKD0Jm854146mUInWEx9iIFJ51rNAm+kczkZ5E7H0NUX+Dwj4CHORY4UPyrGtRukYnp44VUZeQJ2O1XFbyqLCcM29E31mtxsmSG52cHi6enECiOclxgUAGQ7AZQCsUqbkM3kAJroNguRAeIRhPJGO9H/LnZrsv1S3+rqa8z2b7EuS2pBVpwXreNLaZcGeQ0PNg8YOsTU0M2llEzq22wgP13xqgKKRSnycZmKWnEcFNVoWvLmYvmPHU4yD1A7E8TwZ2ZMHFjhXWBDzZwVLb9cSrH6yojEUhuVW3UNdnjqdC8dY79NzOt17F2KCNvo3BN/crBZwljO9F4Qll0LVzTynqA1Rr8dnB0rg7Q8DPKVEtgvZC2A+EAxwrfJi/7onFI0X4SI3tmylU+0DPAcNecqpCXUAkHTD3JhFF7a/W45oa5xfyPIlMzviotU4y25lb03otF5bDFSgnlFHm9azoZhI87MRCz7flA6adekWIblcesgLkonAdgCmOFZ5apM2zz5fE4mEifC+ANAibCdTl1VV9phUhN69dByfcIR7jViU4AyR7C6lDHCuky/Hba3nlFqFju107g6WlWzKoRQpCbhAy18ubS+nL3eaVQdg2CJlBrVenrp2B3U7fCsYHfLsOGSepldumVxMj2voBtcTzrMWejcbTH4hIM+t580sQ4XlPeP8iSFiCOAvyyjTjqc8VqcuE5Sutuyg8Z5AcoIHxTdt9WYCZqlWZUu3SRceV9+67rWOF82EiFWPivLoWIyyj768i14y7S5XCUeLBx7zKRyBhxt1rvFXLty/r1sMn+mhqDNqLFE4UkSiI5hF7s5wRfX1svSJaEDZollk5Zem21af08omsOqB1mK5NWInL3pv+gB8sVXjOYy6WGKndl43KSe7JirAbBFm4vUK4XQh3V1vhl3IJMW33IYgsJyEf71gUHl9WM/2yz+4+ucXHiaidfhbM8wHys2REySSARjpWOCsjph1lO8yuQe0tTXgFYPOlNdOf6zFg2EEK8JJW+KJifKoy7k5XJHNFaHkTNIoYOBmCHZwGduBggqW2e6KAbgPhQWHetDoWOa8YvXP0/T+/Xpl+sM+0n+vWrF79g77PNvryeFL1MU2EZNrp14joVXj8LoiiAjnWiYX/kMc+Rc0/Gv/xSIGRWUr/EAOXVFvht1uNkx3QslN/BugICF4myDmAuk1INPHOQhK6RiDngfAOMaaIwoMkuLwp48yMp95ek/72la6hzf9Ayng0WdXHz/5u3cyE+3auLDYhbArCw44V3kJf0/TBgFgeas4sNahKQLVOVZ8sXOT2bOifGyTvw8MrAvQTwqPVMZ/grsUeGPiIlBvd0yuIsUfj2s3qEwr1fPVQWlOEDxe1Xr+y3Kbg2/dK5M8ilNJnqnjeqdUjN60uQrfWXbNsUGm7M0nwVHb2ouwKpU5PWiF/v1TGU5owabBi0piyza0xWPq8t8roN39M77wZlUXovk7rZcbdw0H0ICBPCWTDaityVvCZpe4qqecDlFJ5/VIUxpGip5PD2yRnqjDt9BwFnN/07JtpOyFcCEJ1E/HautrVtNM2sdwrim4sIIiZ169ad4gmFg8D+Bp40NAIg0XR0Y4VPqAjz9gibJDVtTNYWrr11mmjtjNsEHKDkKmnsD7J7dQ1mPXqtGunXYM6Czp9C6g45BVZvDidXk6MPYv44trena2FXU079R8SdV5rhk5ReJrq6/+YPLWBNbeAFsR65ZVp2umvIXJGEy6bKEw1lHHsnOG9/2Xa7j8I8hyYWmTDrHYX7tet73YnND3oFzC3Qrrk1bUQITn6/CpyzXhqBQE6q80n+NKZxuXlGDjrpHDOYI0uya79ZUnPLhv09hnP/WuEK8UwzlTw5ojQkWVcf1G9Kh9J4O+Ssb4aU6/QFoQNmmWa8dT9TiySxQZfqHKt+nWYrpWJ9FgC/rDsvTce18FSTc7CLGOqR0Q0dmBHtIpKO3UqgbYmRhb5is5OUUrZbeEYRm1XZ7+lCORnv4jC3SsWznvoo3GH+JmmTc2Mp+cI8InS2IMNwdLHFdSYuVaodYlxe3NaZ7tqVnNF3FUxPm9kGV5nmZkKV9rutSTou2zB9Bd6DRg2lIXKqmOhgoOOQ8bN7LZym51nalZzAcaCRLM0P1eGsmfryLuj2opopulAgqVm3NW4kmeQ0F1C8nvHCvsZjuvQfNsOeOKHcJeuRiU8oK2sxSLG6ND1yhi3YrCd7smQN4lxuO+jhMdEqTM1ZqBpu9XE0DAIM8VQAwg8orFstyR/HRxfNJQUlc2pijR/VIj6weq12MGi6D5RuLp6eFZWd3ZAq4kIifCFgIaS0H0MiQOYo0DjATlWQHUkckvr8t6onf54zeJvni7vvfnuyqBn2grOmHZ6NpgfJ1CLbHBlqK6e8D8cK9xdG8NMpG8k5l4QeiIDs/QEQLoXe8aa9trSf2buSmVKE8ht23oP7PW4u3F9Ob4HY0jjOdQuGWEbixaYbwW2ZzOqP0ThERI5LxmLtMAWLWJv6a7ZgfiE+7YSTBbGe5myGGTCkFOqG8rXUWmnryTw1sTU4j7SGCxNGEL958RCPj5oB7V1Wq9G2IBxJPK0EJpIU9dJZjvzagpu14tHeygSzmsDRZcLZIZjhZufp1pdo4Ol/xLG8QqytLU8IRpBxL80Ea/lHW9th5w2MOPu0yS4TZ9LjhXSxKjFtLx2NSe5h0HJxcR0oRAGgXCKY4X3zTNIXrnFKNle385gaemWDGqRgpAbhMycB2vp5mxxZRD6BiEzKBt06toZgFyffKBzHwTjr75dB74kS42f3DQx7SMkewB0VAcTPKWIeTigWpRHM2EyyuSk6lMihZbKBuGzeWWadkqXhY8lJj8zUEieUKRG60CMxjPVJcKtmVxX/Ldmpw22HaCZxTftoHtWUHvgV5PbQCpG+4G4TivBhBfRRQ2uPqlPTrZdHTirXZ5e1WWj0FrMO41VR7I9CT0ikKuJ6HqwfCwK9ygPV80dGc4iJmhjPfL6QQnr2Cyz0k6/UW2FDixBRq5LOkzXqJ2+HILtly54Y1pDZqncA8gNjtX39Y7SNWqnxwqkDzEez5Kp6AoI/z0ZizyRa7yonZ4oIl+RoCHzlHD9iu8/e/HDy/du8YJn2q5e56eI4Wc9scKjwpyrxLi9aZVsVz8Iue3vnwS4j4CYfOIbmeLEIjp422HBRzOeupGAXksXzHip54Bh+2dkLBW0XAMfmVdudN/qNXgyHgpnEehtIeoP5r9B0bGOFf5zR+rbqJRv1+gkd6AoxMF8G5Sxn2OF9Fjr0ioq7UUnEakTwPgFBI21u6KsS/k5BTIoB7q3WgmvqJySiqCenlSC4Y33kXGAetaJheKm7X5PwDhNIigku4BI45nqDMei/LUysVgHNk5jsP9lgYQ14sFDyVjob9F46lQGHemXyzd+eBCSm6ozAqqZ65U5cNR2zxOgkoAvBXQoCe7VwVIC3ifQXSAZo7Fv9QcRUbiTYNyWtHr75fam7X6x+ptPbu22+e8OFZJX28IhNOPuPCi6jzz5qPWkNfmf183YfP7xvZdV2u7dOqMajCebM0s1viVJP6cqPKoYh8omb5T7f3xt/NlfT73aJ6dqajogX15W/gmxHNRou5nequVbzB+zXTGZjCWfL8X6QTE2aKNvQ/BNV38wNJHcz6LkfhG5ujrWd8Y6yM8RiE+9S4SJxC2D5AzZkBS94ljhjfR4lQ1kQxsRowWcS2OwdLzn0cHriKfaelrrtF7R+JK9Bd5UEO4mkWHJWETDO6yTzHbsXnHcNFn01ep0LTHMgtbHoPNYZEG1Fb6zLR8w7fR/FbCPsNRn9SEcKYSKJkzZgsZs6JQ7WGq7NgQLQTjKscL9i5DXpsxMGWYifRSJnAnGZQLpD8JpTiziZ4q3Z9cA7oc5h+sMlha54hndA9tUASz++qRrQRurhGVbn2zQqWswN61OuwZj1849G6Bdo5MX/yLsfUdMQxhsklInOFbYz6Aosfn7YMhM6bbym/QIgO4DeTdC1N+J0Ywp5WNgwRudg2CiQXcZQQAAIABJREFUrWGD2F95ZZq2u9wAjmD9Qt7wkqkf6u5zYuFHTNtdIIzbFVpiOjU8wB/44pKlP2385Tnb5y2JKtDOeXUtUE6HvhSU+qBp2q7OfjCbfEIUvaDKjX3mnrTJf3PJrLTdJ+t/WvTfLj37Ptv0uy7jJpKvIOofAqyAyNYEvKNf2MXj+6pH9i2U4CcI2/oy95i2rLe3pvZjYTyoyuiD5Cmhv5W4Tk2XdZiupu3eCpHuyxbMeKWxDH8cCFOdqvCT66hjs65mYvF5xNIF4pfttmhCcgmU+mdbRGhmPKWzcv6lmF5t3HuXrna/qvngwkEtyKI0cQ4x30tQfqBFFB4WlouKzJAt2a6mnX4YhG3Jkyug6C1P8Lwi3rJ28XfTF5w/IBtjt0TjmvHULSC1wbKaN17pMWDovgTapNgMTX/N4ZcT648MFzPJtQQsJvDLSavvY0G9HzQTDIGmC6RovVub7Pe3vDOqe8VOVQQ8BMYX+ndWdA1BqADijv/lPcZ/fokmFu8s4o0jpnN8XSFnkaHIqQqN0GchASfreQjwWyG5vDoW2TWPm7Tw1z0Sqd94QlOJ+VVAvdh47YlCtHdXJUevYTkGoH109lbjHrkdgrucWPjlVuNk7QMznroUSu1EntwPwkOiM82IhgA0T4E+YXhRYblFQX0qhFsJdL8O0Gq5pu3+sHJhzcXdtx1wGETmVsciGpswq5l26n2AbiXGZ1nnhCaNgrokWdVnetRO/ZVBX2vSt+bMUkMug6CfY0X2KWZrRW1XQ3fcoz+wNdrkr+l3pw1f+OiZLbIno5MXby7MDjEaCGEUTVfdyn8z5/iePt52ga3k86UYPyhQl3zdGoKltruCRBqqPwzcIcAdTlX47/kubuf3bN+yU7OJjAnwWDPFt2ii8M/V8MIfWP1WmLb7MIF+aiLxa+rY+Kx1l2aBLxJ2Jaeau9o/R7ph1ajapYs26NKz35wc+6Og6VcmFh9M4MuJ4TBkj+pYJFCCpyET/7NypbHRDGKMKURBvU9B+NGxwv7Hm9at58BDttvhXPtfxMi5pxohu/Yv4azNHSxNpJ/z95iiU52q8G8LmUNGn7x7y7QXH0fEIzVJnRjQkCKHOlY4X2A5r9wi9Wyze2ewtHRLBrVIQcgNQqa23Pokt1PXYNar066ddg3qLOj0LaBi7ylLV9V69QuJZSgptTuD9UNnUS8drW5zFdEp7qbs0c0KUq4fqkTkA2J8K2XqWlXfUCIkCuNBcoFTFflngbfJINYrr8zWGZCi6Dbm+nvnjej3ohl3PyfhywHVIsDX+AD/MEQOcmLhzwucX75ueXXNJ6CN3//ncofMlLKV36ZXkQef4bjRH54r61L+h7aywkw7PYtX/vSZ0a2XX2rtX0M4HUS/00QFID5KoNZo4g9R9KAYfPqvnbUcnbhoZzZoHIE06/W3BPmOQZ9UW+GCXmiCXi8z7k4AZPWyBTP+3phZeikBbyctPyOyI5omeLoUIs0kTZlCRdE4iHznxMI+Q3frFrXd58Xj94mUn1kqSsbWLnWXLDhn5xbYhP4+VOpyeOzvQyF6gMrkiuQp4ZlFTKKkfbDnU0u3q6+ttcvEuKge+BOIL4bQ80IyS9asPHjeqK2GFaqDGV/epz2Csmhi8e0sXLa8ZvrrvQYcuJeI9HNixWXTaV001jKAQ0nkQyHahSDTklbkxICeuRsDL4sOAtSVIMyAYDvHCluF2iVXv4GP/Pt5o3vPHyFSRop6sYc3FcQRwl0gdZNj9SklO7okHyhgHhWm7Q4hkeEQamCUN2goRPZwrPBRpu1+S4wjfTkk2whp3L7wDnnkttDVtNM3EGQAGFcLyRlEahVYJgrJjUJ4l4jWQGgXYrnPl6twixA96FSFXmg1TpYNogn3KmFsSYLxIrItDGgM06GA/EREnwnkJfLIzzgUJTeS4LFkLOJ/1DLj7vIVnzsjN/xt5RECfFodi9ySa16m7X4sLOMU6N+tf9cfP9jDJfNGht/SwVKwZuemNzLK8P8Awl7algWsRXMX03Y/JZErIfSfBt3xyM+fzbrxkxuPakF60xCIVjPIDzj7/V4rg7fzbKtfqojxAvOtwD5w2G4ted6+IKNOZyELqUeqrQ4meLLduQIZr5j+lWPdX5B63q/61L4LzYT7NIQ+IJYWeNWNmaU3CHBhDvzdIpZHQzy4h4HpSiL8zKtXMHXbYAMAHx1aFTpzHFH+0vaM0Uw7dRxAGoJmqkDOd6zw7gGdr3rUir3+5v5ctwzfUyNURL6Ji8Ipuo9jhXPiu1ccc9mAzY+88DVi6IzY7EZqNyg+tQC4kNbX5g6Watxm4VeF6KImfOJ8c8j4Pe/eqky4p5DgBGJcKwo7QORSJxbZrZgztgh9iu7aGSwt2mTNF+Rd/BJFByE3CJn+ARDATSAouZ26BrNenXbttGvnng3GB3y7Dpy6vNaoW/MZCQ4Eqd0EMsqJhfKVp7R3+6kw44vuAIxaH4PMwOsQNVogI4TkG8X0QMMLh9wvSl2VAzOtLdlBnAXtyxwnytw2XZdZ2qSB8QE8qVlAo3H3OxGMJuDHTKUbH+DvIMO4IXlK7xb4iiXet4PaA7+K3IGPfL+BsUF5mry1WQui8AzX1R4y78+bZWUWaSV1qfWa1FevdQttNb3JhqTo9x7kHBJ8Sh4+lTJcCsh7BPVe0gqdW4StA/GtaDz9sBC+gsippGgWGjIPdbAkmbRCLbIjfw1dTdudom23dMH0aj9YauB0YXxdHQu3YBwuQresFyPTdq8SyE+KKYvYRQijhLCo2gpfk2sMM+6+AKLZxPIP/8wgPtlbsbzn/DO2Py2zv85eUyKnaiIS/+8G7gX42mRV32ZfKWAOJfmAaS/dBlQ3iTxcwJDtSNFTEEmSMu7w1vxy5rzTtmqXqKdyYqqfUjSKCVsQoYJEHmoLe1OXIJOAly2YPr1n/2GDiWSrpBUZWcDcWnSpjKdOIEU3AcaVEO82jWHamAlYkg2ahJsNREB7COCR4D2dfd/0HG/G038SwljFPBNKDUxaoWOL1Vv3r0ykjiehY8XzBlJZuQfWMQzREC9vayIwUbidlLolObyPT/ZVZFun+bczVkVlPHUciAYrhk9QQ4oOYeB8EN4k5j0BpT8qfELAZqzoXscKbZNH91bB0tRfAE2kJt+A1AUEvAcPt4uBE4QxiwxsSIzNINBrogN+N5BSjyeH92nO1G8cL8sGpp26AaDemVAaougNiPyTpCU7uSjoTOXJSSvs3/dM263/+YOZR278+/2PaHev2+4X4vGlipRPpJjZtEwhPFldFZ7SgBNOz4FlbnMZfuHs1q32gfudIhkFpkUNNqEbV3378V//dcW+EzI77vHkTwO82nqNqXhSo+3+XleH3Wv+nBtfu411C8y3AnhPbvzA4Qox9Ic+/WFSVx34zz1F7qnM7tmBeNtNgmU8QLkySx8nTfI0vM/caMJ9BaLeAHOLj+uNz1pXEOSWdcUsroy7rxDhU01U5vvWgGE7i2AIBG86I8ItiCXz2aByUmokiI5SUAkhvsGxwjsGGdMw49+uAXX9ghiFfZxTcpSQ2kJntueayzZjxu8b3uvoScSkcayzmv/RRNE1Tiy8Sz5btPq9jWCp+w4EUwDc5MTCfTpCZqaMSjs1gkBH62Bp4316nGOFf1fMGVukTkV17wyWFmWuFp3Xu4O19Km2eWWnDYIJknTatdOu65MP6AMiCH2DkLne6RqdvLiXeN47JHSQzjICSSF4aW0e2r8Z+9B+vQcffwuJnAWRvqJUggDNZLqDQIYR48zGF467i3zADWK92pXpB/W6l6dblCIpuQKg15NW+FHTdpcIe8cpGC0A8PWDdo/+w8YqomeTViir/LjEe2UQ8w/KX9uVO/CRJT2Nbt43JNi/yRZikA3WX/uzykL9LtG4m1y9aOFT3SLbtiAfEgWN7XccMXqJQgURucmqUL4S1tZL0OG23eny54/aeMe9zyfBBaIwG5DPiWmEKDmYgN2TVsTPUiqhdZiupu2+RMBbS2umf6SDpUxyJinNKp0707MUXU07fT1BvgWjqTR4rRiSKgbVVcfCF+eSbcbdl0j4bUA1ZIgSDq1fs8KcP3rrhnLYxqahMoTlcAVa4Z8tBu4SqJurq/q0yELKo3/Jdq20UzMNUa95guWk5GIwNGnZnPo1y3u9N2a7NoOClU98twWVdZkE0phwqobA+wFGPbj+yWSs70Ot9TXt9H0gWb3svelv9hww7I+AbONYkUOKXZfo5PQZwnIEMa5khTuIMMWpCusS/JJtYCbc8WDZhoiWQPgLIVUJkUVOLHKFDuY0ZvacCMFMTSzlWJHDitW70k5dqYT0/vnEk/oDQGVbKeBDAWaA5EDy1G1iyJkbeL8c/NbIbbJISQoYr+T55/Mt006dAajexPI4KdqLgVEQ3lQHYoRoCAFfC+ERkPqGhCcWgHfdQtcGQhk6C4LvAOkDUkNJ+ELN+switxpCJwnRRsRyQ8P9l+4jyIxk9oeKLBtUxt2EIukOpuYPPKLkmZyBFMLVaLzvDZko3VYod+nyBTOO6jXgwEOEZI1TFc7JWG8m0v9VImcLZ2P8itIM1vShY4Vuyyydb84sbbgHnFgsfJDG5CSdDS5Y7tuEcEnt4m/fX3DBgJtanS+DRGSiEvIDS/nwtdvwhcB8K4hg6cBHxDW6L15BrHHsfeiBK0D0crKqz8QC9lFbXXIE4t1q8eRBRTkzS/WHnPv0hxzTdv9JDP0s1QJP1g+W9h+qPzo85liRZ0rVrTKeHkpKLiMPl0LhJBEZRaBXReETQO3gVPU5uRjZZjx1NhHtJYLJGrrCscJbrsv5mu98qZz2C9PqVe+3mQnaSoCQDNUfbxwr/Kdcsn9/R/X53SNb/5kYsVy/s6gwKX7UifnzKqa1FSydR8CjIti9rUqTdgbJu7cqbXcUiRxCQjcK0ZYguc2xwtvns2sAeyvnkJ3B0mJcqGXfvItfougg5AYhU09vfZLbqWsw69Vp1067BnUWdPqWxlKbvFg143ER7STgC51YZECJ9xdsN+rePUN7n3QbhM4Vj7eEQQ8TqYtgYAdh/IFYGjDb/Jd0ujdHGWDBD9ql6phxXbs+sMdjy3p7XWr/TYyhTdeIwvloyJq6y7TdVQapA9jjFrik/gP87geeKMxtlh2WoPv65K/t7tmBU5eHmrOZGw0hClNI+PhkrG9WhonuYtru+6u+/+LRDfptP7dd2ylMBlDGuuxd8AMILxeQDdPhtt3x4mcO77HrkIt1xqEQZhHRSrAME0UHMPOgeSMix5fgAx16Fpp2+k0S79mlC/6xUAdLdTBSiHZ0rJBfotcBTZcf30KCLyDwCV9aNEXHgtAjWRXyP6C0btG4+4oIpmscWv2bkOzJ9bUnzvvz5i3Yclvj3/pni+DOIvHmSvaBysmpE4jVOaT9TrgPQNsQ8O6yL+be/9kNR7TO3GueZtROX88iu2rSHSF1CcQDiKaDZKS3Kjxs/hhamWmTaCL9oA7sLK154+2e/YfuDqUGOFWhnJk/7a2dGXfHCCSqhB6EorMAfN6Y6VySDaKJxcNEvKuI6XwhnKsJgPz1Urhz5Tcf2x/+Zb8n/JdVXfoPmiGQox0rfEAx/tUAd1CfYJZbDOA7Fu8VUkatgDZSSj4SlgFC9KkisZNVuXExCxivpPkXItdMuFeLyBKdYd0YqPxQBAcTIelbCqgXUZuI1N9GynjGscK988jN0lUTogFyDEReF1AUJMsAelfj2pp26j4QrSYPTzeuzVUE+muOj3m5Alp3QfT2Q3NWoSh5gphOba0jE65WkL9p0rbolGXbs1f71PKa6X/p1X/oKM055VRFjs41LzOe+kEBa7PDMzspndFJ5bpawLTdhfD4AiL1TXNmKdSuoniMY4WbYV0KWBN9T2kuM9f9mXALr/75p/ljtm1xNldOSe1LHt1BjLEN5xCeB3n7OVY/v3y/wBaYbwUQ0KnY1f5xWTcYKWL4jOFi0GUC783qqr4t2OgLnHtTt1y+NQ/sB+5zEXvpsT7VkB3ReOpdEbxKoFxl+Kdr6BNNllakPs3dB01wh6huuFIHS5lwIurX7EnlXXYglpeYjLLqWKiqGNlN5IksmEIk0xqzJQPzgYHxJWVl8OZA8MeC9FQ0uL1zeOdxr5284ba7a2LT83LJY1AvUpjmWKEOyQLVMBxgXA8F27HC5QXNYW2nvHaN2qkzBdiPmG5lQQUZeMCxwlsVe8YWqVfB3UsOlo4aNUozm17bONLTjz76qMbTwemnn74ZM88GsKWIzOrWrduh999/v/9VqICmv+RnlQIVcF2+LnkXKp+AHL8HIVMPE4TcIGQGpWtQctcnG3Tq2rkP1icf6Nyzwfirb9fBE3/owkbZuxozTZNLkEGXl5CZl3kLq4jarmYsXSaMt0jJTRB1lRCfApGfSJTPvtmAWYq/O1VhXdZeSAvCZ9uVudeTbkVdHd4jxtosKOUD6H+brApdbybSHrGf1dKi+S9x/YcdICRdHSviB4c7oAUx/6D2VrtyBybcTQ2ghry1dhVFcUViza0Kv5fLVhqXcvW3n9zWfbOdatqypSicRoI9hbCtYlztGfQbEgxkyD3zGstC27g2CNvqQOEjJPypQAcFqbcSXU5Ke4Lo/WRVn1JL3TtMV9N2HYE8tLxmxo9+GT7RnkQ4ImmFDsxlJ51pXdalbDOUG6uSw/t8W4BPV5iJ9L26JBssWWXRQjgchO3bIpkw46nXhdTfFcssfyyinZhrr6weWaFLGv221+PuxnXl+IEY+zX9rTXJTAF6rvM+qIwv0pjPV0GwDYh6iOC8aiuk5/x9W+ObcddWRJ8Li85gehygXQQyloCTcpWSm4n0Mzrgtrxm+vM9+x+4G0jazAxqb86VtnstkepLHk9gRccQpFsjdl1JvmXa7vkC2Ut59C4UNCxACoLLhHBh3dJFX9Wcu8vllfGUri4YTEL/ANFIxwq1CHjnW6NofNFwKMOCJ5eDZG+urzuDyruMh2AUiLoDoskDZ7flS/nkN/5e0vwLkF2hycqI1JeK6yd7ZNxBoDuF5FwC7QhhG0bZR8LeCNTzVSijaxwrsmceuVm67v7YN78p69LtPQjeBvBbQP6zVffwYc8cT15lPP2EUvItPPjES6JwFYm8qIOarcbJDmjFU/cDtIqkIdDacL26m5jPz9JRyRUi9IaGYBjw2PdblXcpn7WsZvppPfsfuA+U9Gkra91MuC7V88kglUWapD9QEmj7pBWK6goDYbqZSJqDpQzekZS6uBgW7d9N+3CjjVZHdLZ/c5a6EB3trfxp6/ljt2/xsaiZrMeDj+8oCn8lT4YlR0Z8YrECW2C+FUSwtP/En1Z2KfP+S574HzVEQUM7VCet8D0FzjdXt1y+VUNQd2oIitYXiIFRwkhVx8JXa1xfMMbkhjwaeqqQmlldFVqXQC5MO/0aCPMJGFT/85IfjA032Q6EPiw8cV6s7+3FzNtMpDV2b09i70lWarpjhTX+aZs+oHFxRVT5XCuUZYcCxq3Y86ml3etr694kRs6PEVm2zVNFNuCeBVeXb1IxjKSNYClzVxj0ZnUs0q0A/TK75LRBU2Y5A89v1S3UVZ9ZRcjNu7eidvomAe9GTFcrQ4W9ErL3i9Cn6K4lBUtHjRp1DBHdpZTas7y8/OfVq1frL9J3d+vWbXrjv9+YMGHCdaNHj/YxUZoCqQVo1xksDealO6+jFrA2BR2sJcppfVkQ+gYhU+sdhNwgZHbqGsxaddq1YfcG4bNByFzvdB04aVF3QxlvEsvRDB5CpMY4saLZKFs8DEXjqW2F6FoiTbyhcfywECIpcNmNRJ6fLSUG/UVEXq22wi3wwdo544NYr3ZlVk5Zui3V171FgrWlSkosIVrzy3K5bqONaVFT5kWm3o0ET7sCPoFHzjKnEu5lQcw/KH9tV65+iS4rL5+tMrIgdLDIMGj0nFNCTi7bmLb7zYqFC/6y0db9szJQdH+WeoWy8vFK5GWI7CBCXQm4gRWPJqGuTiySE5urcawgbFtROfHHgaSULl/cHYJVIPlRgDkbeuGxb42k1SX4QIeul2mnP9L7dPl7ry/3g6XgnUWpc6ut8MDWuvm4hUL7gcQAlOhMoKQVHp1nDhWmndZkUXOacEcz++crBTTj7gxAXiChOQ1nBvrBY9sZ0bc5m6VySqo/PPWIYjmjSbYmI2ExHp03ok8xyRHr7AOVduomBdVDILtB+C4n1jfZXiDDJ6uB8a0If0yEuwXoRuCLmdQfNbv4vFjk1Ux7mXb6cRL5bumC6bN77TZsF1HY17HChWUSZQiqTKSfULpcm+UFHXgUUkMcK6TPqZJsUBl3ryIiU5hnN2Ch0uckdKsQ/7FuWeqbmrN3Pjtqpy6HqO1BmMmQ83L5WHu+ZMbTMSKJgXExFEbXr1q5dVm3DROAnAyC6HsJAScmG1inS20lzb+AwfQHxClMNK1MvIUsxu0QeQAKR0LQVzOys8j2pHAoRJ0D4pmOFc4XhMjSdXDC/SMLLiDGhUwcBWhQdSziZ3+atjsNkPeJGzPzdFk1xIeTaaV/dkDLdh9ujTssJONIKOtDp48vKkhq3OPo5MW/E+a/LauZfraPsatoy2RVKCsb1dcv4S5VwFHi4edse8quomisZq/WWeTi1UcVlXEGZqkmxWrChSxgOYC9pyzdpInYsukCVhgia1YeMm/UVs2VJPq3Sjt9NAmPIdE28/HWpynUHz7XqigmsBWYbwURLN3T/rG+noyPyMPBvn0UncXCn7VF0FWQ0XOcL7piBMCtxMjGKlc6S5K2TFqhkabtriSRAyGkIU6aW0MZ/jCd9TlfV/sUqEfOboOnpI9mTy4D6HdSt/pjKu8ShpCxAf/y27dGblPU/TpquzNFJyszLhGFaqcqZIBo09ZrFZ26ZG+prT+HDKoQFgOK/sNcf8+82KY5n4PamF/FYDvdkzXRGuOEgmzQBpGcGXcPJ6LT2KvbjVR5DyjoD5VPkCfftJYrimYvWfpTjy/P2b5FZVWe8XMHS+3UQsC4FOBJq+FFPrD6+ZA6Bba8e8tMpC8F804kdD8RbcKEpxwrFCpF1wJ1KqpbScFSHQQVkWcmTJjQ4kGnMatUp2Cf9uijjyYzg6rjx4//rgDNOoOlJT4M/UoOlXcDFLDmuboEITcImVr3IOQGIbNT12DWqtOuDTs4CJ8NQuZ6p+ughLux0uVNjONI0VYMubkAJt72jl7frgMf+T6kupdfR8AREDxGrF4HcV3ThZnl7AWe40GsV/vB0kk/7Eyq7AVi+JUtfiM5Vkj1rAfuL4MkiP1M0xatIbN0aAWIxiStcLTA+eXrFsT8g/LXduXqLAqGmgGvgV1YN1Z4VJjPmTeib0MWYatm2un0yi+dMzfctvLLXL9rYhQhuR5Qtwt4FxB0CdkfGghTcG6est8gbOvLrHxy8RZUy7NAqIXIu3mCtvl8oEPXy7TTX4knZy3/YHqdDpY22uo+xwpvnamIaS+6BFBHiNAHSuQJNiRMZFxOnvdhMhbJWULfeH2FGXcfIYW34SGLmb4Ru/FQxwo1vJC3avqFk5mmaZZz/ZNH3uaKjOehSeisyOP6b2bc/S1IXiemZmxQUXKDMCZWj4hMK8SgTbqua9AharuPArRIgK0g/JETi2iMvbYzSxPuSRCMFRizlHhVDGxKRDUa4zWZg9lbE3JB8PmyBdOTPXcbthMRhiVj4dxsxe1MvNJOvQGol3XGLgNDSOEPjhXW2fMl7YPKJxZvQeUyDcIuQAdBfAzWp0Dye3fWXy/6zyOnv6MhBwToI8Jvk1JXO1WhnYtYG79rpe2+BZGFAP2Wf176SdnGvb8W4mMU6AmG6IrDuaRU7+TwPoVWG7ZWoaT5FzAPnWX+MoHuBsvHDFxECtsB9Amx91+Q8YVAzoOiOQYj4ZHoDNmyPHKzdI3ari3ATsQ4HUr6CqmrnKoGskaNTyzAW4rxlv6/KLmUgLeTVkR/zMhsuYKlj5Hge0hDVqrfDDoHntyXpaNB57HIgmorfGfl5HQlPH58+YIZl/QccOBAiOzqxMI5gzmm7a4gkYNaB8N8XYF+RHh0DZft3MWo/4oYPmlaU7CUFCoY9IBjhfKV1Tarq31WlfNceGvLln3CwPo151afulkLGKLo5PRwYTlek8M02A5TGcYx86zeHxaw9k1d1tp1mhgoLnOuvWGC8NmKPeKaf5HnkdDh/uAKo4XwvVMVbqr4LWLqzV1z+daH+qMmGNlZukRRJjmOV9UdZnQvX0yMrA8hjR+mjwN4oWNFbixFqcxrTHvpIEFdklcum6y69/iEiG4ug9d3ttWvgTywwKbvBQJKEcvzQnhnNfkBwJ6Z9wMfjqh+9TQCfQGG/9GCic5UJFvUrwod2RqGpZ2hK6LxJSGQ9zQYwwtRkUXCZGCSY0X6NfWv9J93jQkk8m79imURteEmmxCwIQhdiZFVji9KXhMPv68eGWlBcJpn/DaCpe5yAY4g4HlI1+2dWA9N2ldoy7sHorZ7NYDNwXiEBBuzgb85VlivR4fuLV2NtsZTeyr2ejpV4Ykg0gyEeVvRwdKzzz67x5o1a3TG6McALmwcwS/DHz16tH7peEwpdbAOjjb+XwP6HqeDp3m1ATqDpSU+DHW0QxWwVrpL3g1QoJzW3YKQG4TMoGzQqWswvtVp12Ds2rkPArRr5aQfNmkOCBJtLsR3OVZkuxLP1hZrpTMyAD5dMV2eJa+pnN0KX1fgWEHsr3ZlRicvGg5WZ4PRnLXWgOuIHT3mqw1SM1tknTZOxCd42nVYORn0oGOFigXAb8scQcw/qL3VrlydvQDIdSQ0qnmyCg8xcEm1FdYlpFnNjKdW/PzJ7OE9dtzr61y/E0mEiW4xhCYwsJQhccXeXqyMYwi8mRPr2x5BQxC29WUOGTezbOW2u6wGKA7hfzuxSAvykAJ9P7Nbh+lq2unFwjiqqyVbAAAgAElEQVR++ftvlOtgqUcSUYSrWpcAm7b7PMBzhFUEUI4C/1uEtoAh53mrlh85f8x2y9qYhw4SPU5Qr7dmMfb7KwwUYLhjhX1cvNbNtN13NLM2GPOhyGLh/UG0Awm/S6SUCO7UuLSiEM8kohDlMzdPdarCTxZh33W2a2Xc/ZsivCOgTUi4IhmLXJkvAOtj28EbI1Ab+0ADhLS3xjt63mn9sgIxUdt9iiEfLq+ZMa/HbkN/S4Y6zKkKHVTEHP2upp36F5huIuBzVvJ7Ap3pWGENJ1KyDSoTi48n5htAsjlAZQR8IUS3OlWhGdoGZsKdCgHD42dhkL7HbFus3pWTvt+XjLK/CNMQcO2XZHRlIvwDnvgkeqLwIItc2zojt4hxSp5/njEqTDv1T4hcRKK+NmhNl3rqdg3Av4XQEijqKsIfKqY7GufRlImmoQUKvh9o/yNFs8mTGQzsSAqXOFZ4N3/NE+kZJHhes8j7YxAuJKWSyao+Pr5sRssV0JoMwRckeLmpHwPDld6brRvRmSB8oTFwo3F3fyHcvKxm+rieAw5st9KiNX5oplhF9YZHZXNVedm2XFfvQwbp3zMwS/uI4oRjhfsWutaD7fROrTPx/I9F4IecEX03z5QTtd3R/kcAFv/sFkUJ8fjk6pGRBYWOl7m3oonFFyWr+vhr3QEtCJ+tGPzkT124rl6TKh3V4C80goh/SVqR7Ge5wieRy7c+A9SVxLwwS4yhthbwzVKmDqA6/rApSJ7ZrzFY+kcCL05akasKVyV3Tx3gJ5apOhvar7ZQuF2EnqiOhbJ9vZ3BzLg7VRPRaaxuUXiBlDooObyPJp1r/nhWaafOUaCjdLa8KLqARBiCe0TR7SLes9U5SP7aGFLfZysAmahJJAuyARndBfWvO7HIhk39zUT6CrC3H4m6wlu9/Aq1Qc/VJHhVf8hRSr0kHjfv/8Yz5Ekm4+iSPxpkKGra7hoIDwGp5wyhQXNioUISIJsk5N0DZjx1IwG9IPQEwejGymuCRmjPXHnlZl5sxt2LoeRoEtkUVPaRCG8owJ3VVvilfGtSUrC0sdQeGo+0rq5uY41RKiI+VkhTeX5nsDSf6dv8vajFL3CUIGTqodcnuZ26BrNenXbttGtQZ0Gnb2mCp/iSkJA3jRinCGFTEB4sAPi8oAcMc9Iii0gdA0F2QNSgKmZpkwk7xwBBrFe7Ms1Eah8w3U2SkT2qS/WAIWLIVeTRVGJkAf/7D/C7Dl3REBTwgxAd0Yqe/56Tvt6uDt1OUoQQE33Eq0KT5o+h5uzeRqWKllvgZNqUOyieGqCIpmTaTpOeiHjXVMf66uBKVjNt11u64M0jNtn1D4vaGl8MuhLCW5EYcRBfxCwJUtiPoKYmrVDrDKpMMUHYwJepM6yN7l0+E4itcf+qrZBfyrkOrcN0NW13NUTtv2zB6z19gqeGgNOcX7qFNvr4eKpt0tFMuG8bnnedB+MkKBpGIq9CMEGU3O+tqv/j/DEV6Tbmo1/iEpp8g0T8UvrMJqCdoeQcxwoPyrnm8dRsgJ4QReUkOIOEpgnXngoquwKGGgSRPcoUjfOYr8/8oOHjMeYmryno3Cp1bUw79Q6EbBIoURRzLJ98qc3M0mb7xl2N49wfhNUimK8x+nLpUGmnnlVQ85fWvFHTa7eh22mm82KJkrRcHSRXghNE5CdWqCD4bM1brOszt/8RhPCwfuVnwnXzY+HHmmRGE6kHIWo5xPtIQNc7scg2pdg5OnVRX6lXC+uW/HBHl559383EuBTSUAz0tRMrOfutw/ZWq7npYOkHStSJ2uZNvwnRHv+PvesOj6pK3+93bgKhl8yEYsGuWChCJqBrQQF13V1dC7pIZkDBuhbsvTew967MBLGtuuuuDXDtwtyAYO9rRSUzIEFqknve33PuZIbJzGRK4vyex+fJ+Q9y5jvf/U659773+94Xgq7UapmC82ni/909uLz7xxN2TezBDLFKB56Cke8AOV3I72ICLPyH7ff2aZ7zt81eEq1dgI9KThfh++FqbypolwHQqjMZ2ptK+LNMnFY4XpozEH2hyIkQqa5/d+5VvYaPGwxgbHMGc6bznWhEpVgmkTS90ZJXtMO5SmF/aD1doD5KZJaaTLES+add7emd75ryhSIjReRhODQcu24jZH+IvlIENyilXlswyfOK+f+q0IozCF0pGm6ZN5XMAjjF9nsX5TtefB9UPrx8D7HU42LhQTrygR3wPFuAjUxdi7FmTUVAd0PTIIxl7FNg6C6kmdu4rS5nAku/FK3PA9Q3qUYp+DMEFwp5N0UdJVoCgG6RcdgMlv4RgnV2tef8tjqWOItroocCnF7/7rzrYjzevAhKtibVa1CcUzvJU5vPGL5Q1MyrSz9jwFLA2dv29zfl6klgafRaJRwM4kWQf6coixp3iuLBAtjhAhIJfMEVgyD6LtHY9AE6i6O0TKWIvhRKZujGhuDiKQM/rQxF7hdhJ3HkDq0bHhGr0y8CeYCiTxOqV0C2ECuk8E5a6uLa5n2ST1wy3mNIifP/U+EZR+v9Fk/u91We9ky3nHugKhS5UQOW0pittOrslPIGuzonb3ZOu3EfRwQjYxRwPSAfCXgYwKdEpJ6QPZz15WNzZQm3Byy9JV6GH+cmNbylHZmlBSyfzF3znvwCRiqGzbw2QAE+Jncthr/FsFmsGHT4msfh2oa11RHX4sS1Yx8UMa6jaiL9NWHKyf3N2XkP2X6vWcttbYl9UFkTNWIl+4nD69OMKTmcpNcOePN6uMvngagNDmfds1Wzlo/Xoi5VxOkJ28ZvcCg1Z4iSm9ySx5QWf4mjkpelxNklPLFfqwBfAT4XdL74aiIHw3CsCQ3X1nIYBVDgJ9XQ6ZQFU3sli2gUZPe38LfqkZ9H0bLuFY3j4vaoeAsF19ZWV7RQuzV/3+72Lzr37d17df2SeYfEQb3W/DBcuNB6ayi1Nai/F5FgBkAg9efFiIFrM6bi3fhfAR4i6bED7Rb8+k18HXHfolKr61brxOGoTRlaLi/o86Ul2P3tv3kTL3WG71AgPwF6M6H6txYeLaJfIa2DbL8nm6q5AUsfB/Qc0SrtJVPD8BnL5bbfu3Om+TRiLiDvpfAQEVUKymPa2XiWkk5BCN6kwtUAzEv2jmK4LJsbFS6m5nO1kyse+S3Wa742KoN174tYV0GkBHQM9YMR28gNlrqCeLIOxM+A3tEOVJyaacxYhq8sqF8y9/1ew8dtBeJvdsCbELbKx88R933Vq6RLz7lxcFlbqrPQ5cjs3N4z1lcT9YM04Eo3gTzT/IHCXa+Gb5XgD9DyRhtVlN3La85WvKF+ybyLU88CCvaDuDyuCdGefGKS1Oc32VsZxjTg0zei1d7JVDStnmGKbzp9vJ7FfxaX37uV1sLXISF2K0M0mlyqTOEbpb2l/9uHeH/1hereEYr5yGE0QAzt8N8BfB72V1yXYj8DCFv3DJQKm4zVXPHUygUfV9f6Ky4cNXvFUVprf/2SeXf02n38dkIeEvZ7x6XaGHEfS0u6RBdCIyMHMhUuE8i+FP4IikfICAXP1S+Z92oM0FKd8uR5TQw9qiayr6ZcL5oxGhGF00nsRnB7EfkXIFsBZl9UXOwLRmZSuI3S4sbK8GsryAkL/Z58KlrjYw6sDEX+poC/kRhM8DMRtVrAz8J+bxqVT644F3nNDvTVLPcBJZeJo6c2r5cjCOll+72bqmwKcLK5awawNPo1HEw3gl3J5jRlkFg0pd+Ge/cFCseIlo9J5y4Flfiw4N67ho8bq8mS2kBFRuX2Qtz01UROMNyoq5bMf6DX8HHm44v5qDNIyBe0wKyNR+xqz525bPpCdS+ZrExQ3qLC4yxRh9ZOLDcfSpIzSyeLyLFw8KwoXE2isxDnQ3CoI7gzhyhlsgtmbW2vIDORxN2dyUel0L0JOF8BXgJDBPKmJrtbJTKD5JZ0eKhQznKcjXdZqmwhFMwHgXMpvFs0WtzDqXAlKY8VmHWbtgZGP/l9F2dD2UpzdlHxcWrr0NrJ5Rm56fM5CzP18YWit4M0mbKuSJ3LI/s/Twkuz1omn/f9oDK4/H4R1RXiPmufKYLH4OAmglfDUs/nWjMFg6XmIpo5Sz82Ik7xf7tnmVJnaa3TOEtXr169z+OPP57tC1w8doa7Je3rdq5Fn8ffTer/b/EylDxUMWwa+8WwWwybxfK1WHZ/TzHo8LVjH/ye1kDHni3OenXjusM5TwzoOXivG3/94LUzS3r06dN1m+F31E7uPySP+15rXRJra/itS0+SLj0Hr/10ockwatG6bD10v5KyrjsuOn7rk/IcqxhrNqvN3a567YDOA7c59tcP30pwYXXdeui4ku699lr/42d3lA3Y4aRfP3wzLWt2Q93Xfcsqtl7ZY7cxd6z64JVTvrxlUiHcZjnjmk+8Rtz/9SNsaPhm7VeLn+01bOwzzrr6Z8WyOjtNDXVLTt7JgEzxVoy4Zt2zO138n1E9thl+yeoPXk+U9PXYda9L1v/02f0fXTx2Xur1le87uee2U2bay+c+cKKJa67rVz169+q2+S7VjevqF793xpD7cvUv5nPRjufMGdJz8L63Nq36eY7q2munxSdue3Ye/mTr8pvM11aTZ2zp3XvSvas/eP38+Ho1g/YcMuau+iUvH//57ZMT4iVDblhwROfyLaZQrL7OquXBkr4DTmJTw7dNq1f+Z+n0oakCMS2eY0c+9MNDjdEfH93w85dpLz9dBmy3a6ln80DtsQMzlpKPfGjZiw0rvn+4U8+KP1CpsqaVP80t6ek5Rmvn3XVfvftcj533OJtO0zIpKd3i14/enhkfuMfOe5zesDr6yvtnjZxTQKzbHVffrOX2mv8tPc/5dcWKnsPG/uOT64/445pP3sjIsZvs1+73fXWTs/bXj6zOZQNElXRbfNJ2GbOPRz7w3SxnzcqFKxc9/2mvYeM361w+4MjaYzd3y2TzbVtOvHJA/wNOeKF+6SuB+G96Ddv/ye9rLqr6af6DRlSoze8yw257b5pV1n2YQZ6cDWs+Wnr6bnfH99bIB76+11m/9uP1P31l99hpdKg2ULFDvj4n9xt64yJ/aS/vXpHXZj+aehZ06jtwQNkWO15RO3nAqLbYLtI5gC6b7TRo12tff3X10lfymqtew8c+9b/7zhwZfXt2BrGjzOf2dtNn79pnyP53r37/VQOCuq3XkDH3rKh94div7j7us8pHflq4/vvPL2/8ZZkL1nTfoaqazoZl7/59l1R187R9MPKBb2c5a+oXrvvuQ8MLm7V1226EyarS756y05VDb1p0dGlPz7jIa4/W9B52wBadyvsfWnvs5gme6oSfu+7XZcdzHvuwfukraWKIXbYZNr60W68xcJx6iHQC0Ni0fvX7Vrc++9eHn7tdde35DZWS3rvuc489ZcAeufyL/33YHR+eXdqt77jVH7x2TtnmOwzt1Gdg9cYVPz7auXfF5MbVK0Ib10S+67b54L+v+fydq7tsMWSsUlavNV8sckWle+y2z8x1X4Uv+fiaw/LKMjS/8Y6bOmzQUZdd2bDih1DZgO1u0BvWvvLrJ+/c3mOXvS5fH/ku9NEFe/4zX99T+rX73Mowbr+dznq0oseuY25f/f5r7odiMw+qU+cB756wbZwesS3upvlaOevnReu+/eSCplU/tTh3euz8h9OFmijtvOO6H764vuuArY/V2lkpkE6/fvK2ycR3m7l3lY86bDRKSnq9e9L27c4sHXb7B6dYnbtt37Dq51/KvIN8DXXfPdx5wLZXr//u4zOsLt28JX0GTvjuXzOPrXvuttaqKVy/Kh/64R8Nv/z83IZlny/tsdu+N6/+5J2zP7/hiJ+Sz9eyAYNLd7nshVtUackWKOm8I4AmOI3f6o0bv1h85i7TsX59NhqO5Pj3G3b7e0eUdvcctPqD17NWrnTfoXKSKi3bsiH6w1Od+m996YbvPjmnpG//4Vanrrv9/J87zuj3p1NvgG5aoaxOe1E7i2CVbgGn6cdfP33bnOUtWvedRh3rbPj1y6WnD80JHif9MG0NDBhb3WuL6hvD9UtfmdBz6Jg71333yZUfXbpfzg8z2Wym+rr7PV/MpNO0Yt1XS1zRxF7Dxj73+XV/2WHVpwuzYYd5763d7/j0IrGs7qKUUmU9/uKsr//Pms9ra3oM3vMsp2H9M0v+vtM92TZMm8BSI9wEYLopw9+4caNJ3X+Z5HFlZWXzmkv05xogNZ5xavhM89y1HZylxclQyht9z3Oe4t1+T3Y7fO1YWx1roDhrwJwHxYhtMWz+7nx1y3fg3C2Uqc2le0/afm9CbbrAM7vF9fuCkcvFlPY3k9cn26KofSDaCIvEBARyt2LMV/bM0lDkaAomiYPL4u5ReABEjoHG1VA4RvSmv8X7bMosxU0Q3GBXe5/PfXk5e+R9/VXBlUMozp2iMd1wjUHxFJAvCGQ+iX3tgDf5pT1vuzk9bNmhVbuZMna1kuuEuCdTWWLlI3XDxJIH6pfMuyRXZummeZIjITSZMPmA8cWIQSyjriZyMCFXKkfupOhxdsCbjTs1nxD/Jr5WPrxsCynpFBaNP7fILFW4SyxcED7G20KQyRcTIzJlqMsg2EVEzgpP8qS9QKVcgCtsA61vNWWzqRdHpT0QFbSrvQmRieQ+vmBkiUBu0sLtofknJeoW3bj+FOnUubtmybkiTRdblsylI0PifILm91rxArPWbb/33nwC2tyn3XF1Fb0dfTChNlAhtOq9V87+/KajWyjaZ/LHF6x7BpSnINgcgr1aU7ivqom8AKq5q5a8/KkRkKOo422/pyBgMDMFBp5UkD8t9HsM92zOTNjWYuoL1V0NqL6gdiiystbvNeemG9eqYORfUHiT2oidqXzU3jMO46uJ3CRarFVL576U6SygwtuiVlWEJ23fFpGndq+BTE7vMP3Rsb2Hj78xOZM+27qkwrw8RE5a+OoLRS8S4Vg4SHyM0RbuF82nDU+yLxhZQeijFJVLA0CFqSQiGSgfMmT/1b0okJeh8Wau/USFCSC7muxo3+zoqaK5x6ol84K9hx0wkEaYLRATnEpuwx75pXeycFPy37TgHKVkHYlKkvUi/Eqo5pH6+IZVP73ZuffAZ5qv5/WuZez/2oSKNbl8NH/3zYr8DQqTRONSlkgADrcUyD904/ppqlPZp+4ziyWnaa3fhchWQmgh3I8vVLiHwDmt8WtnGn/ozAWndu637RihXGOy2kC+KZQzodxMU20HvOfm43eGPnmvWVOhkady+UBfcPkgQNznwtg180CIDLGrMwt05el7hrUV+VEcToVIC7CUggdLoB9ohJooRtsPjALqWQrPKaE60aF2QS63DH/YuFEQbm37KxIfgPL0J62bKdcGpaRp49qtSrp0WwmN/0J4NrV+WaCeNFnODliz2F9h9HJabb5QZKGIug+Ofl8L7rYUzltY7f089XwdcR+7qi4r/iluBi0MgYlt+70H5SsMFL93jZz180ilrNNFI+s60orXWVCfkKgleI2QMwFZaCp7QJ7XqXvn5Q1rG88G6QfkG4j8VzSDmS7U3etAzzyfseIm0tbAiJrIAItYKtrVA3gQ0CfbgX6FJDbm3AO+UDQEc3Y4Md5lKrxe2ogBbx/nzfZBKqfd+EX5ZkcD0JwC6mUK1kot3A5Qt4LOpZZVcuKCSX0/yLZe2gSWGoPTpk27VERiynPkZfEs0xNPPHEzw2EKYEuSbxtA9Y477sj3ptgBlnaADmZJ5b0BCjhwi2Gzw9fizFVHXH9fce2YryLOl6+mbltQbjbl5AWoRGY7GhNnYVVN5AZoKQVjAhzJTUP7RKmjbL933zzP2WKcsdnB0poVU0h9iGhcleTjGCqcKcDlJA80Lz+p/ifAJ8ULNeSlWr/3gTyvMa+45rK1x5wVo5sanZuF8ncI/0DBJab8iEq+IjGu1jyMb2rFiGvWPVsZihjV0+ktS6d5NWA9bPvL015CRsxavq2l1H/rl8w7IV+wFEpGEcyX07EYMXBtutdKTIeoewBd3RoQlmtOf+v5GvFIdCfL0i+IliNbgKXCm0XUS0agJdUnXyjyJcALAJkt5P7hQMVbOfw2YOk8AQynaAa1Y/SkyDO23+PyKqa2qmD0fZLXGSEiilwLYR+9cf1a1alsN4h8AvINA8opYpgRxoj/nsJzDTBnV1cUkvHSrjVgSomtLtENouFz31sUr9mw7Ivn3r9gz1yAsiu+wyZ9oxJrABRPDPs95sU5rflqoi/T0c+vfm/+572Gje0HyKl2IDPfa2vzUjVrxXgtOoVaBHeLZH6ZL2BdwlcTeQCaKwTSYLg4w36vAe5iHw1C0ZcIvCAx1XoDCKhCbMf7GlV30Xh91XvzPsx4FijMdlgycVGgz5I22G/XGmhtvK1Punsv7+gjgmav5eMThS9SY0gOlemWYGlN9EIhzEeFxJo3dBSGNiMcKH/YF4o2KGAvajbF1icMOLLeDlSkZnWnxaAqFJlH8jmh5MwspZK/CpyKsL/f8ZXB6PlK9I6rlsx/ovfw8V4NnlHr945IjcEeoZ8rmmB9JBoHpv7NvQZR60GnE0UOg9bzBFYNoac11tct6tSzXxzAfMERDFtc7TXZezlbC9EmwQkEBgjkCWfDr4ersu7rhbiJCtMJfqRgOCsZEUoMmBXeCVEX2X7Pf3MO1Nxh2C2Lz+1cvkWVEVajQljIj0GZAovHEkrb1Z6M1Bt52DcUD4az868g+xoKBChrgV1dfrn57R7B5aMbxTobwn5mw2nKG3nwZg8c+UhkB8vCjDhdR4ziQva0/Z68sqNb8TsTWFonWk1K5iJtFuC5Sxm+aui9Qelr+HYVdWdtKQMInhnn/nXB0t3H7w5ymO33GvCuXa2yJlIjwJd6w9pRVuduq0B5ntDVpHyggMcguFRrPls7pWJWtoF8oYjhBp4pGp9R8SaImI/m5kxK+xjlC0ZPBfSfCLWM5D8XTfY+V+BFDKysqfsDtExWRFaRKyrcRI3PlMibFFxA8Fal8a45DxTlyoUBV5APvlnLf1YiU0ipa9UX4R+0qINr/Z7xBfibtgZGPfbLVnExMSrcS82zaidXvNEem6m/9dVEn4LWS4TycvP5N98q67TtggktKKlSf1bQ/aBZxHAcyMUQDAflc7H4ZnhSRU6e+jaDpQUEqZCuHWBpcV66C1pQBUzY78luh68da6tjDRRnDZgjoxixLYbN352vo2oiOyS4u4xCpjgv2X5v9wLO6VYfMHyhyD1CmgfOFsTwzS8cu0Lk1NbEXTKMX4z5yg6Wzo6eTM19RWNG3B+K7AHhDKvMU+6sj/xTDC9oStsEluIEEj/aAa/74tLOVtD1+4KRJwiuVVTLqHiMEL9S+B0pdm3Amwz+FmS3gGto1W5VsO4ICqaKlosScTUK5sBjtt+bVjo9evbK3RztPFW/ZN4Z+YKlBI1gzmQ7ULFXHj4XIwYxkCiWwWQyke+Bhel2tXdsHv5k6/Kb+Fo1KzIiriKfApZeK0p90rSu4epU4SZfKPKNUE6n8HYBTwr7K2L8h603I2zzlmiek0nAQ6DLtFKtqtL6QpGPKOoK5eiY2IPi4c7GtTursu57CnFN2O+9tSoYuZ8Cr5hM7+bmKn2LK5CRWmJctLiOfrK+r7O+4Xsh9nbPNyUnN6xavmLpabvkzBgzwk0i1kuKerkm7rID3i0zOeoLRV4RzWdWvTf/qz67jyvX5Dm2v2JYIeupsiZizoKjRbv7zW205FpFPL/Q7zHndNszS4ORJ0ThQ7hnjexgV3sMv2EzWBp5DcDjhveOShY468u7ZRCby3kpcRCifsm8lRkzSwUzKPruWn8/F9gqsP0meyt1zB3OeeKPvXYdc70y4FgejQr/ZlNDVe2xm7XgcUz56aaPko+uGqGbGq9Sgo+h8VhiXpWcDOj/bYC+tQxWRDQ2nYXCag3JJLCYCSx9VWt5UoF2LvcpON1kSNt+735VoehVBMvrl8x7rvfwcb0JMQDjbqk2qmav2Jxa14pGepVJiYyjwyPcDybAQQL+l8BKCEas/fDNy7vvvLermk2Fp0AcaAfc7L2craomcjYpQ0TzNlqyC8izxJHHGtev3Lqke99doXEfRJ+kRU+zYF0E4uM436sW3qZoXRmeXD4350DNHfofMG2XLSde8yCB112eSqKTRX1ak8jxkJIZtf6+ORWzM401ZMbbJ3cesMNkAZZTyZVCDIbW00TUu0RDDVA6E6IWUfiURRxKrUdS5Hvb741xkWZuA6tmr9iVWl8iGjEeUIW9CB5o+yvSAO18Y5DpOd4XivwCyOGiabLaE02bj6ki/QH9iUA1c8MyQOEvoiXxPBbLLN1/N1HqD+Fq7yEF+JKxqy9Y97IALzSsWt6vtPeA8UK5n6L/AKjODps+taySfa3O6w5cMGGL9dnG8oUihpP2Qjj6G1i4ilSP2P7ytzOdr1WmgglykJC9tfDZWn92IDbDuAN9weg4V1gok5hqclyV+AXcXSj3ETwdxBwq7CSCCrvam6DB8AXr1ityrKmSaPU6LbWVpp5R6/duV0Dc086X0XOiOzlNfF40JlDJHUagsd2iUSkO+UKR50TwBhy4FTNUeIEOhxbyQSqfa6wKRd4g0QWQnUV4XNjvdak7crUOsDRXhLIcVu15aMl2CBbBblEeMIoEkJjQFMPfYtjs8LU4c9UR199XXDvmq4jz5QtFJwE05eTHGqEEwnm1NlBhuOva2hJnoS8U+adAL4dWabyGJLeBJVfZfu9OeQ5UjDM2q83KUOSs9Kw1jITgVkeX7mpZTddnEq9KlOGLHCZCb9jvzShcked1x7sVdP2Vs6OVrm+CrQj0EKArIDW235Nall6Q3QJ8btVuM2BzlGi41UPND68XQ+RZu9oTSh1jVChapaHvq18y//y8wVKyKxResgMV3fLwuRgxiIFENZGpIA6myFyQE2r93jF5+JOty2/ia+WjdXuLVjeKw/qf6oIAACAASURBVJOSaCNmUrCToino4vdKDIBWkQAhfaHIr2zCn1SJXCzAxXkInAysDEZqoXGiknQQTlOUWFxo+71Wpgv2hSKfCnkxKF/H/94s6HEWgUcMsO4L1s2CqB9Ec5OqtOAMLVha6/cmuO3yiHm74joiuHJLSxwD+PzRXc+CP+uNa32Ljt/K/Xe25gtF3gMwg036GylxS9SN2FJa84VigGP9knnf9Bo2digg1XbAu2su+8l/rwpFziDhM5lzib3nZuKqN+1qjwEY2w6WhiIvCvAyNOu1kvG1fu/fEmBpTXSBaP0AKO9R4Y0N8FS875e1hfhu+vpCdRFqdfTq9+aWtlKGP51kbW2g4rZCbRfp3QA7X/7ShO7b7H6GaMkre5CCZyGl+9j+3ol1n+Fa3PVqgHYQ/SEyzAgfacpLFkwpq7sGj4KSLo0NvK60E94VBwcn7Cj8TVNKagOeVFGctH3gC0XeVFAhmpL0HM3Q1FCwe62/4oiqmsirRtt+1ZJ5M3rvfsAAUl9o+73bp5qofHT5NuKo10QjjbO0+TrOBLgzlOoG6p8B9BGqR1ctnbs0vgaMQr1YnBw+xrs4l4/m75XB5VcKVIUQbtUHhZMB7K2bGqFKO/UH9f9E1BPNH2T+Rei3hCqWSapgeLBnF/oxxlcTHQvyUkL6CtkD4Mci6oWw35Pg7s7H9+Q+u9/z1eySrr2aRPQaQv4oGkc6DitUqboMCq+Lg6EgL4qB2KRouZ1KbqfWF2TJ3jOCQSNMRYSwWThPpArCI8Ptu39lWlu/UpccrNDU4izQqqS7sPECGMCUso7CMqGspJIblaMjLe4Hw8buSFFGbLA9QK5r0heKvg1yXv3SeQt7DR83yVDOgBRANhPgK03eUhuocEWCsp7pwch31DjF3Pe04FLzbFPr9xhwPUNmaeQEERlPGDFOtcj2lxsx80KaqeD4i0DGQjOtIiTNkMI5FO4IykBAokL+ollyYe3kPm425+gn2cVZX7dKqLJyAFslopo07UFlr5Y8NWGCk6fDaWsgRrOk5ohmdUzo07q2tro8Tegzi/2c925T2SDUruCWsaMFz2k0jF4c2Oy79thN/W1VMPICRc0D9E0Ora0WB/pms5/4eQdYmufqydAt5+S30XQx7BbDprm835PdDl+LM18dce2Ia7HOgo61BZjynSEmO9LwWyoRy1F42672lLbx/tJirgwXHwFbUVqI9lBBQJfbb7oCp4YDFWmZp/9P98TsYGkwcokIB4mWBDm7JapTk9IvkepxIbcSstXMUgpOhMIOdnVhitWtxL7w9Uoq3+yoeWFVBEbU+r1d/5/imnXPVgXrjgXkkOQsCCq5WChuyWiGB9AxhFxbv3TuFfmCpcaG4S/s6qzp/dqUrVvPjogNVnhsc28Q12YCnIKaT8VpdnU6Z19uUy16/Ca+VoXq/kjKeUKc6WbnDB93ggADSQlDOASU2wBXjXiOHfDet+8jLFtnRetFYw+tcKMB2+yA1+X/yvay4QvVvS/amphcZpncP1uWYVUo8gUp5wqZeOEwvvYcPi7g7j3o6yHWdSTeFiLBT0rhqVDqE7vak8hAyiPG7YrrqFB0sDZl5tpVg4dW+i9wOFUs66pGq+TFJcf0+bY1H3yhyP+EMh3kD1RotTywKlj3lhYJrl4y7/veww7oTtFXF/CxyR3eVxO9RrTuDcqmfSb6BCq1zK526ULaDJZWBSNviSCoiYFUsl1ttac6AZY288+C/MS9xoYN2y6YukVOsbbkmO38JDt13xBdb6gOkrOhk/u4a1PgiKNnhif3yzvzr9lGu9ZAa/O767WvH9dl88FHKS15gWJU8g+QB+TIkhxYFYpcTmIbIc6jwksiuEcTB0PLywp8mkr2B7iHEtyqIbPEYUJcicIjKap7rd+TEIRqLQYu/yJ5vwG6c+4jC2NI7G3oRipDkfuEjNYvnf9mn6HjOmnF22x/hVEXb9FGhX4crFFq6BWOas2+KNnNod5RRHUT7fwHUCtaci3LXQZcCwcGtOBabs1eZShySzIPqXu/ILdpXLtyTGkvzzSUchf76FiWalUoOpfU/47TEFBhJoFba/3eQrJBYx/PQpHpgEwTYS9q9ww1PNBtbiMf+mGhsjrfBnE5ug8xYJlADLfnnRCsBOQ7kB9B1ElCrid5D5RMhNZBe3K/tA+T8TVQFazbg6KmiqZb/UFTVgweZwcq0jhnC3A+HSgL1m0oUdZ+2tEbU+2Y51GCf3DIQQK1TMBXUvu494Oh47cWxUIonVp12c0I1erCVe+9vNY8a2gluwloaFGOpsPBOTIRE3arQpGPhbyClC/NehHQDvsr7sgMltadB8HOgForCivCkzxZS+kzOD+wKrRiAqErRbu84rmboSmiPl4EX3bZwnvMa2Mk8Yw0OhjdrInOEgWVTNeU0SYVnqBuOqR28oCPjnySnb5tWHGCbqSlSrjYrq7IxHGcDpgHf54qUjINmie3Z29lu+jKUORViDypnFh2PBWecXTpfosn945VrWRuBd8PfKHIuwK5heAMwwcfnpzfx5sOsDT3kv3NJinPoQqe/DzsFsOmGfb3ZLfD1+LMV0dcO+JarLOgY20BA301K4eTztlKx4QhqLDI9nvbc+9OxNUXihhho/mikeAf0iWiRPMSkNtBZHsI3hFKVDfJGbXHludVdpjHPSnfLtnB0lDdtQqqJzQfMQZjPKtiSuu3F0gYSgaDmGdK+ZIHjL/EmRc8DZ5s+70uj2E7W5vWqy9U9yQhYSEu1I3OPoum9v8wxY822c3jWlq1W1kTPUmA/Vpk5SpeSMpcA8yl2nZFkoizV5sMpaHjElkluXygwvOlpdj97b95cwFAxYhB88tx9CJQb0Ml/5U2lE1nuMbfxFdfqO5IQB1nXobXfff+bl22GnKGEnWn1nozCEzWb7Wm/qOyZFjYX3F45cMrtpAS7QpCuRy4iv8KV1e4+yLby4Z5+VSO+5uMQgpUfL20UTIKLfiCdV8L9Bmg9UN8DLO3+uy2Xy/HsuYItA1ROwOoE+EXIiXXsMnZQJGTIfp/tr8ijU84m6/tAQp9ochIEjWKmASRag3D8cddRdTj0M7WIiYTreKuTOP7QpGIOHoiRK2khcfoqL/WTi5PE8TyBaMLBPqBVUvn/9hr9/FlIG+0CyuBNLyi/yGxTCWJ7tFSR4Ess/2e69sXg7r3AJkhYkD3GGCWxFn6MbW+XEG+ypOTMy1Uwx+KDCwtxXuG2zIVLKVl7UDtnCFgBUQ6U/i10lgaDlSckuucSPr7b7K3UscbcsPCM8r6bbt/MvVBNp+o8LgodUh4UvnHrfXb2j/D5x173C1E44VWU+kGx+I7ChIguYcIdgJxDskjYcm+otQZpL5HHCRKrw23KEFvrd97Qq77gS8UWQSR28Vh2ppM88/lyI5l+fmCdU9Q8MHqJfMX9Rk2VrTIQ7bfa2LcovlqfhlK3fS4u3cKaClg6UyteVu+fI9VoegjIL8H8a/kIZs/HD3CJuWLP4/4gnUfAPKi4f02fY1IjlBlFCPMdb5UhaIXAHoHDWymBI/lcYZmjciIe7541Oreq1GgxpHc4ApHKT4KWldRaLIkd6HG66LkGpANInK+FhxRYpVctGBin9dbMW4yFQ2XvKHriFV/KNmZ5Jl2wDu8gClK7ZoOlIWiTRaxhybzzUxsYdOdr6FjzT1rajuBXNeuLxT5iQ6nrH5/PpKfNajkHausvPeCCZK1/D7unC8UWW0Bf9Yaa6D4d031WW3ArZpJexapDEWvVUBPgoMA9rD9Ffny+MeHG1gVigZgOIvJjPeYTHNmqGIMTUfqfXJUKHpYU+PGyyyr07G55trdC7Ae0KIjFnEVIQ2EboBID9EI2wHvWbnOl8pQZB8FzDT8uBReK4r3h6v7PZ1r7ELO7eaM4UeEcLmsDcirIH9e6Pd8kmvPFuCHWT8/U9RkoZ4hSp0TnpQfVUd7XrgK8S/fvh2cpR3Ai1krxXggKobNDl+LM1cdcf19xbVjvoo4X1XBaCXBU012SvNDcaivp3z3F/8oaV/687zRJoOlLseeUdtM/FbkZCpupxr5sGMZ0n74XPVqpSL2pLQS8eQhi3HGZrXpq6l7GZTGhOK9wq2arFPA9oSqBXV3KBkkkP9CM/Fwl1SGvyWENxQKaLT2AtMWIKMqFHmVlFmEPsuIx9RW90sV6ShGXLPu2UylwFrxfqF8aQfS1XZ9oRVHiugpq96dd3uBYOkcSzlHLJjUP6sSaTGfCapCddeRqrtAv06RgjMBM6yF32S+KkN1k4VyuBCXr/v2/SFlWw85VVFupsKWIAKiOVGoB2nLMorrBzZzrxpRrpOo5DQAH9l+z8wcZ4J56f4WVHtLs3pxan8K5jqljTsunjgwmvo3XyhiwIyThEiItjRnlk4WkQOFvI3EiaJxnbZwiKL+AVS30uJFQisS9penAkHZ3G1XXCtn1e0tSm6NZZXgXGr9hFCfiJJO55BOdyGPbWpQx747Lf3lzBeKrLdE7W+yq6gkCOGtdrXXLaVObr5QpBaUO+uXzl3ea9i4Eojcbfs9GflNW7tQl7st9vEqkYFHJQeCeogdqJjeljMmPlYiQxbYjMIjDG9lEmdpcvbsvxxae+Rbohi3H8ve1c+nipLFXn6N0B6bRONTKhktmqdB4UpNebM24ILA+bR2rYHWBhh669KLy/pstiuIG/JxAgp3EwYIb11xe6spt1ZVjDnmBlMRIhCfNiAD5FTQ6U/DAQkj7iebU4zwmZwI6ItM3/j4hiZCRAaF/Z5UHtV0QKsmugAa/xbSFUfJ2kSq4nPvinEBr61aMu+jPsPGN2nRj9v+Ck/q70cGoz4l+gHRkhOcSf5t/D6rheNEYEqZjcr37Ey81+l7qe4NId4FpYX4pHu+DBt3i1i8257kZgKa0uwPFfVVJkswttaMGCEezjY/rZ3bvproHQDXw2RfA0uyUYWYCgxNHCpKehO4IVMm69CZC07t3H/7Ywg9xNK4SSu1PyBNgP5IUx5RwpkwICqwHZX0Upo/EXjXDlQY2oHW2sCqmroDSPlLnAtag9sqpa4I+z2Dcy2BbHZbnC+XU/m2WdEg2s3cbFOL0bKM9xKcbvu9u7fJSNKPfKHIGjg8qP79+d1agqV4FKKPsqv75c6ujoGuDeKovSG6EUqmaOjVtX5XcDC9DD8UuRvkaoGsNTQ4tt97TIHXMbCqJnIi6XJ3p903WrWlxE/hRrva24JXu2r2ilG6ceODSkoDWf2wVF9QX62BEiMOC+iPBZbJincBSCPKKILnwn5PMoCbATBfcQDgXCxazqCFK4QuxUVeXJ/N/uU8t32haC0Ed8Q/+FDhUYCX5NjDOe22iM+TtHwbVixFI6eg1BVHe9Ce7E1wSGeLZQdYWuCKT+pe2CTlP04x7BbDprmi35PdDl+LM18dce2Ia7HOgo61BQysqlk+mrSmJcqtFN+yyjb2zUVgn88DcerXXLfMX3gvIU8p4nsKH7JEj2lobHBUSdntmg1HZuEQKsZ8ZQdLQ9F7CP2L0vI0lN5XQx2lKLdTcDLAbQF5yS1QExkoDmNgM4BExotkV/vO/7bt9mzT9VcG696HlovEwglG7Tfs97R4OWyr3Tx8b9VfX7DuPCg1WBy6L6OxB2ucJUqFw9XlaVyDBtgD5a+rl867p0Cw9B7t4NxFU7yG6zFba1Ns87HpvhxrrqfgTQHutP3eQXnErui+VoWipxB6HyOWEcumGjtDaAA0VwzkkRKqvRvhTBMlZXa1d2JVMDKGIteJ5imwpFprZhKHael3ly6b+e7//htxOKq1CzJiNqI2+sKTNk9kj8b7+kKRHxV5XLIi79qvFm/bZbuRF1uCtzW5PwBDhXECxOpJpSdbUKc41NUiiISrvZcWEOt2rQFfyLzw0Yz3qYCGZ+8xp3H9qaqk8zxTFquVydyXj2r9ngQHrPFt31dZsu6HFesTMbJwldYMZuLFqwzVva0oL61aOq+255CxEAuzbH9F/wKu0XB+vmNK8OMZNu7es2Q0NA+1A15/u8DSmkhEmvREbfj9LDnF9nsrk8DSnxR5rJlLKnnaEj12QXWFCz7l20wGItg0RzT8LUXJZFeIPluoZoB6CygMgZYbobAvRA4IV+et1tyuNdDadQy748MZnXr1Kxcj8pZHc/k3NSfnKOEc6AtFn7I0zdpaTcjpQlwHUUcQusy9nwu7GK7kWKaTc2yyoJ4W/FEJdg7HeGWTW6bsvxZgYbZL0Aq7K0EgXO39Q7IgWd/h49Y7xL/tgLdn6u99NSv3Ap2bRePEPMKT6NIs7uOHqB1E0BOQrzXZSYBPbb83lZu7hWlfMDIfoBFoXJD8h+bM0pOh5Gl7kido/lYVjCwjcbwAhi/VZKVdIbBmh/19CwZ0DO+wgG9ql3cV9XagIiFymOxHVU20BtSbGxEqinwpQJOA88N+72Wp8+ULRi4FOJFQ3whMyTrvDgcqXMoHX03dXoC6G5oDISgBUWt/7TkQlxtAtdU20Bda/heBtYkDMwa83277Pe25f7VYW/s+8nXZOqv7L6Lxh0LmPXW++gwb20uLXGr7vbu01Y753ZFPPml9u2FMQyaaD6PSLsDrYb/XrcDK1mJ29tsYB4Fd7mCwix2oMHyiGcDSujcA+ZlAWIB9bb/3z7nGSF0DlcHIdAUpBZn6fNe6KVd4CmXNH7US/Spn/bw/HWeGZXVq9WOjph4klnUawM0J9hQRMcJ+IFaJYJERSKPSE0z1mF1dcViSE2nnS1Uwekg8YcOIOwnk6QzPqdlCkvPcNs/BQrnOCMU17+GHFOSEHLzrOe222LMPLO/HzupDU/lAxfNi6yVzNUnqxXSApQWu+GwLqu2mWvyyoMnPc8xi2DRD/57sdvhanPnqiGtHXIt1FnSsLcNZGqzbS0T8ouECCxS86mywtlh8Qt8W6qR53gtazFVlKLJYQW6FZqKckML7KNZjilxO4V0C62/QznIIbiM2HmIHNl/RyljFmK8cYGnkURCfC/EflqASGscJ5TZCVwNiSmtfg1iNjuMMsoDES0zL8kAYAvxOBRDgtxbqNl2/LxT5QWl9FJUKUPCjXe1NqGA3D9Qmu3msh9bBUiP8RXpAOT1uh0pOp+b7tZO9N6bargwuP1lE7Vu/ZN7DBYGlFm6Gg3vz+LqfNQZVD6zpx87rz6NgW0V0JfhaHiXerk1fqC5IqGVKO69RKZP1VJFH7Nr1YpCPfV8oei6gdzGCHzHet3GjReEQl+MO2BPQtkD6aFGXG7EFXzD6VxGeDI3zqXgaIVvmEqvqNeKgbXc6PbQUGq2WFca4w/R+iyf3S+MO84Uiy9Gk/aJUIut0zcdvbNZ9172vAsVk6Rl15LFCqQalKy19kik11oomW85k8qTxCWeJTbv2ga8meiiIU0H9McEtFayn9Ma1U6RTl6hAZlIho/DQ6Ae/7+uUlv1PCAP8GiDmPAEzvmTFX/jq35v3S59h+zdpsR63/Z60TL1s8+8LRj4XpS5wVZrjzZTYxjKzjBp5LsqKVs0bUMnROEZZyivUV4YDXpOF1rwPIiup5UgFrsqnzDzTIAb4EaobDbddizJ8WtvTcs4VkxkNDqDgHKVxkKiSPTWa9rP93kPz2RPFeucY8cC3L1llXX4VR/LKcKXiQwoq54u8yf4D5DgCDjXKXTBPpB+I+4V0Kwio8CrJSwTYR2iybxMn7nitDI91hcuxm9QygKVJyt45AkmRXaF4il3t9VWFomFQ32doI3rutv9qKVGv2H5vl1QTVTXLx5FyuWg3Yz3vtjHy3X6dKraYqJR1l9b6r0J+qUvUbHF4I1TTTLt6gKEBytiqQpEwNO8F5P3kDs0Ccn/VwM+1zcCkK2ynebBCTJDMCPYoS54KT/LMztvZTfvAFq3ugdJbadJTm4EmwhesC0BkimicRcECgHMo8rQSdR6k4fjwpAHJ9AwDR9VERjrEdCg511TyiFKjw5PKEx+ffKHo1XR0d6WknMJP87l3VYaiRwAcrTTc+7EmvWJJqJ33rxZrq2r2ip7U+gfRaLPoYSwTePw2IvoY21+xZwHzkda1as7yfmxSn4jGuDROZCOKRLyaiSYo1dCQ0M/dymjVCbG3uwcFf4Zwa9vvAtiZMkvdDGytZZ1SnNAGEa2BvproBSDXicaT+cZAKzlIwMGpmayVocif2bDxPKukc+L5LNUmLZwlRC/Rar62eAmpv1aU/gR6A/hJaMTlOB4oGRz29zUf4eIt7XypDNYdFX8HycZdn+W6ct67U8UiqXAPgXNq/d7WqCjMcDntJvtUOWfFLtLk/FO0HA2RUyj4yvZ78qIC6gBL81216f0KmqQChimG3WLYLHihdsQg7wj8nuarw9cCD+w8V8HvKa7FOgt+TzEomq+p3FSxstjOOy6e2DOtLLbQteULRT5S5JXx8jX3oduSS5XWTYB6ltQ3KsjxWjgWEI8d8E5szwNRnv4ld8sOlgbrnoFSYXE4333oVeblCguEyib1vhC1DtBDAZiv1rPihluCpXy5BHrnd/z969rgX96+ZrI9+snvuzgbyiKisQ8Up2io/rV+T86X43b62epDcfwPvmDdNWIeqpNFZjbxeqUBClU1kbNNhk39krlzCgFLoeQCDb5c63eFa7K1VteBqwy7IRo0LyKk/KIUvoVgLKm/t/39smUvxUCimrpnqGHDkQVSgn/b/vTMqgLj/ZucBclq0JtoI7AfTAkzsS/B1wG5w/Z7XAXoqpq6KVrLoYq4koJ9IDAglAHXWm39Dj5t10FHXfyqaGlVpVibkmPtXLNocv/nUg25H1vYdB1YklAFbwYzTiW5RkSVkBgpwEWEPgQiZS4vpCkvJDfagZblhW1dA/nMT1UocjQEfq3lPyKcqoB7GldHdy3pUT6GDs9BibqYTfq82mNb0mBUPlo3TGl5Hg4Mv6dR2j6BAiO2FOMKTGq+UPQjilyx+t2XV/cZMm6DtvAv2+/tlY9/ib0X2gRaxv9PgM20EpM1ZtSP2wSWNosvrRGN0QT6G8Vw2+/dPP7CWRWKLoTIJXD0SirUaPKYRYEKlz8u35acgZTOWapuBvmtpTHfETwo5GgonE4ikoE3L+OQ/cafuOugYy7+KcsHu3xdbdFv5H3/+4dV1uPjVH7M1oxRcJ+AZ4QDFa5ycyvNPQcqH40eJo5zLmBtJuDbBIyqfG3iNyXyNJq0TWGTUN0U/3+K4dSVPW2/JxVIzgCW1n0Fh2eJqGyc4q5pKuwI4Fzb7x1WFYy+r8kZq9+bt6LnkPErxOJC2++10tZ1MPInCM4U3ay8nmeUG9eumFba3WMEo2oI/g3gOqFcT4unkfi01u9m8mVsvlA0waGb3CGWrTquCoIdDIh05JO0vt0QdbMNE7FTuJjgv2r9FYl7fh4uxz8afE8HJ4tgOyiMsP3eNJ5WX2j5DIHVjXA+BKw7hPpp83GIwGWOyNOLA7GM1+ZmhL4mkPAZ0T1aWKjpDF/k38RN7gtFbyf4rZB7Not6jc/h70BfMHIMBLuJhlvpYcqsteXev3rkca1Z12z8jyPmrPZYTQ2fiuYBbbXZTMtSqkTuCFd7tmqrHfO7PR79cVCTU/q2aBySdr4onETwm1p/RYvKgEzjjZjzo8dqKv1MNNw4m70mwB/CATfbOR0sDUb+K5B/EHotRP7enJFfyKWYLPOrhFyW7xnjGlfYl8S+dqBlJqu5lzkN66ZaJV0T1VKpzlC563GhIj4mcAfFrBEaXvL1EGxlhCBpycUAau1qz7XJ6zU1BubjgEAOcwU/lVxA4Ty7Op27PktAcj4T+UKRb5TGaQSWNZ9TtwJGILFfNmqRnHaTfRpVEzHxNOX3RqjqGBJObcB7Tj4T2QGW5hOlzH0KmqQChimG3WLYNJf0e7Lb4Wtx5qsjrh1xLdZZ0LG2XIGn6FiQE+K8nFR8vrFRdl9yXE5RnJwPxL5Q5EuInC0OEy9ZFNkSyqhsSxdovROgPoKYlxxels/LYQH3uny6ZgdLQ3UvCuRlaLiqnrTUn0geIeRKEawB0U8LfrG0vpxQCTXRlMzSfIjk2+1rJgPNmRImc2MUoXeBpabb1WkCDf/v+6AqFLlRA5bSSGTm0MKJ1PiuNuC9KvVafDWROSD61y+ZN7MQsLQAVfRWYzCqJnqSo/XRinImRZ4R4FlT6kYlt2uqqxcF+r7YyuQ1g6XRlxXxPJ0mm5b1hu33dspnstvzYpCPfV8ocjM1RAGzM7wYPmD4CeOlnMZeTMUZI5vVdkdQodr2e/fKNtYWx1xXOeCAqc+IRquZfVQIKUH1wmrvu2nzHor8IoR5iVod/1ucow7gKYCYjKc1oow4Bhosh7fTCAgpmBd92tVp4hLZ3G3XPqiaHZ1E7Z6jV1DhTKNu7Kxbu8zq0u1AiBFY02+EY5lFLdrImsiOinzR8HC6Z4wp2VTSxa72nJohHp+JqAtXvfvy2j5DD/xVq6Z5tr+iaz7z7fYhxVcTdUTDlMcnmlLo7sAFQnZqK1jaDBB8brKyYOhHFJ61q70my6h5H0QaLS17GiEXLbhbQd0XDpQ/nLfvACpDkWkicpA4vCbDmt1baDKKZT1FhhF6kQh+LG2Q09/OcS+rCkYnUXiCbtzY2erUuQGQReFqzxmF+Jat78gHv/+vKikz2WMJocNs/alwlxKcv7A6K31IYr36gpGbKFDJ56lrX9Q0Co8SNzGQRpjG8HS6gCmVm/U21vZ7D07xJQNYms4d3Jr/VNyGlCtrA97BvprIV2iSs+rfn7vBnNu0ZGHXzcu7vDamZQl4VbDuCAqmJtME5BN7Z8PqM1SXHpsJ1MMEXeVuIW6m4FwIvrH93lbBHlNxAW2oaWKl9cnnS69h4zaHkuPsas9oX/CHcqDzl0KMjfcx2W8gn7cD6bzCWfyOg6WN4qi9UILB0M6R4UDFH9P2eTDyAAydgMhONOX6kHkgHzZ8job6x672GO7Ldp84cAAAIABJREFUeDPiPueRBgzHHCpDuyB/rq0uT3CTGzEroX5Jwy13X2sHKs7PEd+BlbPqjhUlBvSKUUdQldLSb9l+b0k+c9NKnxZry6iuO8JFopH1o1u28VzBv2EHigPnwdqAd7N2+IYRj/y8m2VZ/xCNiRkySw0YXxr2V7SabRkfu2r2is2ptW3EEGP/x1EUOdwOuMB4pszShULeT41fxZIrw343I7+QNrAqGHmWkO+EzCt73TUe4xc+3PZ73aqGePOF6o7TG9cdZpV2a53GRsldWmOREiykYByph4ugK0R5QHYBuBhaflizlsd+fErFmuT1mhqDqlDkeEAOgOa1cDN4+bYdiPEF59ly3rt9oegPinpanNKHFmaIljvCAU8LgbeU8XLaTYnbkYAcKxoXU/AnEWwW9nuPz+caOsDSfKKUuU9Bk1TAMMWwWwyb5pJ+T3Y7fC3OfHXEtSOuxToLOtaW4SwN1h0IyCHuV93YS9Q/ldO018IpAzaVaRZwg0k+t2Ocg9ZxpNMiq9KUdMFSewOcSoePd+pUetM7x/T5NscwxZivrDaNOJLW+kkFZcd905arNPwnpblBK/lOaaRlxLV40LbwuOiSexYG+txcWBjTehd8/aNr6rZzqBaazA0NdhMlL9p+b7f2PBAWcA2t+usL1t1hQI24urC77gTTKFgeL31MHqcyGLnB8HGtWjr3pULAUjfDMIOAQYZraNXXqtkrbqPT5AVVF1hyCB3erIDHtJLrRfiiXe1tbV5dm1XByFsiCFLjXVP6Vb5q1V4vnrZ9W8XTfrOz0KiiQ+vVJtssHXjiaRD1sV3tmRGPVWUocoUI+omDBwjsIJZcEK72DMm2HrY/5d69+1Qd/pBoHN1aPyo8AKpT7EB5C+5A098oClOX/EmhyS1/NS2RBWtZ/akb9xWqQUb53rJK39JNTkwISmDK4DqF/Z6cL7ZJfhW8v1q8KNVEpoI4OC6IQmBvZ8PqSqtLzz8qJXctrPZk5CYcGawbrkQeFY3q2D5ws6yG24EKFzxtMUbzx6f6d+du6DN8/C8aeNP2e/IG33cP/Ti4BJ2eNHyYqbYpCH52g/+Q+g9fTKNDyGfP+0KrtgaaXhfNvzZzU7/TDKwM3Pdy1q3bJrpBNFwhF8P/B+GZdnWF+xEq3+ariVwGzc2Fcm8amGGMWHorUhlQa6JAbm9aX37d4hNkXTb7VY/8fDStElP+/Xz9krmLewwba+j3zhVgWaasv3x9Te438qEf3hPV6RYlkktoLvYzy2TzqSvC1eXzsoyXDJY+QfIDBdn04cacfaChv6D7YZLOIojaBYKPxcFNUGovgAeH/Z5xKWNkAkt/oqgpytGRXNdP5QLxJ5rMUpdGA9pfv+QVccFSxTedPl7P4j+3nJPKYHSSCP8WpwLKNUb87+u+f39Il0FDziYwVxz2hEhfWNZLQmcapeQ4u7pPq2I8vproKtXEQykw2XCJFgPfxooWecT2e/sbAK2kxHopkflterYx+61q9ore1Hq2aEwD9FZU6nTb73VLtZPbqGB0rCM05btbKKLW/RDLpm+gZK81ZRj/8YSW4JMvFDHz/4Wi3EXFxyk4tba64qW4TV9N9BlA3SJ0xlJkkF3tySbuZH6WUTCICu903cLTLRXszne+Ut/pKx9dvo00qdeE+GsBNlp0jZ0D++tCKW4qa+omGHBy6y7eV56aIA3G6MhZy/cUpW5XGsdnuCceSMhutX5vq/eyuGNVj9ZtT0fNFU23ikcr2U3Ak5vpQNLA0qqa6Pt0eJ1SWOMA99X6vWYPFtKMkKKhlHhLNF/J+4eWGkLqE2y/twWneGWo7jSuX7u/1bm7+06QsQmONhUmQrnd/bumh0pMbPpB2JXkw7XNvLkpv087X8x4gLiUD1S8hZRvawNe936YZ8t57/aFoisUcRTJX1x3heajfEZu8KQxc9pN9s+li1LWGHF4vbn/Q2G07fdOyOcaOsDSfKKUuU9Bk1TAMMWwWwyb7oHd1q/cOeJRDLvFsFmsGHT4Wpy11RHX4sS1Yx8UMa5VoYjJljwwzmdGJf8QS48PH1PxRQH3leSum17iaqIr2eRMVaIyAqFUvBWwrrb95blVdosTg6x71heKLBRR98HRLXjNcsWluZRvNxEcQXBb94s/8IvWeHBRnuqYGcYo+HyJATHqmfhDO4UPC3BKSgZvwXZzXX/z37OApZEHILJcNJ9N2FIyhYJ6OwOo5AtF7iH4y+ol898oCCy1cIgBV8KBilwqy636Wjk7eoE4RkhIC6BKTMai4ZLTCjeC8lRtwHN3K/FwbfqCkSUCuckoxFLxLWd9U/niEwZmBXD+P55fYi/QcCkm0l4MBRMJsWoDm7LrqkJRk920znxUoWBAPkrsO06fc2DPYeNnKjfjL3MzWXRCXBAOeBPq7PGevlBkrZAHgGKy4tyWESRLMU3hkaLQI1xdcUqea7Xd9xhfsO7vgOwlxMxkX3sNH3eyUP2ztSzKypoVewj1nTEAxQC9ukqLOjITH6wvFPlWAX//Zcm8xhj4hEW235v3e1ZVcPkQinrKZE6lxoWKLy179qaxy56dkZfac+rvfTXLhwrV49Bwy4pp4U2rs6d8wQTps/Nddau7d8dyocQ4/BTvoFKX1E7y5P9ib8DzYN0siPrBnBvZ1oEBY5XgnByZme4l+EJRs397iuYt65d/vWfX/tv0a3TwnCrlTdQ8tVCqgEzrzTfr5x8UrJPjJaC51iQVbhJwZthf8UKWvokzy3zUI/BEcvm9yZwi8ZUiPRT5CzWvKClBk6PlcDg8E0p2hsJEu9q7T8oYGcDSuog4nAhRK3P5DqhyKl1j+739qkKRX7Xmwavfm9/VXa+CVzqVrNv6rWMGuYBFYp+nfGjIPcams6DXsHGjAP4VoiySJgvzOwI1Wc7l2LwHIw61jFJCnTzeJkoSznFKy/YsdTZuqSE14jDBu0gLhh/3jRSV71xuG0BrIOCKdwVoyS4gT22t5LpqdvQq7fBCEXwKzXJY8jm03GIHPJvumbERTQn2fEV9haE7Mh/kAN6QrPJdFax7gSLzxOSWgwfa/opWaVGaL8L4errJEBRKouSfCvOdMmurxRPaz2dvxhkVig52qP+tKEflCl5rf48Jco1vAPgP2+/tm8vOyGDdQQpws8YJUSIoBTHbZAlXzqq7WJQcZs7i9HsiJ4vIsHCOagpjt/mcfVI0XFV7bcRARa6oDbgZnOmZpW4GtjYCl/VU8qxd7TEZ+YU0k10c1MC/lebbef9QYXuCF9n+it2Sf1MZjJ6v168eXlLWI3Evy2RTWzhDKMNAvcHUqAjgaAczoThViRVqRQAtw/myiT+9gGqgZJdyPsP6QpE1BA5WGm6WqxGSgsgzdrUnlCVeOe0m/7YqFLmUxBZC3EvBcCg50q725EUxkfdNPO/JbV/HwwE83T4TGX9dUEDzHL8YNt2DtQgAZDFsFsvXYtn9PcWgw9eOffB7WgMde7Y469WNa2VN9BDRej/D9eU+RFh4jE7TX2snD/goz3tVardNYGkGsCO5MxWvEeLBcKDiH3mMVYw1mwssXQpgpmh8lod/iS6/frNkcI9tdz8XGosAGh6ttzRUoxL+CY6eFJ7SJiC64Ot3lXCp7jEvZ7EHRJMFIFemgNMF280zFtnA0jkAPjPCWQlbWbJAfcG6Jyj4YPWS+YsKAUvNgzeB7WoDFbnUdlv1tTk7NwiwErQuAvT5ED5PsH+tvyIb91scLP1ciZxPzW+p8N8GZ82gpVO2XpVnDDN1+03my9fMkwYynA48cTwURob9FeaZ2W2+UGQ2iC/MnDXz1+Xky9zpgn8d1mvwHucZDq/WrpcWjCjPdcmZUIkxg3UbAGuMULuZP6blCZYeRhFPrd/bqppvBn/aFdfKWcvPVqKGgri1ha/Dxu1PQffW1Lkrg8tNKuOVosUtuzecj0I5PxxIz9qtDEaWKbGmrVryko6BpbLAWV/ebfEJ0phrPflC0f0ItyT7oBj/pPyv5VmMJ1ba/5z65Z3TXstlK9Pfm8+am0XTVTSn8AmxnL+EJw1YNeK+HxusLqWxEv3YNeYDBqYN44KC5NNGwTw7WGqEjPRDyYBRa9fkC9a9RKX+pZpkCdH4T4i1QpSY0uxtofWrEOv5cKA8n/tT2hCmzFiLmMqKi0WUyYqdm09sackMBd6+sNqbVrWQ9Pvk++xHBgxVkERWsBGJosP7laUOJ7AfiBMFspaC81QTptPSW1KpaabUPMWnDGBGOh1G6/vZ6go6poKhuy8UMYrro+qXzPM0g/svSoneLTyx3/Lk3/uCdaeKyP+x997hUVXr9/ha+0xCQodkEsACYu8gZIJ6LdjrtWMjM6ByvZYrdlQsqGC/9nJRETJBReyFa8GCFWYCgv3asAvMTOg1mbPf77PPZIaZybTgJ7/nx/Nk/5fMPru+Z5+9373etfa97/MZn/XasGab9bTWPtx3yMuBsi0S9BuZ6kvYgEP7wLMB7korekR6+enP7vr4ip6dihoTomrJvyecpQpPapHTLRe7i41bqZG4eNFKLodgTr2vwuHzLDD1qfIvGaKgzjMieaDaBpSbA97yjCHXg/0N/7CICyHygVCO7Lhl+a6zhjJB9ZNsBw7dkS2Hk1yrldyqaD0dqCmbHM9TXRf+SAtqSW4QkdH1XvegPG02wp9XKjIKjafjeUXhVUtYNdtX7vA+bkJKsa2qJ5cNoLafTHZEt7ZMh7N0zyPXUkVfy8cHvst06dx5fdhczM+jjjmBHXQkMQwaF2hyZ1JOM5RUGWg+dhSRq+p9FTmjKUyZ1XUNI7XW/1QS++41czjfEvS6DVVEhjD80BJAvJZYy2xKHJHfmqEwDvNnCamFxryCHyS3FCV3B2vc2yY/U+2P3BxdvXxrV8duMdRojqRFdodif0UYW4kJqlmOM/qzQE1Lsc5MPqiYk1G2MhEDDh2TyC+FcMMmvwP5/Foef6QRwgMSewnFawB5M+B1P5qje63aEzgRU4rraOMZUrbTwOigr8LwgOdN7c7SvEOUNUOrJqkV1bRFuW1RpunS5lRue1vbZr7ax7V9XNtqLWi3LYNKqI2cRMi+EBh1aXOQrRPLdUb9mT2Mo3BTUtIhLmKLjRbojXihonCDgC/Ue8sLEUpoi/nK7SytC39HW18NqFZREjStWz66qGP3/gD/I9SnEepHaPGLEiPasiDorTDE961Nre6/QVFY5Li4s8pwuQnkk7RDXqvLLbDhWcut9keeA7ThtEo4D8TCGQbqEfS6L00vPxYyjndXLJj5daucpbGQ0NOCXndWNfbmunKOQdWU0NVUNGqzP5pQVlK/raO4pn5kRa53JOYsdago5GzDlSXq/0Ts6/9kvqr94XkA74WWr9MPhlphL8P/mLzR9/jDMyB4hwJHPVYs1AeHl1sgJZs97DLureGd+w88xyBxs9qMwm1C/VCwpvKlFvPuDzepqP03UZZxujipEGcpiOMAbhnwledDFCdX+ZfG1eOPjIXo/hQmkMYxftXD9xbYh2RTajbKwwQuSYjbUG0j1Pc2iyOlDInHH14stoxY+fnb2BjWHC2fd2xupHJVbeheKg4E6KKWviBWAPIKNBNOQCMqtOq7jyd8M+H4dORaQa97tX/pUQL7yvhcJ9G5NFY/9ruSDh3qE9yEzpzzoWBNeYs5z1WZxx/5BWLQTPJrLjvQSsy7+m69rzIb6jtRTbU/dB9gVUL0ch3dsAddHT4CcaEIlIL+UJQqhsj3fUvc5z47jHZBg2EcJk9GjoMtV2twFUQOUsQCAX6lrW4HdU7ntlBu0SKPzh1RmQvck+wsDSnhGfEQU+f9pNyiwIhRpxaFI6npFaV3o3CoiLrYHOYFcknQ694rrU+ZnKWrQOso2nZeRLyWqKLlCtg9mjpby4oi1NgvMVcWXtEuNaT+9LIUoShPXfiK+z7777m7rwqtbCJWl9h276hSK98v6zfx5h2GZnX+pNlAQTzKpq9DJi/qZyvXx0qaRdWSBiDJWTqeQK0IN5ByvuPgbE7G2Q/gh6DXfU6h9uCEtvvDwzRQ7SjMK6kUqEeD3nIjgtYiVdc1XAex+wtkGqAeDHrd22fK1/e06wZWHnXRm9RwOFudPZVwer2vPMEH7vGHviA4QdtYQ4WHgj731nnabZCl11JkBSRpjVB4RhNHz61xt+ryOKmuFNuqntowRGz9CAWtGceUpju0CXsevEorNTPodefkbza824bbVmkjIoTBJPpA4xWxZKxAGb5PEwHl8HKnry+kVaFpTwoWECLv8S8+CHRNoC0XmsZqsDstPB+sKd8lk1Ovyh8Og1KjbJpogY+skvU9Zw/bKhFNUYCNmfn6rxPBouXrAvLHsgi2h8XrAt7yXZOfMXzm0VVLOxd16jmx4LKSMorSZwoU671uw3OenlquL3WRCSLoprRMFsVzBBLKRMeUoy15v90ef9hwdSeLtE00omf1SRfChbQ113hU1YaeB/Gt0nw+Fn2DCUGv2wjA5k3tztK8Q5Q1Q97J38Si26LctijTdG9zKre9rW0zX+3j2j6ubbUWbNa2deDkn0rWuDpfSJGdQNWNglcC3vK6Vn4XzCbrVBhFaYHDvShKntCiRs31lSd4OltbptkQHvlf6dAQiaw0qphZn28dmXtbzFduZ6k//BuIf9JOFYHINx7RdcvPdXXqvi2EkwE5S8jV1HKjplypLLUgMLw8q0rvX9kQpj8bE87g+cYRQ0WXFn0rqXqLyHxC3g74KozASluMa8531uMPG7GTWdBIoNgcYRuyJOgtN/yBKcnjD5t801bMn/lza5ylTqipUZUuAEmTC5ngqQ1fIeShLvAxbZClSt0aGJ4XbRZzltaGG2ip0xHVDQaZQ6U8geFlv+ezof9LO8hUlscfWgiqS434WgsUjcZAuHBN0OvuH382mXvVWSeyhNQm17X7rR/+o+OWOx0PG9dl648ouUkE/npfxTMZ5t2EyHqoDTgnlgpxlhpxhbiatXlmr9qlxxRRnwTRIoq/WB34+OxhLdBRf+k9MGgcAcqoZVJyW7sNOHwFqD/qW1JenMnZVlUbMiGoPiV0xkioikH9XtDrLskwHmHa+ozln79jNSP13rVLrK1zhcUOeTJyorblYtjWWKjoMID9CH6plT6aYl1BrSPacS4bh1B0MVyux/Ra98OFoFWT2+fxhwxqfQg1jOKz4YR7RlnW3wPDy5YPrl1WqRh9mTrGTejwxSlMqa+pmF7oe3Dge+Ja+1vDWrGb9jVLWU5kqVmzid8CXnd2zr3miqsnLzpKW64bIbJ707LIwx16uo8VQXeQ3SkY6dBnUMYqwadzRuRXwo73x+MPv07iCwo+tLU9WdF1sUBGQWEubRhkfdYkCjeJSMZ3IumhmL2OG6c8/S9oSnYEOHlc6nix9QkCagr6gvI0iL0JzIHGo8ZRIhauDXrdu5nsMeSxPtZet3orq6TzD1Hb9s8/q7fjePH4w+skqg9WShXEtSwKHzY1Nu1cVOwyCL7DkxyQL9nEcfPSxNzeHzP1/e6N67b6qlvF9UNDC08wfCcCFS3Rdo8jhtRkFWlKsQFyZ4FcFvS1EDBsMc6Ok07r/1Dj7PQfN4bhwyCk/xDyZ4qcRMG4eF6x+C8Ivg56y3OGKaeV3cdTF77MccJrTHXQ+S681CyC1qKNVf7we4qYIY2YBRfeDnrLe2S6mNrz35+OKXFvOQyajpCMKBlDqPeTKQI8Zh8jOM8Se52trFuDXnfCaZTFCM2+8CmKXg5RGwUXLU6GLSMDI9yFoxdTK0hZYwdPDh+oLN5GbcT6Ni05ztIC+ZurayPnG5QuRL4CaKJOSgjcBEp/QP0m0EoJukH4RMswfF0MWrOC3vIO+VrqqQ0fA/JSaokpocfEsT4Oet1bZRF4ssWOUUJs4oWqma8PKOoqiP4pX/vivzfz2M8Iet1dkp+p8kcm26uW6aJO3fNeNmWsS/EwgQzMwteZwVka/re5KKfGk0KOMDzC9d7yawrtR749rDkrrbU6LzUXN4l3WMlFRlw2+R0e4l9cPcfbK9BijS2wITGNA05XkKAjZAs5POhzO5EW+VK7szTfCGX//S9t3HJU2xbltkWZpgubU7ntbW2b+Wof1/Zxbau1YLO2LY8//CJhUC/ReVRWD1tkd2p+FBxR3hrUYp/q2siVGnqHxGFdYSJFLs6jTJ/ry+aM64DJy7oXW9FfqHFQ1szkBSC+D3gLch62xXzlc5Z+DcgN1Kkhq/k+640Nvx1V7N76eAjuEcgBBCsgcpOm3A3KffXeSsMX2drU6v576iJeiB5GzRugeKsYJAF1Z22L3zLk/lSfB2vKDEqmRWhYaxuXIX/W9nrqIm+KrWcocCO/luJJAumRKVzZ4w/Pheb9Kz57K9QaZykV+2rKbcEa9w55+pPPDmYANOI174jiRYT+X8Bbkc/h7ZRZVRu2XeDeRgVciBfFpQ+sP7MyJQS6lWPdajvIVL4RPBCNYQqyvAWKBlaJVnYKUsfjj3xByARoxLiMLbyiUHzA7JpuP2Rr/x531l/coaLfUNUsHpcxH3G9QF4I+ioS3HhOvnGiPP0jLZxAhThLNeRIkrsHfe5TPXURE8p6qgi/J/QioYPAWlEsLt/Hvp6/burBKL0vnrqGO6jFoBATF1ZJjpdaRZ49x1uefBBziqjyR0ZA5ITkMRKF96lUn8DwspQwZI8/vAxR+6QVX7xb3OwsfUkTh+RCehlxNCoo46ATYAyJDQDfBMQH4kMRvROpjFO8LLpu3UKrtDRKYFWgACGT5DHw+MMmzPsQaHHeC1EyBeDIoNf952D/4p6K1gu0cXrsN15HhecCwzei3/K9A+k8gDntwBH4kuJClKtjc7DkQYCnStReroqK3LFwUiEoXc3aKRYPAfTgYE1L0a1M7a6uDQ8VYCwFYxzBIzs6hqroOhL7ikhfSPbLA1OeJq4H9LP1vsoEOjDb+jrwiUXuIpfLUBwk1NrjecVweSp1ipGYgeENF3xNLc57lrw2VtUuGU7yPAh/b1oZChV1r9wBIi40NY0Jnt1nrqcu3GRp7mvWsHzz1Dy/xr4ML+aL1Dg+yVn6lKWsk2cP75kidPXt6Ee+/7Rr70Vi8dET/vzm+g52dNtpW+3uO/bPb694ps8utz7Wrzojf3qyDWil+xLq9mwIzBRbrYscD+BC2tLCERsv01lDLO4uIgso3J3ioEmdJIrng/gxWFN+SyHj0Zynj6c2PBWQXyl8IE0ErUUxhnLDRDPQlq9EMWA1FlXMPqdbC85YcyFV2mfHkygmrDhz2zz+8Apl4zjjhBKFjzva5d1njcwY0h9vh0HB3q0hXyq9UTTM8EubNaTe63aiCzYhpXy7qupCR1BwDTUzIRALKt7MV7fdDo2gCMGg161yPVRdG/qbkPcQ6AXgXoj0F6KvgJ1IPRkOp7JanI0TWRTes0usrfJxtpoLMJLeZMEys6Z/e+cJe6z44qOUb//e038rtdeXGEeeQxUkii+I5Rpaf2b31uwRjCP+U9g4myj8Yl8LFS2ZE/S6reRxq/aHpzUtD/1a1LXlBWZBk6IwSIDhmcTLsoThvydkI225RisMV4Ad8LovL6iuWKace6Lms8hPKWukgqHo+T35Qq3aH3qudOFXp80aNzQeydKqvZZBcEPzFgLfGRFbWo5IXO9C+tHuLC1klDLnadUktaKatii3LcrM+wK0os/pWduivW1RZluNQXtb2x2Qm5MNtL8HafZqDqaGf05pJjYUtqCLsmQCWHR+LhXYtMWwj6cuNAKitqUW5xZZLD5ILddkElwpcM11bGtQXbi3JVhAjaOyPaeVI/yyst5bUcgtclvYbD4n2TqL6mBt64IQNfF+xsJvDxsl0L0ItUa09IPCdwIJ13srsord5BnfVvff2AnIg2nLF0L8neC9AplIUSdYXLcqyg53rP7qw7u+vv3Elwuc29Zky+4sbUaKJguSQPF4gfTOFNro8Yf/R5Frly94e3VrnKWidDmg/EZs5K+MbVVt6AsL1ngR/YNpJyCVAa/bQfLkSH0cYZsuRsgKzcI2mG65ePTsM8r/15qBTH9n/y+c24ZP0BLuYxwgmRxPhl+12Crq99GZ3R0xFo8/8hsoCZS1KDxJ0cMCvsqs4mcD7pk/tkPZlrtDxyg+MiVRnADBe0Ff+e3Jvw+aKEVWacMaaknhVCzEWQrEOFeXN3FENxffFOpHlW5WIieO08CehHwZ9FUkK9S3+v1Kbq/HH7kflPWGryxlHXCEbeQqUs3KJAhTVRt6iMTAOGepswYrvAQU7R/0dk9BCXn84ZUSxbErv5hZ2uwsnWETA+fVuBdlG19PXfgOaFgUPAXiThA/QPgBKD7DowvFvcTm/bTkpOia5aGi0u4PQ/EuCCYFkkJ589mrEQVRxI7Q8mBzHx4Ry3V5/Zk9fmgWtplMLY4KtxHXoFKvBIaXGWR7zuTxN5xN6kNEYMLFuxKcbihN8oThH2n4K+u9bsc5my8ZpDtEZq9fvHBtae9tayC8RyidHf7ZqB4KlyNMNTjoK9xZCvIaaDH8xn/T0eg5ylV8u1D2EZF+8YvJbO1ynKXki3noaWLf2cl/7mRZxa/HRfzy9TX+u1boQ8CEd/f1+MPvQPAGBP1XfDbzZWNbmriYCmuCNe5/evxhI2o3uNCyReEpKN4CLdcYMbEkZ+kTWtgiauWb0RMXftnV/VOTZU0+7Y8vHxWB/qW029MVjWuqplfufuvE/lUZL2RSnKUFOCcGTVo0VBW5/kFgIIAeEJlOYQoFUKKtkPNoqRNFy1oobCD5GqISE4NxHC3q94C3LC9yOWnMDPrvFQgfoMiXze9BxpDrQRP/LLdKi36MXzSLwhu21kPmjahMcNLGy93zngXXlfTcYtc4jRIM97fIhqDPfWUsj9Djj+j4/ImS/9rkgFxrRkw0KvwQhHMo8na8LlG4w1wAB33ujVzjhRpFLF/ecJ0HAAAgAElEQVTKGuupixxPkQuSKQ5aV9zGSANRCPQtKe+QjyrD4eom94TIf0V0J1AZ3vEZzsWaP/KGQL4xyN+M30QLk5TWl8/xVSbGJFN7DWepiD6OGglUrhCv/fHaPUf+8ewtKdQ9g576s9yKFn1LjRj/ucJUQ90UrKlsjdCema/vKDgWgpw8v+ntzSQ6aey0admiBcXdem/avtDw8ULfHPC5M/HxtvjOVtWG6wj8SMGrcC66WBzwlo9uhS3k/HZXTV/di+vXmbPI0RvXv41njyFPL+tnN0WvIcxlnsyH4MMBu/467tHBg92t2Ws5NDlUI5Stw1qhs+lP0OfuWkg/2p2lhYxS5jx/aeOWo9q2KLctymyxsG76ULZ4si3a2xZlttUYtLe13Vm6OdlA+3uQZq/VUxrugqW7QKuvQe0V0RGKusYIJgHWs0FvWSIUNM+6aW6kR1Ec7iaH6DymUC/jg97KQhTqMxUfQ9Q9uaQ/bWsWtTihl5mSE3oNdC0wVKUtbDZrmbtM/7K48/rK1dRIF8DI+yly0A4DD40QPBGU/UVkexPO1re07JHkzfxetUv2KLJc0cDwskJ4plrdf4+/4RKIrgJhuOZ6UThNYIQq5A0j1CPEuPWRXz75/LLB+VCSefucnKFqcqQqHHyl48+PnJURgeKpDc2G4HGCiYODWDjGhIYGvW5HTTs5VdeF/4DIqOXz33aEbQpuDKVUyDeDXnenfO9Btk3xoClLtnVRfYBmfjvDdQbglKDP3QLJlVZHn0F1YUm+MHAcjC5rWOCMnlkdjAX0rdV20GI8py4eImK9QzvmxM3iLJ0mWh1fP6LMEXpzHHXadYxCdE1snciPQB9w3xe3dOhR2RuajgMtyxpwGYlgwOtOCCOZfOmIm/izhThLNfXFJPtRWTeL1lcZGgoRvRUUJxLqaU0dUeAOAa87oXCdFZ0yTlzV2y3dwXJFN3xyWktnRbxd1f7wowKGDCopva0xhB+2CnorHKG1lHfFH75MCQYkC0MZVKYodVb98PL65LweI5jXJIcv//Ltzs0CTy/Zovadl4qQTSk/FoavL4YdHUtV9KCIvCoKRrrYvG8fQLi7Ah8D5Ch7/cpiq0PXW8XiRRT9a8BbkZU+Ib0fnrrIbRB0jCMXjXCX1nLbXF/FZ9W1of5C3kvtoHnMhdxVYtvv1o+ofCSXvXtqw+eQGEXgYzHfKMi2QhaTavbyT998KdtaIOQ+UDimECXiQRP/7GiVFq1QWh+47LN3unTb6/CrofXvhEHU6SsJThHKvoSaP8dbPr6A99PJ4vGH3tDgZ0r0OmlqPFwVlT7khOFTz6NWT+YqRyyOFZHX673ux3Lkc9YBT23D3qB+JFNIea46mpFPUyj6MKG63+GaVXK1tu2Biq5hGmoPpeS46LqfT7FK+66lxpBC+25EIqHlAQFGKeHIJGfpIwJckY5MfOPqZxZsvW5F8QpXh9qq5X9csd5y/SICNFqu5UdV1zQ7/VrWnuIshXSiYouQ4vhTHn94sBB3GgoK4yillq0EMN8F42RKoEadMvc6fB8RPRJkL4rMMbylgLjJGIWBKBi7DAdq3NcXOibNDsgFgK6hVpHYGpqZw9pTG7kQ0GdT6HB5isIz1Dg1U/j7Xg/97yFX55467vQV8kShJMTt0iN8RGGa6OjxeQQ8jfPtsWSO6ub23gTwyaDXnZNGIp/Nblwzl54miA53Il82MSWQwJSPO+k13WeN3CaTCFaidId7W6MRiqUQWQ/yAA05b67XPc3jD9c7+xLB3EzfGU1OhoWz09fllmth6EJo7kdBgqZBiKeXznlx1A+P/CNlT7TPk8v6Ru3ox9SGCsVBlj5Esf2BAviWk+o18/W7JRxSKPo7/qwQbzXZ0Z3mn9U7sa/y1EXebgz98l6Hsq3f2JRpcThalZ4W9FYYZ2N6arF/8dSGXhAgqIQzoeRkAbsFve6sopCFlJmcx+NfvA3gMmeRExP9VjgThNhW061WtOgxaGkQqlMo8k9YcgqgVn4xeodr1y1dWjBlkscf+gS2awxpr1WMWjZdBYt1tTtLN8XSYs/85Q1xlqrboty2KLN9DNrODjan+Wpva9usBZvTuLbVWrA5jUFKW2MHc3QnOF9EbgD4A0V8zs0/MT1Y4y6UmL2PpzZ0AYHuhqfJDLSm3EfRDwVH9EqooLbyMxZzlk5ZtCuV6yVqnJbteSGOBbFdJgdZazdErWxjPHtWGxj01MpyK9r4LbXkUjzPWG0ql5psI6Qhet8xnnng9FXuovUbbhPKjhBEIWiCksfycPhlR2pOCZ8eHOFuMV+eusg11Ho7LShVipXOHIvsJ8qhbPiXhtzatGzRJwsu2TPBx7aJ4+g8VjU5NIBKriStbe2m9aJcJX+K4qP1NWUpm+5kcaF4fSbsUSnulin816AaLZHzli6YGW2VszR20KzPF56Xa79VXddwp4gcGFf5JrCFVrgt6HUbsYZcqc/gunAXJXidGqeYjI4TzLbPqh/ZO8UJ1sox3+R1y4TsupR1OxV3B7CHAAsAeWnl/LfnP1ji2ubaHYcmeIpF8X7SHheoqZw5aOLcIqtj37W0NzpMClE0H/jgN/cVd3O7YEt2BGEWKo4Dp4c6r13PxdQ4IHl8CnGWinKcwIdYVA/Y0FfTxqVQuEMge0LzJYGsp2JFGqdaS8TL1MhVtPXpAqwioUTkx3pfZU2m+fLUhp8i8b+EInCyE9rhcNNHBb0VCc60eBlVteHrSOlLzYTjUBTu0SK3zvVVvJ566AtvgOgDVyx4p1szsvQFWxcdNG9E9xaIs+TnjIiRkAMo2EsLPiPZA6JfNQgeiOxNqIfMpY69Ye02VlHHq0ThWgF+ziLQkdFcq/zhiRRGKOJQjBiBISp5NFBTObuqNrILiRupDU+cE+B+mUAC+dTETTgoof8U41wkHhbgI6O6bAMHrvpi1s3ddj0wI6JWyN1AuaAAbkZUT204TLSeQI1/OvyHAw7ZXgPnOMI+CmUkSkTLGx23dp87aygTQmP53llP3ZLjAesqGP5THe0sylpCwW/U6rYCBJ6uEqXera8pz+VMduy12h86SoCrWh/K3FSmWfwMXNZQFW16EMLRxu4kam8Ly3pKUa0SyGCrZN2p9voOS6nphAkXkgzvORQeF5unKsHoJGfpPYCaEPSWpVzEmnl+dMFLO+y4qqG7S+wetlJrlJbOb7n7j7lpx4PnZqszeS0Q4/5H9lBsT214HBSqaTu2fS3IpQTeM6hv0JpA2/7O1ONcdA445BKADQIcQiICwTPGuSYiQ5VtjxblOlOgV9f7Kq4uZDxMnm47erbZcex//0ctCQ53UXhBrKIWIdee2tC/QO5HDQdtLwqPAbw86C1/N72+wZN+m6OKSxbQNnmc3A6qPtAsXDNk6pJ9xVZ3o1mZXSs8qkRG56FZ6lPtj9SK4GWKzE7UqYwwksxsxf4yvbmp+9gMCMxCxzOeL5nioWOJHDBrWMXibGUMmri0m1VqL4Wov21URZerRdT7QV/5AwYZqMDzDeI+43fGwn2AujFQUzYzVzs9/siVgN6Vmgk1eVH4z+pvZ4//esLfU9Ca1VMbdhGtDZ+zs0/WCncZ531r0Ltd9/r7djtdPGleTsqrLA2OCfG59pszskdCxNRcZm8I//xcSfk2CU751syLeRdFEKj3pYb3N5fR0lnq8DurN2Drj5wII0qvYI17VCvqzLkncsbY1i9RYjQwTlI8GURXgcwXwZlK43IhZ1PhZdhi9uYPrPntq4lfXTs0lR4oS6P+9uTyHo266SfaODieRTsOfHc+ygsne7uztBWznZZ1kzfEeapsi3LbokzTjc2p3Pa2ts18tY9r+7i21Vqw2dpW1VPhAxjlrdCykMRQoXQg+IJAds50IM/xTTDIUqMu3AGaToiZWLxFBBPrveWbwquZmCuD5ACYCL3M1AZRcgTJfQM17qyh+knPtcV8ZS2z6snl/RltmkWJiZK0JiVvtI1jQtO5ZS+Pl+GgG8wGSeN6CPbTlgwh1Fbabho7d2TvbBvUrG2trgs9KzZfcJUUBT85baPjxFMXfp2CEtj6CbGsKxXlLYnqBWKpuwm8I5Ctvnnw3JGrgi86B8W/mjy1oTdBJ+z8PmcMBhx2BCiDBEXe5JBijz/8IcBXDQdook7yUNAc8spPTm9HLGQ8us/SBe/1bL2zVN7vuPCr7kk8VJm6mXFsq2ojw0l9KsAoNWKoMkesQWYEveVl+fZaVVMjW1DrJ6jZHH4sj2kt/5o7onIjV2vrB32T3wNjdyJCZd51C7eJ5qs7rA4ddtSv8xYcu2LRdofsPTJBLWBUlUE+F6wp9xtKDaXlMyV0FJedZOFmiOUPeHtOy9aFQQ9//7irU/dlEGTNkw2lNWj60m7WevvX9ANgQc5SE+5MdWy9t/ywKn/4FZI2RFdC8zMqGERZV6E8mHY5kTKuDoWF4EwYzkJwiqE5sSzcoIU/1fvKz0rvc7U/8rwWXe+gY5pTmjNnjr2uqdu8c1OV66v8kVsA3VVpIwYXS2YNpuhZ6by4Hn/4TyvaePLSL97v2uwsfUah6dg53j7f5DOjvadGDrZteV2AZyylXhVb/6hVtDNh3U/hV1qwRKIb9lFFHZ4hcCoVzpuTJsSTq45qf+h5iKqHSKz/sVDy5wLe8neq/OFBBC4xCN/YKyQXQfhl0OfOSs9g8lXXhj6ircaJkmVGUExRrhdRS4V6zNpv54/vtP1eGcOzHXENw1WcdEGVre1V/tC1StAfwoc2zpcqE+oToaQCojzZFMvzjXnV0w1bsUmmSdOGYnQomaaiuiDngxBXGvRswFuWgrZOqy+GLPWHzwBwBjVahc4TkY6w+HrQ6+7sqY1MoaJbRLaz1636miVdVinK1oR6CmrpNNHdf6fG0Hz9TbLfBwF5EyJDqDk2Ma4Ktwn5ULCm/KXkskzYL4kP/vvx1MM66sa+K12lX7obVx25394j949aRQlxt/T609cCUZxpNa7bbvY5W7Xg9jT2KZo/EJguxOMC/KrAZyFyiVBPoyjHERmLCjnkNrHlUVJdAPJbAibseqWxOxVVl5goCA1pqve5YwI+eVKVP3yAXt1wmtW57BjD4ZoYJ0Uz7jcmiwU6POMQgypdmERp8W+Q96aPmymn6vHfZrO4pDZOaWOoHkj+PeB1H+r8PqVhV1r6xY18wbhTgHvqve5XczTbIBWnQQzVChLOasPXDcqXwZrc722ucpMjOKpqI+eT5iIy5hTOl7rp9a5/f/nmsasta+0nPfp9Pr3Pbos2Okv5drHl6h+njUkvq2rK4oMJ6yQo7JOMwtbA0UI5yQLu00o9giZ7qBEyyxxtIeMB64mgt+zZXG2t8odvpKCSEndgmzUdt6/+6fOpX19/cArtQ9XUSBVsPckgsGNrI24Q4pn6GndO9Hly/X1PHbdXr2MueBU2/p5vDNN/NyhwsdUJ8QgS87vHH/ps3Z8/PNqx1/ZzWltewraJ96ym9f0yvIstnaV14feh8ZSxtWZxxowRRoXaVXq+6inhQWgWJ4v/ppWhpZJ+pDI0Q1tA5GsBrifwGDQmCmXChqV/Bj+7ZEBB6PHBdeEdky/GY3PJt2xX447zzujjIMlzpXZnab4Ryv77Jm+I81TZFuW2RZmmG5tTue1tbZv5ah/X9nFtq7Vgs7YtB32grIshugccZCg+tYEr5vnc77Xis9Onyh++whCqQ8NBJooFs9GbGvC6szo4CvnGeCaH9oPiPZRY6GWmJJTdQI4Oet2Gjy5faov5ylrm4NrQQEU+SY2MSLJcjU3lUnNI9ANxdOOQKYv/ri3rMoN20+QFhBhxDaMGuoMo+TlY474sS9ktkW+OQIIj7FBtlHsBWQwTdl7jvtHZ9NaFboMoJzRWO1ybOEpBmgSoMDajbRk+d2SFCYX/ywJPVbVLzldUp8C5odfX6cb1RVZRx+tjaGe+FazZyEnp8Yd+gi2XkOq3pM316GYF85Rwz1iYrKvBIJsKcZSlj51YmGFtWL9LpgN0Ut5UxMvk0PbawkMKNCd1g8BcrZyQZTjOC8OPVmytdX90Zl+HzzPbfFVNWbwzqcZTeGHsORNiJ1f/BT7gTV4Lh/jDx2ricsfuFPYiePGDn7/ybY/GDQc1UjbsvGZZ5zWq6LtZFf0fHr/dAZ8aZyKIFUFvxRF7T126u63t5wz/YKKvSq4R4VtBX3YU+6D/LHxGdezyP6XxSrZBMoIOBl2d7njw1P5eRpZ8Dy3OoT+eCrEBDXqUkmEBr3vooMmRnZSljVL7PgTWCGBbIvfN8VWkH9DTnKWh6Qr4VjS6arBJAU/HLj5wExWHBYaXpYTnNV8AfBfnfjbtTVkHKJOhrH/W15R9ktyfqtrQvYqMxtdfx06ISwHMC/rcdyfyitAzNWLTRlUSmiovb2z8+eqpDV2h9R/QODC5firuq4nTIegC0VuCXADB1KDP/Xi+BTn5dxO6CW3QO4wh0Tai0F71+EP7AjyLGo74oCicB/CnoLd8Qq46qutCz2nh59RYZXgiKRxPhS204ORV33w4oeuOf0usHyl9cuZJTLhwPq5iVPsjz8E4hERmZqGjeNcmdsrD8Zi1Gx5/qLZpeThS3LWi4NBlx5lM5nNKxZ2l/wTkIGoW5HDaaE92kVjWB0Gvu9iJdNiw3g/BwRJtXEhXUQ8hJ9bXuK/fZ8qv20ZVqQkTTvD95bMLUbgThpeT3NrwNibZ6zgQTwVrUqMgPLXhtwG+9Noc/1GrXR1+n1O25Qcn/PnNdW+Xb3/n+B32n5+tvgzO0qzOiara0K0kd6PGOE1MVVRPQ2ShUC4F+QTtGILScZbudejlgPoBWhvOxd0IjqbSW2jNU6RJLmURjxOKqvdW5BUm8vhDkwC1M5oay6SoqIKCT1xQ423RjaIwSYHnGuG3wf6lu1m0HzCQbBEZDCJM8APjMDV0OYA810IEz4nmWPyjUmoMhA6/MYkDBBwR8JXvYf4e4o9Ua8NTrnG2M45GUE/xeXMJlmMe+3j8kRdIToStE5QxokwZsjTorWiNiGhyNSlrbFUGCpJsbbrzq7f2H7ji9xpNtRaKYtm665KSzh8eZXV/rfni6A0X7F0/8fYKJZdx5P3fd2jo3v0xOmJORqEcLgpMuL3DNyuUsSCPJTBPgN0AGLu9bcWnb61vcTGr5Bojjhfwuh3Kqmyp2h++yxFIEybE/gxP87rFC9//4srqe5Kfq54avljbctZGZ6mMIdT7mfits9W33YWPHdjTc/x/qHFmvncz/XeDArcsNWr2meWJqBKPP/z9mt++vL3zFrtlfffy1WMQqxLVB9Sf1ULMMhOytB7CBw2XrwFQANwzLeojX3W5kaW1S/8mtO8x0QPxgmL1YE/DTwrwOBCfQ3AhyY+g5Qoh7t6w+IenPxuz93/yVW5+99SF9oNOPe+Iwssuy7XvJ2f2+CVfGe3O0nwjlP33tjgYmtraoty2KLOt2tpW5W5OY9De1vb3YHOygfZ3Nou9VteFb9IaexOoAmVU0FuR88Y7w+emT1VtaKxRP6bQedZs6qD1C8ERlbk207m+bI5tVdc1nCRiX5YsXNJio2Z4NIlHAz73FgV8KtvCZjOWaVBYWssoLdgPgrsVUBAiKN6HFoc4Gkd0h2OCvq7fVdeGThbyfIdHkY6q7ghq/aDQhH2yd6CmPJtzNoOzNPweteFg06NAzlS2nqwVLzeqwAFf+cvV/sh9EGmMI/ssquIm2lUK6CTk4YBsiK5a/ofq3HOe3dj42vxz+uTd1GWbp6opSy6H4mFKm1A91oq9wUWr+B4qdQAgoUBN+cXxZx0ifFtGKHIj/6il/iZiH2mcc8l17ONfXBGF+pqahxfiKMtwGHgW0AcHvb1SxHLS8qWjCqdC2IFiwrH4AilTBDiSxPuwMU0UXheraEgexdo+nrqIh4ILHKGX2Lv1BKCfDHorE1xmBdh9epZNeg9i3JW4kOYgoHj+cYu+PuIfP89b9Z/+nl8OXvztAM/yRZ0aSjq+3SEarTh87xH/MtxhAHsGvO5zPf7FBwHWLdSG7zaWRGE0BF/kQgcOfuzX11Vxx1nJIiEt5odyilB1rveWOw7leIrNu/UVNVLsoRAbEEsNJPSIQI07ETpc5Q//ooivRHNN0Ffu0CLksoGq2vBMZfNBscQ4iI2674vKIGQp9wmLa1qIL9VF3hTRM5RmAjWcjFTUjN5GxZUU/VJUil+I84w6lCoiYQodJL8W3ZfKugKUIop+QpU2Tp49bKt1yRzKSWiqKUY0KROXYXrnMiFfUvKQNVpHT+7XqbL/s8PY2Fq79NSGPlPkg6LxabN9XGIu8II+9zRPXdgg6PeiNk5Sx3bOEdHhel9lRtSOp27p0YRdLUYh2tCHQEohfEMRv2gxtAj8ZuX8mbXZUOZUdNmi36/3VZRkX69C+yuFYQKeSqhaaP10FjTZ/YRrQsDb87+tHROT36Dtmxp+/7i451ZONEEhSSz8U4S/1OfmSG12lrYM+S2kDmceLNYHh5dZIKXKHzYOo+c3NPxxW3FZnyH13gqHfqZqcqgXLX6WS6ixxTvtiLYZcT3CXJZuRJbyGoieEfBVpNByePyRjyEy+d2PJ1/wQ5eer33dxf3toaGFpy13lfwyfK+Ts1J4ZHCWvmzLhn3m+bb4Nb1NjjNDeKcS/boNdYGl+G8tchJElsWV5M0zTpmDDjtStDaXCquhuVKRszT16SL4nxLeGeNal9Kgr+JfucbaUxuZAOpBBl1rb1gzXpV0CoPcFiI/U3C3UZenRK8O+Hq/5/GHp4uJwtYw5b9PhXGicRrJtzRkG1I+DtZUtOB+rqoNrYbNo5XCamf9gGxLxXFxmpiqqZGDaeubKXTaqhUuV5Q5gZqK+3K03dAzzSDUvyGSQK2LpU6FtvP2O1e5KchSf+RaQvdLpiDJ9OwWq5aU1H4x4+GlxSWff1zez6Fw6L962Va7rwqd8YLq+PSD1ae+KQqvFRVh0Menu1Mufj21S/4tSu2sbFwHymRqvKoVhpLyLYiIiDoAmp1I+UGIbubiztDlrlww8/709UUr3krqRcGaltzTye32+MMPE1wBLc/F/2++l01L//hl/sUDUnigq2sjx4nCv2jLmNjayPMBvTDorch5kZRc345jXjiu2677XZvsDCx4DVAyCbAMNUbi7GAiGNYunH9lp34D80YsZKvH8LOLJafVn+lcxienDM7SyJdK9M0i/EEoh4AcEvS6WxPRldtZOqXhMFH2ddRM7EENOpzm+9KoRkqxTAHRTbT+kooHOPypiiWB4eWGN7UgIIGzr1dqFG3jUI8lUTJNtJ2PH9jJ2+4sLdRiW+bbpA1xAdW1RbltUabpyuZUbntb22a+2se1fVzbai3Y7G3LhHBSiwWFYwneGvCWJ26yC/gWOONa7Q+PSxYmcZylkFeD3opCRaLSq4od4mqXnECq83MpnZpDrYZ8FPS6iwpob1vMV8uNW114HLRxJOqVJHcRIAzie9obyfrztbXlIQ4vAvYBxmFXPXXRLqJdT9jgaBd5g4hsRRhUC7cRIBD0lmdDbaQj386GUqcwKmM1EQRktorxzhmHRInhgfXUGZEGExa/UXTGOTBBbUsllwIySDasm82S0kZosc2hsRDHS6b+GwcHdPQaCJ+Dwr8huklBXa3phIZNC3rdiRt6jz+8wgL+rnXsgBfbLbJaKCcHve6Dkss3AksW1XuGDqEQR1l624yDUouMmOuryIWSSIzt4NpFHtK6R2kTcmg4rfAawXO1YIiiVBnuN7MJVuSpecKUjbP0EIicTA0H6WtQtgLcmycEMp95bdJ7kLC7Io62GuWIhz5/9cIu0cbP79lun4orvn2/sv+6FWXTttrdd8zi7y76slPFC6N3P3KtUjzWhHNW1YWGUTCSmgnbFMWzCTQEvOVZRYAGT/r9Q+UqNorTKWjK5A5q4O9KydYBb4UThhhPJvTfAubTTkW0FWIDhpNVIOcFvG6DuIZBJ6sS11IIroz3KcMgZ3KYbwCNOJt8Qlh7gPYMLTy93rfRCRsvx+MPv0tj+yKB+P+aqSg6CPSlVKovRDSAH8XgLl3WDYEzen5U7Q8/DcHXEPzXcK1SZKSQnczpSTR+IxESe/VFG6zSVSWwQtTYP+EstfA4qc4LDC/LGy5pQoEJ3Bl3WKb3n7QqtDROCY7olReNmfH994e/F1uPUVTOhYsQE0GJBL0VZ1X7w8eIiEHBOw4AUfRB9Nqgr8K5REhOHn/4bhHxWDCREsoixVBYUMAfCVkvwA9K4658diCKn9jrGnuk0x6Yujy1oTEgT4bobwTqTBKfAfxlxfy3JrZwkMRU4T/f1NDjKn943oZFP9SWVm5XMPWGQfARzPluxc9H1f7IzQKUURunR+uSKHzc0V7tiOI0h/OPXzF/5vnd9zr02vhFwz5P/tm3KVr0iWoWuCukBk1crxQgwCLDpZmELB1DyPsBb8VDKXNeF54vwF0fvf/4XR+WbX1bqLRzw17LFw3qvX7lkMOGjEy5REl+LsN3dromjppb4/42o41OXXoMdPRCgIeJyFcGvaujvNelJMFFm0QZ8A+TTwOrCawXyg/Kxl1OuRRz4dk96HU7zv9MadBEKbJKI+9awru1yK8a9gtK+LimFQH1eZbmRdrCOELuMIIwWlw3U+Ni5z2EnkpgtAlR1+AuEP0diW/TaTkMWlxsexGFjlCfSVrQhwoPBX1ug6KE4c6lWBsv7CzeAtGLM4nNJfXDhOG/rURuNA6sxP+VOlpD71zvdW/kfizEIDbmSUOWhm4xAp/JFCSZintswQvD+q5fue+MXjv856DQwpM0EP2ztNsXfdcur1odbSo6bd+zxopiC7E7Z3y0vEHyBth6KRTfE8iVotGJSmoANipaAXNBBXJXRO1ZVOo9gb5i/aIfnijttf1Hye0p8L2Ew7VM/E9sJKgOzJoXXRWxPr1gp8SFY/P8eOTnePMAACAASURBVCEqsUeAZS6tCqd4MGXsetO73k799vBRS1YxtGzTFEOB4+5kjlRPbXj5mu/nnNN5uyG5LphzzrxQniPVXRkQshmcpaGFFHUJRH7XwIFUGBr0uo9phWnl3BN56iLHi+B8pSXBMSzk3iSOC3jLD927rmGfqOgHDR89wHJCpltaX/vJiMp1hTpLq+oi51HkKINcj7fboHa1qFFzfRtRu9n61O4sbcVsp2XdpA1xAdW1RbltUabpyuZUbntb22a+2se1fVzbai3Y7G3L449MEuifAJ5JwatBn7u1m6U+VbXh2wn8aJ43A+0oFQP5xCVyfWpiztIpS7xQSZvALE+IwswOJSU7fjisSz6V87aYr1QHSd2yPQXRhyzB7batB1CpQ8RwCbrwL4pMpcYHBXxjW6iLC+UpTddJc709jRIvPHWRCYQcAFFbQNsvaeJYRfUTi3HRnNPKs93mp7R1SF1omBaOjIW2yuWiOIwaHrFwBkHLIDmTHTFpm/4b6Cj8amWvX1Nkdeh8IxRHCnSXPIeonN331Ib/I0QVILuKlg2Wcn0m1IuscPmI2ZfSbDyd5PGHmxT4N9EbD6lCNRC0Rwa9FfsmV+Ixc6Kj05RgeD4HSabGOYJlVNdnEsdIPhzGN8VGpAoW71VGHZqyp4A3EBwrwM6GDy4mBCCPK8VL5tS4cyGO+3jqQicmq+KK4gTSfixQU/l8IXaUJc8mvwfG7kQbZW9ZNeGbdzxrXcUrZlRu13jX5/+t6CJ22dNb7u47atG3oz/rvvXUK3c59A+hdoTJHG456KEU3pZoE3GaEJ1yqdZWPfH7fGUVm9DSz7L214gfEXsFa1LRntVTG7YUrYPUODb52YJsgDRzdWmc3qP6yRXbi904E5RHIBge9FYYgav0lLoWTI2cQC1jBFIO4dsQnEIL30DLswFfS1SWxx/6kNoJu5wXL9hp68DDDPepTcgXmjjNhEoKxQfF8mCN+wyPP/IStP0Jod7RlLsh8quia7FAGzXlCwwiiUBog+0aX2xFfzEcrknOp//A9LOm4sN89lTtD58mQI3Dk5wpUUqNMnLQW9ExX1mZfvf4w2Ha+gxQOXyRQo4g9eqAt+KBKn/kZED2Nk5O51klVwuo00MtqycvOVQsdZ3AdZ3S0dWG3xJKdzCFQXESmtQC41gyReSzA1F4iy69S+CMyiXJ7a16Ykl/WphqwpsVXd20khspvFQTlzQ1/Pl2hx69pyfn10pOAlhW73VnpZPJNV4ef+SXNT99cX3nvrs5a39ByWKNQBqDNTm/57HvrD9sxHuEgoLD/ONtEIVZ9rqVW847d9sVRghIa3XmivkzX+k+4NB7Aj63CUFH7N1peovaIM3zJyEPMRdxYriyxXCqy93L578TdpzQxMVa9Gf1IypjdtCcPHXh70qj0bGzPn7iqae33M25NNkv8uuRfdavPGG5q+SjdZar4a2K7V+a2LcqhaO2hbPUol9rPTzXxVhM5M71vUupU7XWLbgEU8uUw6hVvabaELc7p8l0xHh6BXzunBQ9Hn/4A6Wsq8WOmquPmYAVE62hXG6JOi9KuYHkYwrRRVFYE5Qtl4vIPlD8F8GbtEQHka5dCP2DAMuDvoqx8TGrntpwmTjq3noPCp8W255GZa2IKZFjepxTO8a7LWZv4FzYQeF0kK7kSI8Ms2qcpR9CeDlFEihdIQ4g5JCAr6IQjvlMxpLqLM1AQZLpofu+ePXoHdc0HPJ6rx0ePfHPb27qYEe3/rFTt0mdtHRbumGDdda+I24zYlm21gfNG1GZELs7ZboU/7Leib65yHBOK4UZzsWnhotKjxZyuSX8xIbsRnOpK5hO8FUBLl7/57dPlPbeIXHx1dyu06GkKOCtGJ37nQ+/CHB2Cie7wt+b1q3a9dNz+6e8R4ZOy/D2Q8PhbxbICSAqg76KggWO9rwj8K8Ovfofluyoy/+mxnKIwk0i4q/3VTyTeB/9kU9WffPhHdloTgopO10A0uxXbagDZMO6na3ikhCV1M4ZHhMw9PhDSwDxUquIQwsj+uigr+LwQuppzpPbWZqJ19nZ26lRQV/53rE2hB+BmP2oOgOUw4Net+HqLXiv5akL30DBFobvNN7uGJWRGptn79m8pLSit/8fZD0JwF/ZpGZrYsED2oo+tkWZpvq2KLctymyrtrZVuZvTGLS3tf092JxsoP2dzWKvHn/4doiUgtzDbLaCI9wFh/rFNxme2vA9oOGFE0ex3IRpmY1evbc8oeTZiu9WYq6q/aELBDwgH3m/KEPsrk8J+CoT3FhZ6ivIZne8Pdzl2zHlaxz5pPwp1UFSu+RcKnUgDIKEchZoUB2cBKWPg3ApNHJyVcWra4l4kUm09T8DI3slEGDVUxuuF60NsioMMCQK59cPL09SSRdz2cykfqS0deCTy/oW2U1Pa60nKWU9CsEKCg4Vi7cr4Pk5NeWPePzhlwB+krJpj4UHTaLWDxNFnTSj11KUE3JpFED7lroP3JQw3Hjfq6dGnhctR4hII4n5HV0lw2ad0TVxKI2FE/daTS3OJjVpY2n4ay8Met1Vyf+vrg39Tch7qZPCOfPP68ZylYynYFLAV5EIicvweDqq8HVqHQRdUYE+jKAh/Deq6CuNw0eU3CvgHflEMqprQ2OF6B9HZIrCOCNkEByRytnXiu785bWwemrkfNH6krN/nV+2b8MvjV91cU8/5c+vDIekfNO17L6+q1ceduWOh138aVnvRq3U20Gvu9RTt8Qroo5MOLtiyMFjQWxnEMzZ2l81efF3llLXpaCT0jJrygUEdg76KlLsYcjkRf205fqIGsclP5LPSebkFWwvFs0hxXGKVtcuGqpp3W9pjtWK9we95f3y2YD53VE015wG8EsBBgIYV+9z35ypv566yGxqbZDcCceww3848LCbtKhnLYlGoHi/VjxIRUXDwn3RtU3HW6XFL0PkLQX1P009hsK7oWUbseCjxqm6SPZVUR5UXFoyasP6dd8k01GI4gMAri3kMObxhw2/4iBqpHDmpbyDCnNWlyzp9PWw3Vofhu8PN9JW+yeU3o1DiSwOeMtv99SGaqDUzrTFtNfgak8SkZ5BnzvBIeeM99TIldCyAzUegeEHFOwFKBM+azhVDfo2waOdzw5E8QWL+uDZNRUpDrbqqZHhYusTDcpVqA8C1TAK7yPliKZ1q4pdHbqkcH8aBxHIw4Le8hQ6iELfWY8/vHrVNx8Nb5XjYePY5XLKOGtWlT88kWA4PXqgkPYZ53iTHd1p/lm9w1X+iHG8/XPl/Lfv7jbwUH/Q6za81jBcmgr28yl8xVkKdy4DIIcIYJGsILBUi0Q3hH5+vNS9zccm6kHAn9PpBUzY7z6h38bc9b83Hpi+5a4XHhD5+egejesGdhDd+48OnV/vFG10F2u77Jmt95jw2JaDF2b7zhqld9H6olwCep6pkROgZRw1Woi0mXLz2VXsO4ljSembjoZPHxZPXcMzIvgN2l4OO3qCchXfA+JggRgu1ysdBK7FZwPDy6dW+yMzteh3CPYkOQACv6b2EljkiCaCxXEHp0OvQ9leay4GokcoWl+JUIu5OBW7iJZ6N+hzOxQURqhOIIcozVudtls4BsJtg95ybw4bMc7SAATnUbAoKd8gg5AMestTLjQLsbXmPCnfWYeCBAzls90Rv8/rV/PbZ9dFijoH+65bNmp5ccm7G5S1uqMd3SIorvfH7j38KbEwXaMlqrjaH3pOBD+AmEcxa5+6ipDDBeylKRGIdFNQT5FwiSAK2vsLuNuK+W/f1DIM34gCYZug151r7Mxl+Jti6xkKGylZoLCf3bT++Llnb5XCGV01JXQtFfs5a17skukQUFoVhr7nPQuuKy7bYpfk73OhcyIK15LqlUBNmSMweOC491xr+++2fsX8mce0Vkwz7VuScMJW1YXPpJYLCf60Lvzrl6WVWx2lBcVK7DsCvt7PefzhlRLFsYZKQkgfqPcPeisGFNqHfH4tT13DOYAcRVs2UhsobC+QsfGL02p/5C0Cr2noUUJcUV9TYc5DBZ05mt+zh2HozDQSl22tiSRqR5a2YrbTshY8Sa2soi3KbYsyTbc2p3Lb29o289U+ru3j2lZrwWZvW9X+8EQNaSBonAJPB73u1qJLTKjwg9AIxHkFRdGEf30eqHGnoD9a8Z2JIV7qImOMQALFOdBnTaLkfirLKMK+laeOnPO1y/QvO3feUHkjhEMATZA/Q4ruDnq7J9RcM5SfinSoCxu+zyra+g5xwj/Zj+AzgJyijaOsWeAn31hkcJY+IEpdVz+8PKH+3iwgNRsi94LsmozQq6oN3UaqAYT0iNEAyBvBmgrDaZjKx+UPjYXwZJLbaZEOBD4HsTBYU36q4aHz+CNvUPTrECbCyQirRCv7IaX5hBBLtY7eTcgFYrlChsrBKik6Zvawbi3UhPP1Of67p7Zhb0DfbG9Yvcoq7TInWdjJ5BkweVn3OEIuZXMN7CCUq+t9FY4wRTxV1TUcQdHXUOOSQg6y6e3USq6mcGYuIaL0vUb1lCUnCXk5yJ7mEErIahDrNNV9lq1/NmrlIphY7y13eCazJMP7dhGAThQ6CrjmYALhS0FfeW2h45nPZjelnKrayL1d7fV4LjBtYInYvS3d1MsQFzbSWvxzxx6vjhh4oqPEa5RybeAAl/B8iFRCklATRoQG2D7ordgnWxuqpixZRKpRaQfu1OyKQwRyYtDrPjj5B4d+Qal3qXFi8v8LsgFL9RNxULE7mWcdPkbBJUrjJm3h5aDX3a2QcR0w+afuHazOvxlRJFF4VRFnZEMTe/zhudC8n5Cv4mWv/Ordyi67HTQe4HMEfhVgAiR6lTS6flAl8iDt6Knasp4UcIoFadLAZRR1O6l7avA6w9dqwhKh5PDiIo5oasI8ahyThCy9R2y5pX6kc7DLmTz+yO0QXUphVtsTykwX9U7pIin5yo6JsBVFqLFfIq/i8ULpFaxx3+CpC4+iNorDMfvJ5rDx+CPjCdlajJgaYNbF5ymYKdDDQS6kRiLUPJ8dOJx5tpxWHxOwS6TB/tAFiupg5+BMNUpD93ZU0aFPiK5f3cHVoUuqqrw5VAtuCvrcO+Qbh/Tft7v/+w49u/dYuWL+W8e1xvEgFk8EpCxYk+pMTis/jiydSsG3hsahte0zPI9UqsqIlZkwUog+eOX8tx/vNvDQ14Jet8uUZ5SkRcGorftyle/wYcM28ztDCbqIUmdS5FUB+9gbVq9zFXcaZy4gRanlwZryBELSlGnCfn2/Lrji7F/nXvt++ba37R9ZeNlvpV1nbrFh5f7LXKWff+DuN+PIxd+PWu3q8OvJg09zRPZMyvCdvV9E3VDvKzfq9RlTlX/JiYS60HCGZ8qQz66cZ4ijQOwSyBOOPnDSn4OLXEUGjT9QRxt/t1xFazTZgZCHqbnAiAuRfMMIBlVNjQynrc+nYqUIVgC0AVlnCe6wgcFQ2CJY4x7l8Knb2uxzRgutg3R07WmWq+QeoVwskNeV5kticU7HH8tKZ41jtLoufLkI96AWh6M05vzHQXnCnI2zdD6gHbRffJwE2AHKXM64d22trTXnT7+UfFIg3yhNB2GYKz0z77lze69ffrRL7J4rikpnd42u33OZqzT4t5Je9zULPD2lYZ8019srBcE9ZMrSfUXp8QLpTGBroZiQbyXafkhbWKNEjaagFEr9Ilq7BdKDYN2KBTO/SH9nRfFgg5DPx6dpULkK8Mf5m51xB3cVabyyfmQfIyKVSJ66hjsodgdoOhoBBllK4sCAryLBt51vbAY++NW/XV0rOqsCL/OTyxPiSkA+DPpifLj7Tgp3iRbhz+XzZ57SmjUrvY2ieC1EZhihQIOwNsJYBpDhXCDuefBQRaujpmxpxtJEGlliEKViCzHQrBO59hUZxiPn2aC6LjRaNKsp+Hf8WRNyrxXuD3rdzsWpQbdTyzWOjgDwePNZquAzoscffhHkHNqSWHu0wsMUCebjNo4tKf//Su3I0nbHi7HIgl+AVphvW5TZ3ta2mav2cd28xrV9vrIhS+siz0Lr+VBq4CaGzptN8UQBZindLGJEucDwwgV9FYZPalNS8yEuMp7UPWAzq0CDszlUuEG0vFg/osK52c6Rcq6xVf6w4fnqSls9ABp+Khmuwd0s8KI53sJC2x20praniY2nQT1ACTuL1nNhKa+iuk+0dsRL8qUWhzjidoIPGNGl+LMOh6DgZQrGi8IBQa/bCTf2+EP3i3Avi3xctHxhQnYJVq+L/PTs55d5Wjiwq/yhawlcBChFYFogSSjHUxt+H8TT1EhCrAKwTDikbKlETbKjGy6xikqfA6KDBfgj6K0wTrBNTp668NEQXGGvXvq9q3PZ4nROy+q6JSdB1GNsbDxWXMXrExVRthFyfNzBFf+/xx86heA/DPdtQQfZtJY7ggnEj8Ga8lz23MK2hjyxuFq7rCcAroPo2aC8ljg4KlynIS/VeyscJ2iWZN6t6yCyIiGeRhkr5Ov1XvdjmzzA/wdrt8cfqQVlYY8N619/at70m0qbNuzhIq0/O3SZcergUxN8gqI4RekN/7RV8Xhlwsu1ESqLJYEMEPIf9b4YL2h6Gjxlyb5UnKmk6HRINEU5Pjlv7HDEkeloJU9teAcQb1AjRYypIBsgtxQldwdr3Ns671RtyAfyBKPMLf+PvfeOb6p648ef59wkTXehScreyB6lNAUEJ8OB4gBEpalsP4qKWxH3XghuQYGmgAqi4EI2iAJNgLJk71Fokpa2lI4k9zy/17lpQpombSo/vq+vr2/PX9Cc+9xzz33uGe/zPO83A6vlqE4FIrasaqnmA6mZjoEI/HMkvBcYzAcgcyBv4CU/tYuI0neRg48v0cNZOnAEAbRDYLMJ+P+IYDlKrAcRFYjUbqPZJvgylesECK9w/RJbLAPNYQRGkSbJif7WqNQL3LJbqJIP84GlqIjBfBQOB67RbP8NAQ4CF88RvHDgS5kab8i+33CoLv559bf2Ji4X5SBHX3qun6rxlDSz4xEiHuM9NACgwcCgd7bJIPZkSkmbm99HVrl7SMSEcJhajEUI+DUwvAo43QGArwEJyhlPqc0PCOFrTnxyYJRh369PNZQ1Eb8KUA+JXQfADwqwkSOMc+WfXhIoxETINID8b4tJz+rSJ6Juyle5OilSfbAoZ9V9dQEewoxcVPw1zexYwolbGeGquraPGPxEkvo6IVRnzLK/ggSNC3NW/RSfPOh7p6xquWNMg0Ll8Av5Z8ih5rRgD2XJQwg4Q0Q9EsCDyGkGITbg7rK+khQ5hZhHrdti0j/h31aj2e6ctn/Nkzc4Tkw6HpP4a6sLjtv3xuu/bVFW3DveVdHppyadXjOez01r4Cxve0vaaB9HchDO0vcYwswt6fqfQ/WFcohL1AU5BBU4qs2vFLshqEP879lnfsHVMrljQabWyNi7vKLUIqkj9wsuXe8YwRk9BQRbrJW0HkoWBWPfAtERItzBQFoG5C4W0YaE1FNwhRqz7E8A4WDkYi6BF0l2tmFSxHvA6D5FKI7jx8RgrVMuabljTOvCNLPjBwKK9tD1KEWA3+kWk/7SwUb1zmpiNDv+Abf7bpHa7/2ZEBoDwiyLSS9879+UQLD050pqo3XhGFuYs3hcy4uFowrU2ux4V0XPa/qP9z84yiJJdZ/1/gaBgkKQkmXvpSJ4hgCvZgx+JE6bgUPlGMcSCeXbEFkTLrJzgG9Awj3B/IBQZMPgHZYM/cCa2ptmtm8D8R1w2uutxxk0QSIzIL/bYmq01vt3JTKcyPHMgT+PqAmkNzte40TER7NN+pRw+kTU6fX5wTlSdIN8RYCwjoUkfERE7VtMOkV0Mm1hXhK5cU9Rzur0uoxZgbclBuIb3wpUYSbQLBN8+sDY7Zy7HgJkv6iRzXcBvXhRmzckpjypBDkomSUEvAsx9pi1Ds9fG6ZjzLRNFXMwI/StbVCMS8i/s5gMOnFfo9mxiYCeR8TJiLAue7RORIqGhetUisd9yQjXEtGlNSHDqYD81+z0Wvc29WBpHf3Wv3pYL+lf2L8Sdq+ETfFo/yW79W29Mu+rvl/r+/VKjQX/ed9KNdtWAodfGWPJnPgBa4bhEqdgeJODAHSWItEmIIVvT3BaTSSEXEu63sNxVffi3cRVUWIPZYYkcbKN2wMjEIPUD/m+RPQh43waEDwm+EER4Q/lpB75O4Tsd4tJHyr1tDpIZrZP4ADjQIhmCGVUhAoC2MT8oppq65Igm7iXCeF7a7peidhTFmeZ9qGANAOBfUvAbxBcnWmzjyZBRMwPCPQRcXaCZN6CJOzCEBq7K0oM2ya2qabibcy0vQOIPQCRIeff+ysNp4lUOk5fAmAVigMiKQpQngoMGotoCnElEG5yye7JIiWztuer6fc0c146ARvpPJ+3V90gSWM16UX6L/Rd5GjKy/nHBNgcALoR0SFk7HeUSVFh9Zz040yLSdfa335apm0sAA4DgtfC2sgGNE7ZoCOAJb3qBj2gWlDfMpptmwhwLqtU+PZeE66icJrZPp0T/MMqo75EFAci/hlE9KAuXX7Z45Yxy/4rcFiLBBu+3fr9RHCWtkhkmFii0h66q/eo6aIxHPh1yFAIIuwBwN4AcJpz/EQC8lBJCEASSURmtPRv/HXrSFt6yiFS0RIE9SAA7WFMtY7ccvCIxgB+Ua+ttDlnO3NJ+pkR3uNvPxwfIIBGIOGXlnSd8DUhuDGFCIwiskRwJMucp/pz21Xar9avaWbbLYT4LMrwBDB8hwg+t2Tofgr2soxm+17i9AoD9HHmibbGpQzOR5m/BIgtALCBInsDfJtL0kzJub/BCWOW/Qi48UlEOsWBd2RMepTEERJADwTM4cS3WjMMD6fNtQlqgVXI4W4fWKpEOMtfWU1JNUU4V443thWE7DfGKaTQEOeuBahSj67kawvbJ9Pm53cmzpchV7gcleIXwTbRmOV4C4DKhdjPpd/oRovJcKv4f+p8xxLkZBA7ZUBIAwQXiHYiEhI1RWTLiVMVLtHa/IAYfYIovZydnlgNRBRpoYzwUULqgJwfIMY0wGl70Y7Vi4MBBMRARH1l1LVf+sw934pL8p9FOSsn1gV4IAmHAKcelgx9Fd8PNmYZzfZfgTzfctgvzFuRwRIkHL8lQ7daZKkAYH5hzso/45MHzZI5v158I73n2q+TJHgXOIiIq5AFGXXjJPh12YcENBwQhiGHxcKTeUVZA0kd+ZzCq408Jjvd4BO56byINDHl+Rc+2vXbS11L8u44FdlgfZuL+XfuidMv0MruqC4X7I9/36zb+EH2oyNkAhpmHO2jwajOWQqvIsH8bJM+JGiUZnbMJeBnkGPQ77gmv3ri0Mau09sP2FNThGFqVv5IJFlQ+EQqTLJEycDYoqLtK5ZU8wGGkznBAWuGzrduM5rtVkD+CcrMF6HOmeCZFlQQ+qFpmbbHCNntipgPg4lyeVlzKSJqISF/iIAdYJw+FVHwEmHq5gzdmTSz/QMOILHKQxJPdChNDcHb7H2/Yl14CImGAF3iGucCdGX4h8Wk/1e8xoF7emOWYzVwvhQJN4fju5/v+nVom9L8GyyJzb4fmHfkg379Jw7wvi+ONBckNq4qldElq6lm+5MIkFwTDUnt8wzrzhl/0FopHBiqzUazfT8Sm+Y93EEVu4PLfCggiNTyjQRkYzI8nz3GcOjN9zZsuu/0noYNyy9eREC6qFbR9Hb9m7//eGqjcPpE1EmZdfwXpo3KDidCN9AmIYi08zyrSa9E1Pf59nwr7nJvLMpZNaEuY1Z1u/QgIp5i2vJPeYX2Z5nTmwzZKLm8JFaKiI4ghr8C57e5uPq+KplGCoWOEr1cJQK3lr6ocU2kaARwngB0KXCDSSxCJr5G0AylzrU1QhXuRhluEuCxODzLNukEbUWNdq+beyyhVIqdB0ANxTQGACcIYLnvW2PwLBFfb81IEsBrjeWyI0snTJggyMgHa7XaWz755JPiBx98sCnnXChrtiCiv71/r60hlb/XR5bWAy/CFS57sxHE366Ezfq2Xpl3Vd+v/61+rX9foTlLtyDRLI7QiwFcyDYZfGqPYc6JYlGchYRLfCrOIlUuQEwgTFu+hXZlGv48kukEAwgZ5SEuEIJERMC8oFq1exGxPln2yWX5uTp1QpMtW8cYqqUb9sly/E8muFOoXYrIMSSwitRJIWZAAKVWk35iiGcIOm6nfpvfHN30I3LIJY7zEbmPJy2cvgjccIlUcAa4UqTbea9PMxeMIpCfAFSiyaZbTIY2KfNOtpWkqPko02RCHIIo+GNhHXLKdMvlL24d17wKn6ewpaghE+kRIYoA93gjBMRvRnP1aDf/9suMDYCKkluYJkrwBwpALGgRQgknyx0Pcc5VTIKd2elJIaOYUs2OR0WqGlVcjGPa6H+8IiUisg2IhMT3fGTsLQK2AIgEWJIlNvqIZOCAcywZ+sb+jTCa7SISrgNyeLA2gCRY4wlhKCF0rEXBNwRY6jgNRA9WSyNHmEQAuZYMvU/5NNiawGi2zwaCNV4ggxgI4HhbDeB9OO512WuNtEzbX4iYKdIEf7QseLbA7ZLjI7ROSZYj7zLe/y5TQWOZ49uIJEmIGW4OmwBJcN82kJBNkTmJCBytl9PUv9GeCG+mA1l+E5g4tIA3geFw4PxnROZTB/ZeQ4zaIOFrXkEZ799T5p7rJknSD4FciWH5AJPaE8gvetNFjVl2IV7RqBL0XAIyHyQ2qgGdXT2y1GyfgIg3KynbDJ/nCGus6TqFWy6wiDQ+RvgccVLU4EXxS5cXau79GMANhNTSkq4X/KdKMZrtNuR8NADLv9QnMBIAxiCwadmmRGXM8AePL0WW0lvAcLElXf91bY5jNNstDPBzEa0eqq4sO7/CiIhn/elCarMrfvdEEbOPGYdL4yxiGiENF5y2xiy7SBvO83ET+lEvCN5CjtiKyfS8oD7hAH0lxEgOm02sbQAAIABJREFUcJIR7RBAiogyDWxHbX5ACO8zBjNCRRmmLSxJIlfZKUT6kFC1C2X5YCibJMG7xEmkI+9QAcsSIFQ4/dJ3/rluMmc/FOWsfqwuwAMh3IAA/bMz9FX4eoP5qwCckOAn4JWHGOE0rLKOAIEZQvqWdP12o9n+C3LYULhz1Z745IHvE2NjBfCUNj9/MHEuKCGm1GZa8GUD8SgEdpYIRNSuOKi72Vlo+yMi3rAEJBhGhK38+TL7LipqKJc7j8zKWfZp87KivisatZt3W+7+p8QB175Y3ZIeRbaJedrotQ0qyrvviGuc9VTXm3ygcJBDySr8i8Ham2q2/c24As75ouT964XygQHnjzd4Y9+a2QejE7/7uUnnqJ+TrmrjzQbxXp82/0JnLpfPBYI/lHWP4D2X2B3EyX5xz58vxXS+porfENIjhHDW6rduM5odTpTd1wBKLq9dZKwXBz5KUJVct45UpaccIhLzABLFu8tKuDoytlhG6oMyvIaIR4XYEQCbaDElrjBm2b8EjvlIpByoeKJD8QuLyXOQFKIIeqYTzAX9ifmJMALrCUx5py9oJNXsv+5POF+bTwTzWd/Yl2nbDAhfC0qCcOwstSyYGiM7W/3SuMNH95zaM3tit9uG/HViT1RlGv4XBGy21ZQYNGvDk+5OEcBJSXevrQTzA0RqR4CvBM5VgbaMZvspL9+rUF0HRuORcDkRn4QkjQJGIsMgNvvPL8cdj2qQY9NEb5eA/3kwNvFo34LTd5Uy9e2dixyNce7UsA6ue39zeiNTaRcpQQ91LULgCbHCkq5T6G68B19FOaseqcuYVe22iOkcyGXN0D+daraLYIWegoC/IvfwEk2j9hNQovMk81+E2Jsxy34OZVAOzpDxlhzYuxaTvn0dHqXGNVGa2TYTAF3+mTHKt8BgY5Rc0rBUihHA7DxBNaJkciFcrNxL1QLC2hYDQYzgpOcIFgnxLRnoVkT8AWVaoaz3CLZbMvTKAXRN5bLA0okTJ4r0nhVEtEeAouJG5eXlYqO0cvbs2a9NnDhROT2aNWuW7zSzlvbUg6VXBiS57MV7qAE7kKOtNocL8/cr0d4rYVM8zpWweyVs1rf1yryr+n71fNRXwmevhM3/o231RjOhxMYhkSbbpL8+zDHQW02Apd8hCHXgShVnxHRi6LSkJz5TR1s+mx6VXoeI3KiqCBrEICENETQCgWrYomrqfEcqyvQOIiB3lqtYhJYRwC5Lur5KlEvfBflD3LL8EgqeO2CzgHg+gpQpiOIJoE6Rpd4mejePAqysaz8E2cQ9DgjbLemXFk2pAogBvBvJ9S6haqngUexnPmdwA1sCMnxMSKMRmB0lvJmAlsmlJbptk1oLEKVKSc1yZCGnI4AQBwRuS8YlBWVjpv0gw6oATuD1JWf2JEc37/psqMVp2sKC/lx2v4McncCggjjFoniWEOn6gidVcCO6LuTvUMfrogTPmrLhlvkLSCI1i7oTwnMI7HXBBau0h+A1RcUXaZElQ5/o38bKyNk4wVdYG0AS9D0hCYGo2wM5MQPqVhsLRixaJJ2ouN4FTjCipIQDXiphCrCIbwuIL0BiHt5chpMJYX8YUdQ1udxlj1tGs2M3Ar0pUhF/22J++xDB8QaR0aWNyy/2GtzH9LgQYgHiXRHZMQBSk+Dx5fgNMT6UgCyMo0KZIdI9NZK6lXfT3Hd+QTfO5c+BwxREycDJOR9RJTjhbiQmlGKp2mEOMmjCAT+1mHRVIlSFEAvJ/P1/E1nKQU5AJi22mPQi4kOhtkDCCiEQJCKQCNj4rRk6S20+YMy0v4IITRSFWwYTOcA5bwRO4Asymu3HGYdH/YG9av6KrAcxmmBJ9yjwetpmL2WcDyJglygpPGJrnxKxadYHPDzHxqy8HkjsO+Aw2g+EfRU4X2R5IKlWACAYmBv4DLK7bDpqImaGE6nqf22q2S4i+m5BgkuCTSItG3GixaS/y2i2zwCgncjRKyLYC0FwQmtGAzjngwzPIWIpSPgzl/kXIpKeI3RhHJ8M9SHUOhZI8DrnlOmv8lxlXDEXtgZwbUEOPuqAoDYZe4iADwQCCRhZgLAZIP/Ukl57n6dm5fVDYp8W5ayaWifgQWL9ifhNFpP+5hoGAmUcEOmjAPybcAEnf3vE4EtAesKSbthozLQJoGVd0Y7VG+OTB71AMr0puHAVvl+Ax0NxfPrb48wdw0D1MomocoRGyNFBTF5VtH3NKg+gRTchsF7ZJp2PfiH569yWGrV607ztP36vc13stMrQdoHOWRrfp+CMSUXueI3MdYToPBCjN4/rMUzJQvCWIPPsK0DwpyVDryiLByvicIJkMjHEoEBUMB+Y/s/yG3sUnU2P5O62xWrtlnKUWubEN2a3vH1PlSwIY5ZNRJ/3YBynAco9CFVPMqJvOMNR7qL8HHVMw6oCkRKmE5DTd6CYWZwIWHEYOVRJ8xapycCkSV6qkrTMM/0JNU8C4ADirouI0hkCEFH4yiEmIWQiQUb2A/ptxkz79/4CnoxBjAzwi8WkjwvpW5ENm6V+eeCEoAHx1uFATyFCRwLshCAOz1BLQG+HQwHid58qc1dth7mB7fth63dTxPH6Rl3L3+86s/fNb5t2e/adouLCSrD0M4bwXEhO6Uy7yOoRlBuCgqPWEswPOFB3ZPicxaTvUJMBo9nhIJJHMWLnuSJUh5EMcCHnrtcYsJcB2V7O4MNZO5bZGNHgpU06fvnokS393Mgurkpqt6D9hQJzr+IzL0mzp71Ra0PFOnlu7h5EzXv+fNnhXKfUQRpOiAkWk/5/yjxjtvcGwLlFOSufrtOYFXBDzuhuJPSJ+KVl2bMI8E5yu46jpLoKAT/MNumer+S73isyJip9V1A9fG4x6VuE/Qy17A+NWY55SPwUcFwaMP6tFXQjGua8HoA9jATPVmYikSVdL+aekGutFLMjTSL+ARJOEXzuJIEZiU3hQEMBKI4RvqhQQAE/ajEZLglLhXiofw2WPvLII3EVFRUKGEpEcQIsdblcsZxzMdmOnzVrVvaECRPuRsTpjLF+X375ZTgnffVgaT3oIFzqsjcbQfz9Stisb+uVeVf1/frf6tf69xU6svQ0ITyLHNoBQtvaVDqDjVvGLJECeUnFmRAUNeDaeJlqWMh4NnGZ9tUAKFL8a06xYpBCEJxDK82c/x0nuVRwDZXnHbtOm9R6PTF4lThtsT5gqLKQTM3My0JkvQDgojhgRcAUYHiOqWHKllHhcZb6P5PRbF9PHL9nQIGgSq1ruOqbOBIn6+csJoMP7Ewz508B4H2Aw/vEIDuquU67/np0K6fghClA1A6QPQVAHxPC+Qrbsc93PmX0EdR7G+Ehz4eFIuqPmFC51Y/3++0UIDyIMpwL1WjR1vjkQcsLCgu1hx9tXxFYTxDXEzA741wRZ1GKBK+L9CKLKUnhuQroN+UU3XU+t1yd0LijJcNwV2qW7SYkfEZsuMViFAFuA8JXCUmIA7VEDi9Vpvj9ZjHpY/3tKWmTxHOR8MdaAZIgD6kIKyB/KlA4KqBqtfm734LzLWXu3gQy3B5olgPdjAy6+7/PoN9Wpm05Y/geybBf+Z3BJEB2Kjs9Maiieq2O5alw2WsNJfKFw4MIcG7D3998d4Kxfy7E6LZ3vmC79/p+40ZzVFLo2iDRfgImFv/HEXA2IE0kgD1eoR1i8D0DvM3LCZyWmdedkH2MHJ5EZO1kufwFwadHjNoBh+s9YHm13kwkxrIsJn1SgB/1RsQ5INMY/7+H4wOBvmTMsi9EDvuECA4xmkEyKEBQbT5gzLJvIE4XxcZHbP4AMFHwjAZ7T2lZ9jNANAE45nl/D9ZWYrCloLAwRnxrHuXhbuXIqRrvK0kwHUmhbFA4Gj2bWJqLHB/wS8N/gYjC4sA1mm0ORmwUEYWMBuOu0jchIvK7Wrh4qz2+MdPxCAD1RwLfeEAMBKAgDmFuNmbZZ3lpH8TF4psERSBMPQLAJcSDHhd/Q0ZvAuHzQNSIkIRi/SOhvona/IAYvAiIP1rSdUGBZKPZcQMQvYcEvvdZzSZjAwj4A0DwEyI8KXwYEAcB8GEE2qGWjDhfNHBQn6iMyizKWfVmnYCHS1G5N9QwJijjQFqWYxcRvePPlRvmOCIOO4Qw0FtC+dloth0BYk8V7VhZFp88aLKYU4TISVpW/t1ENEFwZIZrlwPrjmK0o4qDs3f/PkRbUtCloaRSLWvcyTGrVUpji8lwk9dW6rz8Lsj40m+ti9ZEy86ktYY2S7y/dbxg79CqpPA6ieTIwf3GVvvugoClgu92dyiwtP+CwgZO2XUCxXsMUQJtNuLlqvnZ336eHxGd07y0cFShSrsls0XyPzfnHUzveNHxP/x62vd9zOfSOKluBxCp1kjA+XRg7GUgWCqoNAjhf+6L5/9RRyZcmkM9h00jATHKkq5T/FxE9QHny8CPzsIzb2BnDtQ/cOxJM+fvcRbZ1mlidVW4s4nBFwTwtNWk32A0234DQl92g/L9KbzNn6nglVcCeZuV28V369+mw9M//YMcFJEhD4cu3IwSfsHd9CoRPc1AMnLkPa218HfWNMamme2HuMyfZch80fg1+dgvlqzXSlSa01saNt849OyBx7YnNP52klPaWwnEf0QIii8H/RYz7asI6GckDCv6MihYSm6GkspiSdcx5T2HKP4HYGIcIsJCBrBa8MMzlXoREq4WSumf5/xc4JTUNxHQH/3OnxpeKql3LWvS8f1WJYXfXFXimKH78sln/W/R4Zv9sfGaxAnAqTUiahjSbpmDyMSZQog/MaCF/vNPWN8rg1sBsX12ui5dmWeyCgYAydOLcla9WKcxK+BmxFA8V1f/jJ5Us72k4tyJV7SNWr4XdXSPZv0r17tFhD93la1nBKM9JlgiMT7fYtIbwmq/p1JtkaVLANhW4FRFRFbQVSBjRpLlOwHQM38JYULijSwZBsHRHNJuJZfz22KtA4zdSsRHI+BrRNANkHqj4MhlMA4B8wN5+4M9178GS0X6PSJ2JlIIcpU0/IqKik5CpYoxdpMARysjT8VJ0wgBnobRsfVg6f8PC+0g/XzZi/cQ7+6/ZLe+rfW+Ve8DV8YHap0Mwxj7g1X5z78vo9leAIDDRSYkAPWzmPR31LEvRGTpz8D5xwgejiyxSQWGBhERWEdb3uqVES92hSIACIXwSQ2FtyLG3gmMbEzNyu+HXP4QCScDQxMBPQJEc1HCvcRxkMWk8224hPGUr7ZGSZGtNgBQc8G9BsCTkOMQEV1Rw81D+kCq2b4NOZ/p7Ze69EX1TbfS/nKLSe9b/AphJkasDRB9RgyWk0zdrWMMCqhpNNu+JsIxiLhXnFIT0WZrhkEATbmB7TCa7UIJeTohcAS41d8HwgFIKsHSryQVDtl8n84D6lWWtKz8QURKCubjiHQXV3jY4CwwiEIOvYKliRrN9q+B0zln/qkyjaHl9ZZ03cDu5nOGSJB+IRlmArIkYHQvEnzsAd/wGHL6GIipSaINFpMuwr8NnghfvgGArasNIAn2jhRhBYDZFpO+Jg6w6inYIiqMs8+QwAc+++yHUHAPuL/4tv4CxCdQplPKbxKOJeLnLSaDV2yjLm5V5fv6Nxd6rzGa7ReI060M8OKaTXPnbGGqdXHRCY7OF+yjbuw3VqSiDUHEu4GECA7oCVHhueRITyCHLARFrRxIwk+B4AWLSecTrBA8rwi4iAiaALlHIaqnCvERIHACh2ogMecQg6rqkU6hhGXC8QEusQjg8lprhkFb+T39gYCCEmCjEEwChPmWdH1gGm41HzBm2lYgwO9A+BdnJDZzXawmw+BgfW/MtNmQRJ1L6fQhwNLFHOHmren6A90+P9EgMibqOHKoBooRCsAZ//by2yr9AbIQmxrvs8vgaUL8y5KuU5SMaypGs90tEfYTisOh6skVF17CyJg1VpPh49rs+f+emumYwYCLycPDey18hfGW6EmnvDbNbF/AERcx2XPwJIB0jvSixaTrmppl+ws5LWOACRygvyKEhTAcgCL8RGmqNac2PyAJXwDiv1lMhm+CPYvgQibEO5CDj5u7GvgmOIaJJEC2FIC/TCS9g8B3AMOpHGF1KEqGS+Nn3t3EcWLRjtUf1QV4IGTJgPIYwWNdw3vwzrPHUYinEIUUUQtlQwClyGhWdnrSEqPZcR6J7ircsSoivuegMQD0lyXD8InRbBffrhiva6IcCXqL37Lnv6mW3Q1zgU4mqDTIEHpsbNhKPfz1O3xR5Glzz/UhSfryB8t3OxiQ9k9dyyqRf63LipokF5x5+Nqrxytpwv6leuQ2TCIGZ0LxrSugJjCR9v1AqD4JtOnlyVzeqP3sUad2z7soaXZ/1K7fH70Lc0ffbDu4InXAxD8YwhNEaGco5mroA4BqAFqNwDxiaoyeLLef+l7bsHlV+hrkwwCwWXaGYayolpZpv54QBADj43RVviWJtUWily0mXRUVehEtXn5y33uRTTvl+D8PMfgQQXov29Twd3HoCwDf+Ys8EsIajUrdOlQafbP73jA2uWmSEPXyRIorYyYWAIcVhPxZD3c1bCNGbyBgZk0csQH9HBhZmsuIxhGhLZzxZtXmeZ+diYr7Kye+0Y4heUdHn9NE7bmLxa5WwNIgIpr+No2ZthzBpwtE+8K5V6jxhRj8hoz1zh6dGPx7I0JjloMjF2vySg0A4j0QpE9lZ+k4FhF1EpAEYPrSvO0/zHcy1YcEsLRL8blBDFDaGddohobLTxZqtC/0f880w9vWlIW5OiarzUigBcR/gHgvAOwGAMeAoAsA7QbEEgBxWBk+bVQl/65v72A05w0BYNPqfMAT2Kke0NFoyTAMET+lzrNdgwx/KcpZdU988uAvONJNYg4UQo6E8K2XwgUJYrkEy0SmVTjvqbJOjXs5ke2EQMr8H/CdLGLgGspBLYSfVGKd6xEfZCnZJp3YV4W0K6ipTpTZNyDCfE4sFpHfhsQERY9YP51HDu9yBqMZgJxt0gs6rRrLvwJLBS+pLMvfS5J0jyzLQmhBAUvLy8sH+UeS1oOltXV/0N+vBEBwJWyKxv+X7Na39cq8r/p+re/XKzUW/Od9y2i2lwOx6wFkEYV1e7ZJP6iOs4IAdJYDh3cUpWTP4u5WwfFoSdffV0db3ureyNI9iPxd4MynCBrMXmVa2K/VIgpFlBpjn6IMjwOD24n400jShyBxBxG7zmLS3Rloz5jlWKFwRHJaQwzW1Zhq5rm4hpNj+0Ek/jwAO17Xfqi+6aYRyCDWX9jCmGX7EQgRObxBQmhDwsey79ctE/dKy3QMI+SvIsdxJMFQIuxmNemESn0VsLTvolORcrm2SCiJVnI9TbGY9Nd426uAYjKNCJVyKOp5wNKBLwFIrwqOM/9nVTayKuldwfUoopBESBgBHUKgfYQsxWrSV6NASjXbfmDAtpWdO1qqbdRaiMUoPKvGTPvTgCQWlGWE2ByInwOgBgzZ616eR2Kw1WLSMZEb5vcMW5AUaoWdtQEkwd4TgqTlTP7TYtJLNbzHan6QlmkbTgATkHBq4HUiag4Rn8tO13WvyaZQOkeU7gOZF3i+LTIRYYU/VUJdfety10XXzT2mLZVi9nvT3jZsmvP9Khax+EKj1v+MOrXbfHPfjD6FKq1MDF4WkZSCcwsQVEC8MyHYGUchfADE+P2ALB0ITgEyi8TlrzZnGHLSzPaJQJROjFWQ29maqTQnOeeJiNJM5Lw6Nx1SJCFOt5j0vpRPYb9yc/UBclDSA70lHB9giJKMsMli0qkUW2bb3xKy9STTj8TgWQTakG0y+JRxK21X9wH/qL0aIuA9/m3bDIy96wPGQyi2E6OPAeg1iylphcKN7OLZyOG26j6GDwHCEUu67q1K+48A4hihSn4pDR8fQ6Rd2en6D2ryo5SvjsRLkXGnkQseydDFVVb0lCo6QfAe15o2qPRrluN/SELFmG4GxGMow08AldE7KHUilJ9WIkuFiCCnL7xCc4S8BSB732LStzNmOUzE+SRElghAZ8QYAwiJCDirJh7O2vyAJHyOZHmt9YGk4ByzfhQLr+5b3SflwtlbyFWhlyRN8Ult/JYHew77SRH7EHH0HFZ4oklRjQSvA+JUGeWlW01JPnA4WK+mmm0PMMA7CnNWfVk3sJS6AsK9/hGYQexXgqWOfOIwkgEV1nUsIYYvAso/3jLaMP/3LIcLORiVfk0edBehB3RMnWcbA4h3MMEBXofy5a6fb2tbUjD0eFTcGmdZcaODja9aVcHUKX3zT07oUF5gxK+m7k01O6YhkjiUafnmPysdTStKduxIaFSF41wruzTDcg982W/ARB91RcixQDlUhXKLSVclIs83l8x3PAIc7kVOYUcsf7T3jxs6FuXd/kfj9l8JsNQlSbnvt7k6q3OJI/3Oc3t/SrvmwQ6MaDOJ9G4GTwmlegIuFM1thGABos4EeLI4Z1VmoA8IXnJA6mkx6ZWME0EXokS4cahyUE3Em4OKfWhJ17f1fwXGTHthycHsCbHt06pwqnOk14FJ86zpiYuMmfatwPBjlMknGCU4TQnZvdb0xKBRls3vfzu10eDxSxlVZlUwnEqcFyCyDYAgwE0rEDmJ0ViRnYCIO0CWf8t+IMkXFRzCVQLB0mIJ4DbOoSQc11q76Rvz4djEpf/EGvYNzjuS4WJS0XUa/deVafivEVKmNd1QRQjO9+7N9tPAYZJobzj3Cg2W0hyU+aTsMY08QocBpfNntpiYWLAhxwHiJzdAI4nBywhwQXZWRKBG24AhOTjRKqvJ8MYvL/zAB+Qf3xUhu6M0XG5RrlId2tSweeLzHQeO25phWO41nzY//yWQeYqgLBJ/IwQRpZyHAE0IeGcEaRwh3ANEpf4R/rU9KyH2I+S3eQ8BU835TyLwUZcbWQriQJnoTm+GWu959tsZg/eLclY9Ft9rkKDjec+Srv9NodriNN3LiSwOOrFSeKm2tisBEtqWr3NXeQ+miXADwQ6LST8VxKrar6Rl2f8CWRHpqxo4IeFcjjAOZXqKkHYLgSxFTA3ZrZZ0nQB5awZhs2yTgcM9gEyNQGoOVAwEiQzZ+8Bpr4gcJ8Boq0knIvVrLP8KLBVcpES0ePbs2Uv8BZ5CRZaWlZXdl5WVFY4Agxhsw1Jdq+3BAn4X6UO+1Js6Xhuq+pWwKe51JexeCZtXqq1Xyu5/qQ/q21r/HfyXfKD+mw3ir9rGbVTd380+WpSzamhE43ZdIxKb3mMd17QmQYhgc01S7zlnF1WcO/iB035GSYWKbNltgComPnnr+BbVI+rCm9wU30qdl2etOHPg5QrH6VojXuKTB/64f8b47sXbfy71v0XvWSfnctfFY0yl1SOTugJj+bLbmUuy05bzUMdqfE6p8/J2VOTnflRxel9OXM8bs/J+/fSmk4tfP1tDs0N+B6nzzu24eHTn4/KF/BpTLYPZLrcda6g1tPYAZAAQ1brHQNRGtto+sY0APJWS/Mm+51ElxVw8uPX7uG7Xvn3haM7r+98YqizAe3128HUWoW134Z+/3lbH63RRrXt+fvzrKSOi2qYUHZ/35Emvjasend8pPvnGWcW71j2s0sbGRLZPeW3r2CY+vjNjZt6x4r2bh5Oz1CcWEdhe0Vb9dfff7yqyrd35lLGa6EXvr0/M52UXd6liE8dUnDs6Ta1rPhrIlSdXlB/KmdypGi1A769PLZCL7evKTh8oje123UPWMY2VVD5Rur69+fZIQ4uJIEmNefnFzc7zuX84bad8zxOfPGjZ0bmPd3esm3/Be03qvLOby04dfM1VcOZMYL+G544AcT0Hfpu/dfmIo59kVAPum5nebVZ6ZGt8wd+LfZtJYbfnRzljVFEJaRf2b66mZKqKb9gwulXPjy0PNKoJLE3q/c3pr0tP7XlXLiooFjaj2/W6A1DSbH+o/eVEll7W2K27ekRsm0mfbS3KWa3wxe64cCwry0XzimMbnnyk7PzLz0QZnvhDFW1j2kittnm3OyS1phUiMndF2aHSw1sVzsDYjmkTUB3RFggZdzuPIMkVJKn1+X9/98Lxec+e7Pb6+iGaplc9JTHWjLvKNjgL8tZWnDtaJWrZ/93F9xz404GPM7oWbVte5v175xf/6B/VqtszF/ZsqNJX4fpAfPKg3yyTOrSEsgKeOjd3fdm5o9NdtpPHYzr2nUSusuPbJ3cO5DWs1q/GzLxdFw9vn+wuOV8YkdSydYSh9WPWsU2CpkanZtoOXti/2UTlF31jWLC2xnbq94i72L5hx1Op83X974xpM+7zlUW71l3i+qzsgJj2qcM5yE7vONf5lT/6RzXv8syFPRunee1GX2XM4M7ykzse6zqzpm+hVfpbzfU3jl1avHNtFUqDwGu0zTtmSBFRBdsf7lgrWNr9o50TNLG628hZukOKih1MbtdpYFJDV8n5n8uO7VyL2uiouE59My0mwzWp3+R+5yrOX1x2cvdf4p7qBJ0+skX3961jGgnaFOj22prBkS26vkNcdnBXxSG52LGpLPdQSCEqcY1/3/Z1lTZUI+Kfqsh8o7M0QUJgu7vdOIKXFeXkTOkZVPwq5cvDH5DbmffwvrW5dzuLxxaC6vR2l/NYL7XUNobIcEKK2Dq+85BzqpiEoU77qVmgUkdH6Jq/6C50fCbFJgwsOrx52vm13x6yZy+5GKrve87cOUEVldDfvn7+XP/5wFu/i7s8Jo645qgUUZLHJKf375pGrdpp9a0eto5tcmMN71XxV6PZfvLCrnXDuOwOGTEcykZMp36T3cWOv/L/zPq9yd1T1xftWHOfZz5InwiMqbeOazaix4db09Vxumsu7N30Sbjjraj3Y8mZcRrg2jJgpW15+cB8pto9S3/VltucRY80OLF76qgbJ/dmkiqJZLdN0kSnvbVvpfZwdENwFDtmap2lVehgxpQXTZqq1b2zXh0tRLZ8JfD7im6XchtILHL7g8HH116f7puKkjqm5KBFofhg+H1mAAAgAElEQVQLVrrbj7ZrFq+/8LsmVtnT94KyuM8u2F45z1TH28gVQ0gQHzdouairu+zW82UlXz2VOrJ/8T8bX41o0Migbdl1VoX99BuqBMOtklrdjlyuQ7Lz4m7D/i1/ROWfalzRsOm5w6oI3/igbdm1rzo6vt/WCS0zxL2SZ+wYz6Lie5Xs2/ylf9s0CYbEyFbdplsyknzCcNpWPTXdX1t1MG/FrAcCfSum09VT3EX2lTuf7v2dcd7ZDWWnD7/vzL80z8Z2v/bdi4etr+x7846gGblNh79wdZNbJ78j1hU3uMp1eW273ngqrmlXp/2kWRWT0E6KbTiByAPOV+QdekMV13iApNF2cJ0/+13RrrXrj5mfDbXmqzLGpmbaT5XsXnd7uL67o/j43N/V0bOPqdT261wXeydx3rJ/qXuWeP7Yzv0ecxacXb7r2b4/BHuvRrPtcMk/f90rO8urUQ0Fqx9qnonr0n9que1o1u6p1/0W7Lq2j2Z2aNhz4IfFuzf4DlnVDRo1iTC0FAdK7SVtTLuKvCPP73ymrwIsXzPn9N4FmxduM5ArGQk0NlRtvdM4qtx5wb5y55O9fX6a8tXRGdxVdrL0yM7VcZ37P4cRkf3J7TogTpaAseYV546+IEXFt5GiYvsIfwz3W41s0r6bumHjEdZxzZSstG7vbLozIrHZMPv6rHnBxqxw7Sp7El2TkdaxHrudX/ytf2TzzqMcGxb+oL/B9LD47rdNbP1wl1eWXxPVrMtDxf/8pRwKEmOY0ONGQcfUrKZ7if1P11fWfiSuKDuz7x9tUvvmoFYnAucXtz3e5QkoK/MduKfOyV3ltB//ovzc8cP+NmO7Xftm2dGdb0e17vasq+DcIjHnaJu266Ju0PjereOaC/qlWtda3d/885aIJu1F5KhadpbvcRWeXeWsvE90655DIELTaPukdkL40LemDfZcdQZL/dXu/Q0K5XtEFJs3sVir5ywN12Or17sS0VRXwqZo+X/Jbn1br8z7qu/X+n69UmPBf9q3es49lqCRYgT/1g1cgo5IIKJ4etZxahCRpX8C4dNI5AGtGAwAhMHZ6Xqf8EVdbVZylhYC8nuQsyobnGC2RKQDMnZz9ujEKmBW6txzt6HERHTnVSS78pGpkhDhD7fKNXnbfU2q2B2xiKQTFQ4XuTGNIXHB2yUI27Mz9DUJNIWOLDXbzwGwDOS81vYHPlOQdM4bCKC/1U/dONVs+xQBLyKHRSThW0TwldWkUxRrjWbHC0hcgFGfEZJQ6vxQieyQpAJA2s8r+AdbxzfaI6IfAXEScHjOs9CEJRaTvpW3PUazXZywG5EHCBT5NVi0Na7nwJEootiCENGnZeYP58ifB4K2AIILFpIBcJkzTvXQjjsbVItmEqf4nCCz9HBOSVTbnjOtGYYq3FPGLMdk4HwAElbjOxXRwMhYs+zRiQq46OkLexFDGEYyXKgtmizwPZCEXQhoFBJdB4CHkNF2mfMPt5oa7REqzO5y5xsI0Is7y1FSa89xRl94Oc/SzI7XCUiHHIKCLR7eN50KXqkaxeBtQ9Ktj3Ztec+LG/3FOjgTgl7kEz2o43flrX5Z41bawrwkcrPdyEERj9m0cdaGuRFxr0UZWuTembt/2nJd2/feverakNQZok+BwzMI8A4AiTFCBoIZQn0ckNZ4fSjNbJ/iLiu5VhURU6tIBTH4Xa2G5L/v1fsip1Pn2m5CCad6UuMulXB9gBj8najTxS+/BSuMZscpIBJRkGdJgnuAU6QlwxAYXValX7ubz0VrQXJ4efuAURIgzs5O1zcN9t6MZnsZIbuRydy3GQ/aVonGcmJFVpNuquDFdcvuZchBZNBVKYIOhRB1Xp7C1Kz8m5DkqcjxcV9kKcB4ZOiojRPNaM4fAcTfRIJ7a/I5V4ljjDpej9npuippwEGfN8uxBpF+BzesB/HdcnyWkK4FxETg9BwxsYsHi9j0Gs2Ov5FACGEoIIoi5sZgkcWk84m5GcV465bvQyYVhfNdiD6YI8k9uhXnjkBASZBCqIgi3ShdFDe2aSMb7YxttOXON4cHpaYRFAsA7JdlloUDNNytW5HUdm6f3P33R6s1ziNRCZu7F9num9Z+4JS/Dc0nA2JLBnicc2iPjDoj4GkifhYBywjB6k+v4t/21Hl5TyGTuhflrFwYGFX4o3XhM3GuinaIoJEByvM1UTvuTblHAcmIsTYA/I1ahGSapCwquCiVy6dq4uCssS8RpnCEHRLg7xz4r8hxpJJp0HNQmpcDPdVse5QB9gUONUYvB95nWfb8aRKSRvy9WHZBQ2QJ5hbJS/rmn3zbLanmTOl6a3fk/FEP359848Kti1W/Ne7Q2prQdOUttoOr/e3dkbvvpeVJHd56r23/KgB64PfFGdzOgFpkmwxBDwWMZvtviLAO5OqijY8f2djlxvzj9zBnWesIppZLJdXxXxt1nP9Vy9TDc3f9NLLVhYK7tCQ35wDO8+rI8r2xBprS4YZbNRr1DJDhMWR0NSmULew9kpgRZTkNCB5avO37yQkV5V3c3BmrktQlRSrNweGp93nUsQOi71IzbW8DsljGSRHQ8xbiGA8qEnN7A+/fUuecaY4qTXZRzqqx1aKWGTzFgTYLOg2j2XaUOLzOAHf57CG9JVToLSZDFcEs7+8dnv1xmL5Tn1e+ty4+GO8q70SA8snohGbfNelatCKp3X4AvAEQtECwHIQAp0StCPAlIoxHhkeAwwEEeXp2RpLvnpW2fWNs3+mnImVdRAFy9B2m1vbd/71x1oY/kto/UayJKO1SnNe57cWim1KimnrE0xhN5YB/WE362YF2qo3ltd0oRFaAchnC0xxxk9WkC0pVIkQOZVleEmysraQ8moEqfm32fUl5V39rb+Jywvo5O5YuaVxWnKoCijwVGbdxbPIdOgQ8mW3S+6K5jWbHL4j8CHBcJmgUAOgYkuB65X3cbtdelSpCzMFGJFL8LoxH9FRB7ERC5M2kVw6ujJn28YB4a1HOyq/qEg1f7X4MOwPQlGyTPkWxO89+LzAYXZSz6pO45EFDEIAsJv0TqfNsIxEx3Z/mgxhsLtHqYvaORN8BUqB943xHBnA+zjcfJg/KEGMUMZjBAT7batL7gGaj2X4UCJ/07XEqjZHgkweawRA/Ae5+DEg6TQBXCV+ymAyC4iCstZbg9QdCQTtWZdwSvK0AvEct3PaVbhX2Gwte0T+yVNQoLy//HQBWzp49+zURgSr+NmvWrGqpYCFuW89ZGubLr+NrC8uh6mhTVP8v2a1v65V5X/X9Wt+vV2os+L/Wt4xZdrGpLU5M1G0szLcbLp7ef11ki2727PsbKGnaovTNdDSVkbYih6HIsCUHEvxw7es4zjYxmh1bSKaHGXpSvDmgERiNtJr0IUUQarlHZXqgnTMuDSCQq6g8B7uWGH1DEjxqvd+gcCH6l7QFRe1Jdm3mFRe2M22ssSTinGHvyK7VFlG9zQVdGchLUaTFKItAmkqAKy0Z+iqiCgHmawJLZZKxjwBe69inSmq7/0KTEEWq6h3+ollGs30+EBxS1FmFYirgimyTXlHLNZod34g0ddktr5bUqrcBSEvOiiKm0j4BEk4h4g0t6frbUrMcLzOAfn5g6WrvhirlK1JLkY5S5IJDLXSpTLscyIlU1gzDlGA1e5vtoxgIvlFcDkSjy0GO32VqFDSiKs3syCbiy0oOWg7Fdkh7P9sPvPU8m30RAuiBQzUeJ2K4wuV2dcoZ21hRKu68iDQx5Y4SQTMg/h8uUCbqumV3nNJ3iLlCEIEIZzGkfhxIiPQMTc2yLwKEKDV3vp6/48/4hF6D+hHRQJLgIev9hh2pZvtXAJTPOAZNLRTiAORmadaxiR4+0oDS7vH5gxOTh8wU6uXenwSlApAQ4dKZ6upTfvUva9zq8+35Vtzp/hMJFBqL9ZvmLPhcHf15Y33zgmFn9k89FRW/IiP5bg/XXrAiwA2kocjhY0K6Fzg1Q8CxxHAcII+ypBsUPkChkC6XFrZRaxN8vGuhTAqhKGTsdv/DEmOmfSggCI7Up/2vC9sHJFivckKTv8fpLxiz7IXI4U4gKAaGgwmhlyVdp0TWhurXvgsdHWU3/x05euopdAGw0mIyRAV7jmCcoEE5S5GeE0rhFpNhQJ8sey+Z08dMcE4GFsRBHHlvq8kguNNEfwpV8inI4ZlLnKVkIsQKr5p2qP5NzXQMRIRXkQtRpdDFVWQbpWqQ1Nhi0vl8Nljt5Dln9WqVWqTWPwpMSiKQ30fCtzmX40Bi47z8c8Rgw7HPxiS3fnju38i5j8+ViKKAwR+WDEO0sJ+SZW+sEjQwcs00Af5tmWJZeMtt7orhZyOj/7I2aLb59rMHHtPK7k5lTDr2S5OO72q4/HDf/NNNm1QUvYxfv1gFfBJ2jFn2HHTDu8uzMyflRsVl74pL2jPs9D9vRxE1/bZ5V9NtZw88viqxzWfKwYEE1wOXryJUCWDHgIglxN2PI/EEktTjictrrBlJLwX2lTHL/jJy3rRwx5ofxXxwbdGxhKFnD3Xvfj53hABGdsU3Xng8Ku5s5yJbl/alhTfnamI2jk4ZPg8QmxHSJ7UoQjdJmZcXKSFb5/2W6zqmKJQQKPgiaToQfoQcJlWCpZ0B4QaLST/UmGmbDID9njy86femFYWNbaro/JoOU7xteO3AGmP/gpMPIVHENlSt7MPL7z2ubbi2QsXuerzLTVMLNdE3Mk7PgwLcYaNF1u8rljbqmLA2qe2xe07vqkJvcGveoUmHIxNXP9R9aBU+02rfF0PBJ+zlG6zWHUaz/Qhy/kwgtU73YkfMh3t/e6eUSefms4i1TXRNzw+yHR2l4TxhhHHkk0VM6561c+ldXS7YH3QBXDwdnXD4/pQRDcXhtNHsMBPxaATpCAIXB4mZWtn5+LC8fScyTuTER3Cu2x/bcOn6Cqfjaq02rluRfeR5beTO4Sn3ziSEZGTwQHa6XgEMFdVuTieBwLfOU4Ye4FousVWWdL1v7DFmne8B3L24aMeqR6uBWogPE/DDlgzDW+KwUQK43T/VnRCeAYYbQ3Edd3519f1zLpyZ0bnEfnRDw9azL2hU5X3P5/bTuiqGftS238H1+pY9kNgSQEglQA0QxQFCHhEQI3iIGD2KiPrIZrrbhWhlsDHWM4ZI+wSvfDh+m1hRrvrVYv77u+ZdlfmlRWlx494Fpx/pEdtyogcsDc3fnDonvzmquEWslcO5l6gTMg1fwmnASZw/v7o1w1CFK1YZp+c7bkSZv6Fw7QcUxWavQdOIwzuWDP2vgocaGX9/oWXRnlh3RYtI2d24QlI5bumXcRy4uzUx/MB3eOvhWH4AASwE1BcBOQG1R8Az5bmH52kbtz9PSI8hwXoR/Cxu/cSRTZ3EN5uvis1/66oBO2fs/nVIGZPKFjdP3b49TuehPkBqTYjiYKaj4oOZjkcQ6OrCHavmXQ5YyoHaIsNXLCZ9Z2E3LSv/MU68j6CjiO85uAcg9bGY9HcaM+2TEMX4Cr5MD2KwHhlr6n9oHtiXqWbHW0jUWdCiuJ2lb0na6IHIySgEYEUfVQWa7XYAPjowcIMYiINcMdZkoswGAHIXAjTlDGdaTLrW4WJQRrPdygA/I05VsyEkuJ4IrrGY9NVEQqtN9+E6Zqh6/mDpJ598UuwfeSqiTQWXqfh7mPepB0vrgRfhKpe12Qjha1fCZn1br8y7qu/X/1a//j/zvtKy8gaJKE8ODBgRirQdIkLuqjglOHmIwO1Wqcbl3N/ghCBGB6AVSDgckQwc8RuLSS/GoboUEVm6TUI2hstcAagAqYfgarRkGKpxhIVpuEm7jw/lN0xIsAUTLglqA+l1znCBNV2/IPB3sZGWCI8X5awcFtdz0De8XOq8bVLDatFHihAFoMmr2is4FxEwMtukq4nHNei4XckFWuCLKgvzwb3VqoGlQD0BYbx/nwphLeSKUM46YDSZCA6JzY2yYDXb1yLgEs6hKTIYCG6aBRJ8xrg8nFDKFQIOIJTCiQaLCATgpAB6QmnbYtKrxb893FmYhxx8HKbBHqMSLDUSKCCekg4YWNLm2Z4nhiMULjUGnwOyL7PTE6sBEErbs+xHAPDJou0ry+OTB/3aUquLWDwSfSmiYpELAHGB0TOV7VfUSb3iCWnzTzcjrtmKHG8Vv4cNlCmgP92NiIMQcCYhjQcCASr86hG/wJ1E1NOrzu6+WPA/KabBTgK8WSy0LRn6VwTPIhCIiDifeJF/vwiAX0QrWjKSglI7dXljXUZ0i66CY/JJ33VCSRshNdukE2vRf1sua63Rx+zoxIH/jBxHtSvL15q3LVnzkbbB0wIgGJh35L4CTeShjOThQRXERYM50GBUImRxBiB0JuI3IeEEYkIABndaTDolbT7N7JjpvuDQqKITg0bmVulLpK+J0cPW9CQfh55xvuNO4vx/jKPgN/OVcH2AGKyWnJq2m8fHFxjNDrdErn6cVIKLNVUI1lgy9NcGvIAq/ZqmKJnTy/4AI0mwJspd0mj9mNZVD4A8oh4yclD4eUONA56/U3di+JDg8jWa84cAyU8E5cUNOGBJNTvuQoRJKNNUbx9whFGIFGExGWoEQVMzbfcgirERqgF6/u11nj87TJ3YWHAo1ri5S1lE8VKF42cmw4cc5GhAIXyELxAHI0nQjXFSDkKI0e+nl02/qdmwJzeCTDcjopKC7OGUpU0Wk17hlDVm5vUFZN8gB0WROZyS+ffcaUkqVdzypLZz+9mPD25RcUGIEDECIIc6asV7HfsXjzi9t6Ox4HQOzpmmCOj4F6PZfhqRjfl5c5bghmX7YhpsGOA49WahOvLvc5ExO1qUFt24PKn99A/b9FeyHZQ2A5/JAFcQKFHZQlhvJge6GhkMspgM1Xhn08z2D4BQVbhj5R+/8OIhTcqKbgREl1Z2t3cxlntaG7f6dGT8obORMfnGgtNXJ7gqrro1Lf2Zyvk8sxZF6CbGzLyWgPiF4LYOp8+q1fEIJ5YjkJMD3iJA7sr5oAUBpQtAP3We/akP964Y36vwjBMYcwLnqouS5sTtaaNr5TA1b1+S0a40/4ELALY4oJalTHPolY43dNioa/k/DnAvEwdmSGM5YLOfshe2mtuyV8LeuKRNt+Xtq5LifK3jxFAOJA/vXRmRWfkg1eZZBtcgwaDsjOpZMdfNJW2plL8POSmHD/5FAKGtS88PPhij+0UqcbTf17iDwt0tAPOD0fqfBUj7ye5fbu5QUjCkXFI5TkXGOR/qeXtXS7quS+qcvDZCJR4QOwuuxPtO7ZRuO7tfnei8eDRadndAAHc5U509hrh/d+OrfulQ7GjXvjR/yIje9z52Xq25GUC6yZKhU9Za/oJy/u3zi9Jm3r+nCgFCYp8W5azyRFb6FUL6lBAuWNP1Q6qIDVXWESrdAFjgHasD++OTZxZ8MqS8+P6tDZso40py4dlkYszduLSob15E3Ln0Xnd2ZMi+AoIiQoW3NEXw+QJQiRAJA8IyMc+STPOsYwzz/Oz7xlijubA1gGs9cqgm3BXMl8cdt7Qdc3rXx4ubdVbGlli3K/KWcwdmdo5tfZfy/JVR0laTvho1UFpmQXdCeTFyCJuHP9C33BxVkoq/CoAdgShKCFMCw83WdF2VA2YlghLpgWBjuieydPBL4iDckmG4KzXLfj8S3POT5bsLnIi05E5coW9nmNmmrw4R4oBEJg+eaRGpMy0eiU5jpv0VQBTvpAAJSgmpJRHkguysQJVGhQQ5IstD9M9Sy4JnY90VHTljThV3N1Bzii2T1EcJBXcOaE9Gxq8am3zXt4TQGBC+sJj0zRUfzHIIvt9ORdtXfnc5YCmg3IxQ+shi0rcRdsW6jxGPL9yx+pf4ngOTCPFRq0mfYsy0TQVkbZGTj+5IHJpHaCM6bRwZW8Wv/f0iNTP/MQQ+TERIE5dnIpN0IEToEK7lRD9uzTD4RA9F1gcSib2Vj+ZH2CIJXkWZjgDDQVA598jAWjHGP7eY9CIFP6y1ltHsOEHAX2Ycq4ClYm4ABkNDiUL6P0+d0/D/1YAf/kX1YGmYLz/8LlVqhuVQdbT5X7P7X+qD+rZeGZ+t79cr069Xaiz4v+p9jVi0R3O8LGktAO1khHNAhWNIWUiKBPRTszQNmv8OEr7EiUqtJv29AljlxD5mHEYzhMYc8K3sjBoFZ4INwU2MZtsuRmwUEZ0XFZSUfoCnLOl6Hz9WHcfuJilZdpIIrMghLA5VEYkAyPZa0nXvBt7LmJXXA4itLspZlR6fPOhDYviAdbTOWr2efTpwUiOhZ3GOOIhAUeOsaTEe1AdSvsrVSZHqg8ihroJZyq2rg6VwFSE9b80w+DgujWbHWiL5B0YsW6hmIgK3pOsVYM1otu0WyprEwAhErZDway5XPMOkiAMAfCYH+BwZngeOVzHO3yJEBWQihJ+kyPIOm0c2L+v7dVFDWeM84p8GHuw9Vi7guwOQTxG1Wt9m2p8AhBTkMF2cxiNASAVco9luE1FkhTvXsPjkwd/LWtZi28hL4LbR7PgCAQqBUzVuMdF+Uqmvs96fcLRS/fs+YDASOL4gNgLhAmWehTA+4us7oBGIcAY5fKMo+CK7SEQNRJQeILxGQDcCiTRTlgiMYi0m/Wij2bYRAbOAB4gCVHaO6AdCmhtMUEJE4oKzdCLTRCdx4k9JlWq/xNg1AHygxaRXwN9/WS5r3EqbZ08hBpnIIePq/FMJ7+1d/uOMyAbTBFg6IP/EYMYp4q7U+6pRJFRpK4MZpKiqq34D4I+AAI453cSBPbY1Q6conhsz7QvdxbYz6lhDSH5Ar02SYDpD6Z0toxv6BC1Ss2wjGeADIMOL/vcO1weIwXJURXZzqoiry8uWIUcl7R6R2nHElywmfRVl6cB1bKrZNpchthcptr52MlhOMnW3jjFUEQkJjID21g/eVp5IDBdaTAadEDdC4sOAo3JI4l84o24ICqiqCF/5A56+NPyAVP1Q/pSa6XgIgV+PhO/U5HMV+acHa3TNBlky9EF5Wf2vTcuyfUYE3UCmtcDYUIb4EycajoAbgEiJDCQGix1/LTLpBoz8E6gqHYj/wY54NiEcEwiM19TWpX9/82lJZNw2a8OmW+4+88/bDFBzIirux+alRcMkoqipnQcubVVa2OJ/x6xu/GaaiDisUoyZ9ouMw63v71uR0vP/Y++6w5us2vfznDdJk+6RtKXssvdsylJB9p4iCk0ZCip+Cm7FhaifA2UrIIhNUZShIigyBGQ3Bcree5Q26W7Tpkne8/yu87YJXQz14ro+rx/nvzbJec96z7jP/dx37vW4YqZKYy5HHVmtuxjkdMQUqHyO9O1o8rKaJWQaN/KvRBsS5yEg4WwG0hBGlOFGLkCBSgz+WLN1GSFLfX7vt44hsnP4KT/9TzZdQHp369npjNzBCEw42Qkw7Wymj+5QhMPe85IuZPX+4Orn59TvMOMOBoVRxsQMY6ijaMonJzbsC3a7DFa176XpTbputqr9FY3qaHuW7sULe7uGO+11s1Q+qbMbdNx00jfcq5lZYkBCfopBD2A/lOmD0lDhUAB41WIytNr++nd/1CrIabwvrLpimtQ2+0a7KEdel2y17sTI9qOqDEX2NPQ7p7cZe1rPzUhRada14s6e+wJrzHq5Vd83C7T6CL/ijLVImIlALQio4Nv9qxssrdPeESgXz65jzyrnjt4y19qsjj27X/dO48qB3pXC8AGNTKKRSXGVo2LEvMcRljO6yfT3lHNl8g/PBsiOaKck5QQX2zsVqnyO/x7ZcEnftDNPZ2l8jzzeduSSxJTVJoOrqFku01wpllSGuHbDG5eN5Ikx2w50yklNf+fklkbp2sCfUoLCDz1y7dgcCSCAI+QD5/7bwqJftPn65wxOPfXa2LbDnrziFxpFxD/0yC0YzbZjSOxzYWZYcbwKWRFfuSDYc1ET+016LzGP5R3a8r6+edeMWcc39o10FdZxMFYwrenD7IpvCFOzojed3O8iyuTVviVy+QLTvALAayGwT4vQ/VPFKJGFr36f0N2R3S85JGpq/7TTkwPcrpaXdEHfIYAq0OWs1bdTnB0AqwGwpQCykGJppAj9ELiRwXFQnMDpfSDckxxvmFGmLt61KzYhvSUg+6Fs5MXt3veXzu9uNiDt1Fs/VW/i1eMcefXoomd9q01MaTfoFCE+A+ymIV7ZvB5beKpP+5y0Lx65fnybVaW7vKRWmx0pITVuqyFZeWzRS8iwHiPazAH6I+EELsFM4rR5f+kltzJPmzOeY0BVylaIPAPb9IgEwFeBcB4yGiUkDtbvXV5kV2munvML6ZSp1oV9XrfTXJTY08hpGDH4BICOey7EjIm2QiCYB8QLkdh6krC3Kzs9VBMccfjtk9t86xVkNI1yFXSWuOy7NqqJsq4MTT35lsR5SJbKJ3lrZP0VzXKtTerbswdsD6v1xbuNepwrK4liTLS9C8Aicw9u/PmfgKXEmB6QJ1jiDJGiDLHmjGWAdDXn4OY9QW26EwBLFJdBMQkZs5kQXuXkvaAtidpxxiaPr15l1I7Ir3SPvhIRHCRTJ0AmJF7yEaGgCNxDPGNakedyZBR5opO844J4KEk4nQj8ESAAUCEDUIWoh7vaaxnNtgJAqS/KcjnPBUJoDwijy5qu3mqM3wdLb/f23/6zu+qkv5H9vcj3XuQpqvZvyvd+We9Nf91v1/vteq/mgv+psRW7POMZ4DRUhFQTyA2BSWYAKQdB1pLMZZBYD2UxZzCLMel1Tm4GHGchwSRkqOJAuzyswr+wLghm6Ukmw2DBRFB+h6wuoaKXpoTl/I0U1W5ZWpgkSd8jh7sKN1Z0BAF1ljh9JZdaozlDHNzn56ZseiGodfeXAKV9VTEijGbbPiBYhgT7S8pMLUliT1vi9OVctivUp2qwNCGrloTynrsFeyu2USWQRMXqkkyfWuKV0B4lidAdIJqPhMeIwZuALNQSF6aw3SCBdUwAACAASURBVIxmayGSqhdH+WEkGIKAnxelX4jURkY/T0QFCBSFiGcIoA1xOoiSahbK8hlitFEFvOkeU6Q1Zpk1EiU8jBxuqz2rlLV1r2hg9EhVh0zlAJBg+5QJ/TmOZoUFC3CuKn3T0noVMi71zD78e0BQ657LJMD2e+P11731TrCuAsZSUCaFvVM2iXBsBjhQFqALYh9EzCXibQAhDYgO5KZsWX23G3jlQIM0BEE5fApGV6jiJIswh0D+jVAagpzPB8Y+K7p28g1dVJNYRF6bmLRFgPYKYA34AXA4W+U7IOEUcbFR1om8/tyzPiGBQQtRwmhyu2ogU/sQUJZEsIQAdwNQB2JsmMWkv51xy51euX80b8UmWLsQ4mwRcjs07WTki+d2LZujDZ4hwNK2OTfaRTjyY/p0GFs5LLxMqbjEDEj8GQCqi4BNAGAjkGpxUvxNmZBYs22f2557QaULqsT0qaLfRb8st8QZvAZjMYnpo5HYo8ihnFnFXwBL18kyPgwqypU4HUZCRaNVAOLE+PIqWHvl2jUmwfYeMghHGbwaeMRoFUfsuz/OcLpsHUo18QSTvhyL+5ahnIz+lLWq6qzI/TQD1hCIFlTqdKQunMEjyXHhSohu7PKMMcRJtMe7N8FSGEAA9ZPjDbdlZMYk2N5CpNrIsUpneM+zHdYLD2ojokclxRti7zQIlXc90fYVcOwBwAOA4VUgOIAcvM8ghITCiwfe84tu/wJwKqeDKkItLSZDgDK/mG0vCu1gcRlzN88V31myZ9mr1RmGJ4fU/KGn7dxsF5PSs9S+SSHOwg4qzkO+qGv8uX3u9c4ds65vxKXTyhtovUvMGJ3h8BygFx1eO6RZvvVpGYgAmV1NPLJTl4mdy5aFq5CBTLMQMAUBkgj5KCDMRQkvEEEzS5y+0qVcrNm6hogdWLlzSXc/jca5Obzet7HZqZ3q2jOfzFf7WHxkuVq2xicl2FXcVOt2N5aZZMvU6Hb5ys56q6o1bT7+nQHSbdoj6qMPt00dkn7aVK0o/6rMWIGay0EOlSrt5ea9P9QXF/q8dubPV7UyhboYCGDYFxCc66o1nT+vjlEZv4QwEBCiiegEMtYYZZonxlZIq54azmBu0oUF0dcywi7+HNn4VJi7MLFP+tnxMkoFh4Mit3TIvDrh2eb9nz0ZeBN8rVjWrw//+GhUUV6HpSq/VWPdRQPTffwPjWs7bBRxMqrUKoOb5FdQcVznmSstqwybIur95C87N1XMRyvLmqGpJ5YO6jC6owcIFt+p/H5RS2D4VJKp8viNNWfEESjvzzsV8593ZH2/JnbrUC13196i0i3t7Sqasjus1mttsm/EHQ2KXDGlWd8/Vid/Jy4MoUDSpvvKzlaPGB+rbzHpa3vXNbP18LIDP1+LchZoBdu5Xdb1DvXtWRMKND4HfWTZwLk7yKoLWetirFhfbG87Inb0FDuT9GUjggTb+VaO7YLV7nSr6hwaV6IT7mHe44ENc391Zj2l5c4oF1PlSFwOyFdp9QvrxlzaUr3xOO5yC91sRbeXJEnMNc8CyOEEGAQEJxEh3QHys0dMkV6A+rn3Nn35su3MCJtG+0XLnPQpDpX6XL7K55wvd9XIUvseG9X2kcUikgABahFAMAKGEqffgPg2kKT5KLNBJMmvqxibs2dMWNlLUe8c2/6b9M7IlMt+YX5zxzTzxMaurXJTR66v1shrNDb82omPp/uEvvNHzLAUYvAEEbdVlMOg8TMEeJ2YrdbWr+XIviERBRSh5tzXtdt+vjKq+S3NP8uPLR7GJWkmclqACP5A8AIQDOISa4nEx1hMBu96bjRnvA9AoeJitmKlFLC0ZY9IZDAXEc8CQSQhuhcdWqsDhJX7g6sPa5mXfv0/zfouBIYLhYQSZ25/JOmjYigeoZF0UUwmM1QA/EW+W9wZjwcXO1o41OrLIcVFXdxAhXaV7igA14bIznYiKg2AdCcD9fOPBEYe7WU9Z3KSZB8W+9hMznCLxRSuK53TPxHSGTkpWzbc7V6rqs4TBA6Z0TRLXEmEmtFs24DANuakbDwl8iVGuyRtcahcpF0KgBeRSNHrVxLDNQx5j71x4eUMmSo+J+ab1AcZU39KQE2BUEagY26ZvXhgvN5rXFZCGnCdRU7eCzMBYhLCRDFuAchfhPARUJJblmdIoJJRIhGhJebeO+61xJ4vNDgkDzl1qlg+zrAFAk0WUSR3GuD3wdI7tdCtP79jJ/3NrO9FvvciT1G9f1O+98t6b/rrfrveb9d7NRf8T40tIayOjIaBjG8poWmIQxnhFkCowbncAkH6FIH+4AxnihAfYhCExL0GKMRwT1ZOduC55xooBiPGhPRJBNgNGCsEko9n5+TN93xWZu0QYOlZJOrtCVFBBlEccJ7FpPcaBf3FtSaqQ6KtISf84E4aeTc3R9CVALoJjbSKz4pNzBxOJE/JTdnyQVCbnoMQMDfJpFdCc43mtIcRWE8CbEmAfQD5C0xGxXEZiCJIwiV3kCaocgyUhCrTOq/+6V9sgMrhgUwPwEVYpXLLLlKsOeMkEL4FxC+SJAw0SjRNS427riimHUg6QHyHAIrlnPRjqqCIYYRQBwC3KmHloJjA3AAiSQjkE8MfZS4/fGBsxPk2S1JrqzXq3XcCfG8yifANi0kvzKQqpRiz7RdGPA2ILQKGQwChelKcvlJoa8ktfmYxcootybfHFxXBpRizdRNwWM8U8LB8IqboR71PCM8g4Exyyy2QsV4ItJoQxzltF5f7hNW9nWGXN0MESUtMfpcAnEBQAAwaMYDTBOh0F4aNl7S2zwEFuMVqujJSF6jDIoWm4hmJw/N7x+lPGc02Af4opkCVykk8BiU2lgDCAXElEG6zmMI2xpptb3PAlozTf2VX0UxJrROAth8wqCWMioRGHQCNt8SHV9pY/4Uh9o/mrdjEzJ4A/B3BmBx7+UCd8ddS5szzCfpYgKUxWakdaxTl9u3aeUJFPc8qi8c51QcVfs2L8qIOTKpXThrDmJixtzjt0iqtofaft6sbRxiMCOOJ6AoytlYudM47MCmqsMTAgYYgV3TFvOluwVKQcA0D3kPmyABxoyf8VgZJy5i8o/QwVDbrcu1aqil8DgnWeb4kpBeQSU8ljQnbV/aHrZdlB2skt2K2d1dlZbBcZvwJJrM4QBC6wpXkR4hxPQAzl4YDCs23ccD5EAH432wD6gWM3VKj0VMWY4LtK3HJwgAVLdoPT/zRsX6hNSbAXVw3X607f8Jfv+/dRt33F6WeMWprNHrGYtILc4u7SsYE27fA0CU7+RKVVCHMkeGC4usnvvGp3uRt5FAuTF0wfz2AtdFsU0DSqtrh1TN/tmqTd6NLsLu4nl2tvXzcT7/v7cbdk8ZZVnYbIxeOkRHtGu6OlBHzdbK7oZOpLhGSlKH2RRmZoU5h9jhc+tbPZStTepF0CDl4Gd5/7Fn29SlgKfaQiGMx2dcn7AyLnvt2o24KS/rmpIJxhNAdgR/kHM4KTT5CUCJBkkz6SoC3McG2hZB+SdzxTQ9/H5+iHYY664ZeP/G+AEgYkIYR19lVPqcCXMXNS8hVxFbVbD45vLgw1OCwz26Zl9YVl765o8QEBYYjMhF6e1kG+6IDcXXw2JTFm/JVGnbRP8TLTO5pPT/aydRZQJypOQ/aEhH9naf83W2XRiBx1UDjGAUw5Eg9EUBIsJz3XIYp83aLXk6PodDlZ+ddX1w3ZmfnjEt/9raem+2SpPQfo5q+MTD19MuPtR36VJ+Mi5EDb5wZrOMuvYxYXKhW2Xzdsl4irg10OdrYtH5//CDksOXivoBE/TuYahHHUcljw46LMhjNtkwgeGPnziVvJ4fVmHVFF1iOtS2+E1Rc5NfLdmF6oaS+xBlznPcN2Tq5xcBfq4rgKGPOUq7rYhNtiUDkBo7e8Nx3T//Rvnm+7UE/d3FUgNvZjBH5HVBrVjWX3d04srwiSXM1vvWI6Zk+WvevSQkfZWt8zzokVU5UUUHfvh3jIi0mQzXvO2bOyPzuwOpfgpwO/eaIuj/0Tz/9rMTBR81lAwNSFwLkaJGp3YgF132Ctsa1HZ7ImcJqW+dhEBvN1iLGqQcBq6TzLiQtZMTWB+IMynpUCv4OX7o7wRElSaEbw6MVZt7Q1JNvn/bXp7mRNXy6+YA+wHCFh01bAnCiDIQHCPlo5DBahK8DYlaSSe+9IGs978Tnn11N6d4p56qfmrsjstR+fwa6nY2dyHLWGerPmdugRJqCE0QRgr+EMJ4DuSSAXQQ0gFAKAJKPFOhs4yroy3vnWEWCBPi0igZ+t5p0vjr008jqzvw2G8PrexmIg1NPvv6d2v+bJTGPbhUkAgLiyabwrmXzoAnvf3XeL6zR7Hod+PRT2wrdiMUMSeUiyTHU+PgtmfZlx5bEMMiN9Bly/EwwsQFARLoMRTWGcJkLM6CHS5jLIoIFRwolEAD8GjmUi4BS3q3WPaagMBFC+E3I/jDC71fs//5ZS0iN69d1QQH9b5y0mdqN/JyQPkdZGgsopxOj2Q7gw31AGszEPpdTuUiE55JW9B0sO4bvMkQvylKrC4ZfP/kxA1mr4hBUjCxVAu6XpvX7PbLY3ocTFK+p0fyVrraLw2SU7CPaj5qtmFXG6SWBGXqMR3NTNm/7J2ApIdMAcnEh5iP6QzCvSebf5x/542gJWIqrOVIfiYS5Et8GgN5LEpJgBSd5mDDivNMiZDTbpsrOwoGSxs8ORNss8QbvhZt4RzjwOETWEYiWowQrwQV5gq2LhFkE8hUA6RFxEQ+IQg/4BhLNEyzuLL0+6Fw/FAaEXtPJqsrSZqktSq2Gg2XXkpvrBW/CAV8pG1F2q/rcB0vv1NO3/vwfbYhv89h7ke+9yFNU4d+U7/2y3pv+ut+u99v1Xs0F/1Njq+OK7DayyzWfyziNSfQBEOoQwUkAgeQsLka1z0lx+wmIQ5NNhq7CCZ2QPVFGo9Or0RebmDGbOG8CiIeIoABRHIioINkUXtENWYCl6xmT/kNujxGTwrwSITJCs+fvJBHa3xkIJiDhtLvKgPGmROwFS3zl0H+jOeMVJN4159CWuUGtejYhRn2FBpBwhwYuvw2AmYyxfCDqTcBTicNXHiCOGFh8a+p9KpgMlC1SlWPAaLa1B6BlyFExE/irqVIIlzgUEayzxBsCPXnFJtiuA9KTwDG9rANnRWMZRAwRmpuy29mIqTT1CCAXZTgAEkQBhyOIuB2AvwJMepFzPhdU9JgwKIpdZm1AEm5GDrfVxywpa29OjL6zmPT6qupqTLD9ScS/Z8AsgDyWkI20mAzlDiXid2VBo5KDQc+ZqIL4pNGGA956m21JwGkhlHHn9XxGSF8zhn+QTCEAOB8YjiNhFED4LYE8zJ2fm6P2D6nMwrtFBzHAYM7oSQJojwThxOgLudDw3oFJJdqJseaMnwnoQeJyFkqSr+yCAQfGGw6Kz4xmWz65YQBjUGKEUJoQUZhEPSFAB47MBwFOAoKBM5rOZBgPSMnI2R/EXQmo0vwCBCeE2ywjmiPUwghoqsd59q+Oq9Lv/6N5q0OibRAneF5IEDx3YV/j4WnH35uvCZwtwNIgl8O/T/r5Tzp1efKuzd2IwQJAmGGJM5TTGTSabaeKrpz63LdGY2/fV6wvR5qMiC2w5KBynTgVA4JsMRmGGBNtQme2/98FS4nBdxKTRnCUNeSGBCTw6vEKoyaNSl1/1+hgRXqkYrsqbJGQ4E1AsKLsgZcQPkekj5NM4cJo1ptKDY+EHmI5s5JbMksl+Jw4fcFAlEnaC8TL5ScyVkxdGBOGbQrjJ9ZsmwiAvcVB2ZMvZ9AVgbpZTOG3NS6JSbB+D8iOMU4bPjz5R6fY7CsTXUzKzlRrT4W5ChurOQXtDamx5AX/qAJd7aZvWUzhis7c3SSj2fYHA9xKnH4X349y5GhStcGKAR8xnJeV8vu7oW16CyZzOfYrMfi5X5y+9ruI3Gi2rgRgh7E0D89z3z+5uVOH7GvjXRIryFH7ngh2FjbWcDn0QED1byZydny+Bhp0yb4yReJyYLGkuo6ILi4WTrdcq0illufVMeZMe+0hwXwul9onWNswxEQhReH5YPfOxVu/1gXO8NfXSuufdnYyEGGvjmPLsWGVOokoCGItgeRqABhGSPs8JlwVn2M02/YjZwtm7U0wNgN3+4v+ob81y7NOSgmKWNDAntM90O1ox0ms8Shn+fju8ncVNbL5BOzbG1Zzm5/LtbSX9cIHDz04rkhhsXE4JjGwkpBDIfAZ/PucWY+FRX6zuG77n1vkpe8YdfXoN1Yfv/WpuqDD9ewZvYCj+khQ+OqGhdkdDY6C/t/XbKGsZYNST788s3HnlzeENswEpC6Eiv5qOgFeYhx+EWMrtHW3LBlViqbssRe+upSh1qUbigt2RNuzhzAEHweqhGs0rKneYvbIa0dedTMsytb4HQ935HfUcXd0kaS6YNX4JdW150xwSKoLW1S6lS1UUoRWdocO7jjawAmmJZsMfwqDMw7wNcowQbT/ZkO917O1unIeJDq326eH9dxzGs71bsZyc9Tao0Gu4oZpPn5J/VUh5UKFCXktQJxpMYXXq9gXMQm2tYi4Gzn9IT6be+L3Hs1ybjzuQJaZr/U7U7MgczQiQhFgjg+ixomSbWKLYZPOBQQpwOWWvV9/dckv7HckwqiivL59OppqWuINAkwBY0JeGGDxtQVHfn2/UZ5t6PqohrNHXjs2/7R/2NIwZ2EjvbPoQRdgkQ9R0KlA/dxxrYb9IH7HCZmHxdZ1pdW/0HFrjXEhUQOofshiCr4ofhuTmPE0EnX7ZceSmpn+YXsOB0ekDLxx6gWd293w44YPfD78xokpW0LrTUms03oScHhGAh4mM/YpEH6KyEM54FvIoQ9IrA4QfzapjKFn2y/PLlb5Budv2b3sQT/uauwGVkAMHdvC6n30bqOupZE7N1tYgIky0JMcoB4QBCBAeIEuvfaJkc3LrZ1lz/RGs/URAByPHBSN64op3FWgLssi/mH/D5N9uOy/LbzOL57v9k87+/QOUO14v8NowV59DBipk0zhN2VT4sx+oLmy5cOGD+xO1wa0nHNkQ48sje4Piz7qpwfSr0zq3zHuCYcIyqoiVb7wpnkIeBQIdxLQfGTsEeLyQAKIABJrIL4n5H0AqD4AOYQmATG2grlpsyf7wivHWujqNJ8ChBcELkkAUQxo6vq9y6e93fjh3B62C9q2Oan+j8aMeo6AvyDkjhAomKPU0WLS9xGXSiRivziUM2BctDdhqkGlVv9pqLPOmH21S3RB7vhCSTpLgG43k7J0siu6WKW6qpFlgwzgytboUgKdziaX/II3Tmw15EdhxFeQT5EnJocXGBOs3yDQlZxDf+z5J2Bp6fxvsVwIU8O7yhx/Hoi9lHtoU1EpWDoPBRGA+KdAtAQJvdrvQiaIJBoj9rF3WoMUsNSe117yD0wjjlJyfImGbIzZ+iaK9ZLkVECpGwKdJmBMQmmRTG6hEz5TRMYQ4ptIsIODfAiRxZZeav/h5AqLW+xLbguWtluW1kKSpNVV6uFKrE5ZmY3b1eU+WHqnnr715/9oQ3ybx96LfO9FnqIK/6Z875f13vTX/Xa93673ai74nxtbsWbrfzlhRwQQYZBbAOABAR5Qsf0QavxaI4OTQidKmOsYE6zxCDhMCS0WSYJfuIp1AOLR6Ib3kYOyaRAaPIqxBsOZwGBp0hi9d6OlC42q2WL2kYuCCehZMxgDfxngF4vJEPQ3l6+omMSMwWIjjxwqaZBWnaei4/etxRRuqHTIEYcCgIdzD25aGtSqpwQMBFu0mjHBtg4QTiCHlYJNorAxRD1JbubRJyRG33OSR++Pr1aeIXTzIVWOgRiz7SEG+AlweubvtEHFjTZyWcVVUjmZBKPZdpjL0usSyukAN+tvNGdOBaQnUKZyEgZ5x7ZFBrTsNgM5+06EzAORFgAVB1FC/qokw8uyxGYIdq0lLnxnzHeZzVDmP6EMFQHyclXyhvQy2CVpHaFC77RinY1m22mQ6U1EEXLKa6JKmp0UV5l5XOo6myRYZEq+bXpOl2V4df84w3ZPngJEQ6I3gVA59JVNxGAhASYJl3om0wKOOJkpRgfwMyENV8BSvyAvM+iu+0bRp5K+t5j0yuHWW5aEjP8AUBf7pWO/+dZp/mFyvKG6+KzpymMaf0eEXYTBVS4jzQLCSwB4HICeQRK6wjhEGAchcDtwIQOBmwjk9cjUXwKRMFV4gTiJ8EF7WYfYuy5/+S/+o3mrrPbla+d2tO5tPfvSF5rALwRYKh7z6LVji59qObDvkcBqFQ+6VRaXJPySiF4W4Ee5tjXbrPZzKc/7R7c5U+UPEZsQ0kvMLc8nSeohDuMiDJgYfiq07Ag4E+89ylSO/XO3zFJi8DUnfFIC8iOE/yIHL/AlgFTibJiH3VZavqiOS646ZLV2GiAI6Q6hL5xCMn3EEBWjCYWZxfCHsnOo+P+t2CW3LCuDxRxAjwBhQHCKAGczopOVx9rNaIFYc8ZkIhIGNp+UeWcnIKBglt42bF4AmkD0kziQbtqXMD9T7XssXyVZz/uHnXdIaucDtsu9/N3O2l0iWi70a9Bmlkdn7m7Gp9GckQkgP97edsP5+sWd40OcRc0JgedJPueebTOo5qmrZ+YE1G/33IoDqw4ZHPmKJIoIF36vUdcmu6LqNBN6xkazbScQLL8poVLy5N+SEj9yMClLgACesnTMvt4pzFHYLsY36h1x6P59X8Ln6T5+hw6GRHlZXG1y0tsEOwt7Dop9HKpi9cSYbQMRYCpyUDRJB1hPR7xxZsf3s7TB08R70CvtbHyIq7hToaQ+5WZS/il//YYpzfuJ9bj8fCWY4ohTLSZ9Rf1b5XvGBOtFZNJLastG5zrX9Zd9ZVd9GVmeMPzRcXdUjlp3xM2w2N/lqnnWP3hLjaLcVv6yu9b6yEZzA5zFi5vl25Y+FjPSCJx/IhzcOUFbhnCQGH7Q4vqxq6/dODFyRa2WXzx+JSU0ujB3fK7KZ+8lf/3W6HxbXwagOhIQsbJ5QfqwAJez3UX/sEVJIVF7B6eeemVmdOdXf4tsZCXk7QGZMJkpIGSbkfMdZcbWAh+EoQ+ln18+6aKlQbjTzgUjFjn3UwMFFTPpuoooQNz+JAdHzE3zD7vaL/XkW4Uq9WVfl6t2jtrnSIDsipYR3AUyFOb7BqVEOvKMvTvH5yPB0qT48NUdlmf1JZKnCZb7vp2LLCurNx0vM8lrBija8AHbpb4hLkebVF3g5mh7VvzKGs2f7W67+EiYs6BrAWcZskZz4ZouOHliy8FrAHkTQkkwo73MfWOi9Q0gIRVBsUBwBJASkLPkTXuXLbRpA/ZZQqKSOmRdfaCao6Cbg6muF8suv/RA/eY69tyHe3WI9zqab92z1HzFN/j3fEmT2yTfNqZ7l/GCWapcfrY3pzVnIK0XF5O/Ji3/QMvd4TrZ2SBT7bvTV3bWckiqa99Iul+fL859e27d2Akro1p4ZWmIwQ4HyOFaEaUA0g5PyHzluQC+R8YGJ40JU1idxgTby4DQ4pedSxpm+4bu0snO4ChH/gA3Y9kL6hrNA9POvPlrVKNpP1RrLsb5MEZkkCX4FIl9DIAaDvwrJnSEGa/NgT3nW1Pfw3Op3G7h+VUqnf/JLw+vh7pFOQ9mqHXHQp2FTfp1iH/lTnOCpELm5rSag9R/vym0IjPQu3bFJljHA7L+ZVmSj15OqTU6/bhJ53bWFIZqmSrd4Zda9Fl0RRvsXJeUOKNQ7ZO6J7SGdy/RK/3cmDMyXJrayfQVZyRMB0Mt8Qav5AZNfDUI5MCNMxp2OVy/MLv1Y9eOxdhVmpSd+hpLH7BdfWpsq+FPXfULUiKxKqZKF95IXRhjEwhIyCA0AWJnAGQXQ3yXE44DIJeQICGGAmz8kTiFAmIHJPCWx3H9aCttjeZTANgnhDgdgAs9+vgtu7/+4unWg1L7Ws9Y2mXfGGpqO/wogezPAHWEmAlMet8yJnS92PMigVhny0XXfLXH/IJerdJsN9RZO+za8Y8L1Lqj/m5HYxVRoINJ1zVcNkhAgQVMdZozKS/Q5eiQq9Ht7htbqsnMcAHnrgnJY6sdNyZmrALOU3IPbTn4z8HSkrEt9EONZlsWcfmRvMNb1SVgqQDJaT0oUkf4CgIpTHOROIPFjLHJFSM4quonY0LGB3JhVnXJL6QIiKIt8eG9Y5flNiBWbJaYNJ0TF2Z1/3n+fNKmevascWGuQmehpPEtZKoNU1r00xKDgUCwXqzDgNBRnJuI0a8uF7ZNmaAcR24LlhrNtqeELANS5X02ZxCFgPPLynXc6v25D5beaWa59ef/aEN8m8fei3zvRZ6iCv+mfO+X9d701/12vd+u92ou+J8cWzGJtpcQ4D0QLBvELKGn43baazCNr9AsHWQZW8LgUkw7kLp6AElisFJSYX+3m/cCgp6MlBDBtxAwEoFWEsM2nPilZFO41zAlsO2g+o2nLBW6ll6tPQ7kxxgzJ/2DMHxjgu1JRKgOHBbd7RJIDPb6ygWBFZ2mjYkZbyDn9XMObVlZeiO9EUl+mJAlym6cqGLkFlqdQPgxAt4g5C/Lbqb8X9l0kfR8UnxoSWh+5VTlGIg1W/sR4CvlnMzvtiK3cG0X9SvQ6v1PjESFdWVMzHBJHDpzxShHYWFZamu3ai47uj0KACJErpxzdUlYe6/HgXgEIOxAYpeV3yGNQgJZgOYlTu/0iWC+KawdAsGeuq1ubJnD8fekYkOSHy8JjyybjAm2/YzDdMKSjSMhWGTHZe2BSe0VIxFPMibYBgCCCLl9WtHnatPzVST4zBJvWO/9jtmWBlyaiiBXAtGI4VwAYQ6DcUg4i4DHAwnWE5xEBnHF6RfMWkP0bcO6b9VNIrRKynCE7H3hJhhsTLR9hpyknENbfg9s3esTpuLDk0aHny0N0z2CXGFdlUukuK/iHCahhhP/Uhw4S/qPPuTOTAAAIABJREFU5gLRJkTWGrgiJbAXgZ4CxF5EEIkELwJiDVLMYO6euXe3Y/Zuh2eMOWMsEh+EhB8sOLK+X1N7+ugv1IELPGDpsGsnPrWEVJ81r17HneKQeqd8idEHyKQlSeW16QQz15l35M/hQc0fqvqwwWg4AeuKBF8A8qFCsxdkeomQniHCbGB0BQA7Mi6Mt26mvwCWfkkALyNgTyLqyQi8Fx8iZBOAf2AxRXh1c4NadIlu/PJPHwiaEaJqA8iuL4HBNiCmJeLvMUA7IbyICJYkk0FxHPakTt+m1na51XuYor94+7IS4muA1BoIcgCxJQJu4SAbmMw/B5TK6eOW1SCONWdOIeAxQtfT2wZMuFCD0Mwrp5Va6f012w4Rh08jHDkXvk/58ctfqjWe2Tft7JM67q55OCBiSap/cGqPG2efjwlrNCOwSadv7mAs5M2+Y6K1vky4vVZ+7siFx9a9LWaG44GGzRIHaGjP6HrJNyTmtWrNvnsh6+JjD9ouXzvvr1+X6qtLa52d3jVbrRuYo9E83uWTsb8YzbZzDPAV4qTMaZ60ad83XyYF1UpoVGhrH+a0t8+TNGe2h0f/NCj19IuTdPqPzrUZeO7PXUt+2h9aY94V30CvXEa1Yru+U+aVNx/oMsFhMRlqVGqPBOt/ALCLAJ7FZ6+e29myn/XMtPmawDnx5Ojl53LW13A58qyffmmgq7hGsOxoYQmsvvi1Zr0qrSPEwAxEC8FNOywTIsoZ8xgTbTmM44jsQ5tU7aON+ebDKzcUqFQnxZqervGzCHOqevacWi1z08Ze0fptcktqR8M825O7DXXfjSgq+HBdZP0Fq6u3bKMY0TEcQkACyJ+FnJzuovzan1zcNyi6INsSJhf5O5mU7e921i9g0qVCle4qIjB/p6O2ltzVCyTNSQ13G5xMYwNGfEBMiZM9ATYDiU8lQDsj2gEc15RZD9YhY0bi/IuBN06lvXxudw9CsdxwHx+ZR50MMMysWZTbU4TuarmrOgfmVBMPyVWpD/q6XfU0xKPO+wcvUsuyn7bY3vxaUMTaxnmZj3TrPO4YMdyeHKf/MjYxYwERBbTNvPb1guO/rfuhRvOnK/aV0FYU/7vgG7yzZZ51PBErAiC1YF6fZWxPoFrnDHM62pz3C137ZMvBv4OEQt7BX/xGRNgAUStSTB9pKQCtQYb1n7q4f/uj1w73/zmqyfvC7KZxgW3cDV3A7w5U5Yfbc3qeCI1a1i77xsSunSeM8pRnz67F2zdFNnwpwOUIaJ91bcqDDzwR5mF9xyzP6I6cPkIOT/mTm620fD9dSBAUqjTnszQ+x/eG1tyZmnE9ZKLbHnckMHzVi037bfXk6zGiI5ejDyA9K/Koas4VbDuGatO+uOCSyAfFiAcil+xKCKyOEEGA5M9dNdVcrpESVP2kXaVu/tDHo7XiokQZPyIhvE0IEhJ+T8AXMGDDZaQJgtWfbDIoLvNd3yVtQY3rWySVz74VB1YG+nKX3omqnFBnYbuKBlu3WhuIiX0n/JZkMiyu8J2bYGli5vPEeazYH4jv9Mw6H/bCmV3TnJIq82xg+C7mdquaFtj6uIEVjmk34r01lu8WX/IP2XgkMMLrOP5QxuUBOU4HG99p3Mel+rv1hTlj2WfSE+9/eTgg4oECtY/cNjtV65ZYbjFTZbpBlTvE+Jhy2VxVqmqdEZcVwLAjQxJSRDsZd3+wN76aJTbR9htw9rUiqQS0EhlbCQTHCURECQgpIAUcV/Js3fM5QmW/VgiIrZFgxo5dS76Z0GbI5v9c2LerUUHGpJ6d4jeUECZIDwiPicvvkj7PsADn5qcvWjKQI34ZbVT2UM8kreg9THY8mqbz3V2zKL//kcDwJbUK89rpnUUPiEuNfLXPReQAWu6M5Eyy+7qdDY8GRiwWUhbKPMBwjYTqHnvjgs4ZE23rgcPW3EObT3jA0kevHa0R4i7U3dAE562NapR+qzar+H9iuElWORsdeDwqw5ho48LkLzdls17ZxyO9how5iGg0yHwYIvOaOYmIBCSalhRvuKPkUqzZttiZl1GkDtAfBcTx4qIkNiFjDCGNK5k3YWLHzCu93jz9p+uyb7DPjzWaXggvzI/oaztrOO8bmvVO44fTADCNiSgBgCuKfriEa9yyqvuBscGCOHB7sDQxqz9w+UWkkou3cmOvgpTO7drtPlh6t6Oq8vf+Jw/yt6jOv6msogr3orz3Is/7Zb03fXW/Xf9d7fr/qr+U8CTCSUiguM96NllBrXvMZwxH7osrDRNOtL0MhM2Rk+JIq9xoSzSWy9AVgHoj4RoCmIEA1xBwB2fCjAXOeRzXxW8i+j/VvPaj7/9ZVvy8JC9ItlzQq0T4zN9YwkRo/1tAIBgkSrjZ3SRi8KOE1L2iqLtiLgSozjm06fegNj2bgDgwEt0AZLWA6BgAnkCgGAA2k4gMhGQCWZrMGC9WnM8Bb+ncfqu1QIBoRNCF8ZsAy93UoWx/VbyVFwYNGlZYd9fo2tklovDB+WUdOonBrxJhO5nRo8CVUMtyZidiox3QsqeDSfiaAEyRoR0IdABUSLJiGHCBGLxHRObk+PAfYpdndiDiX6IMT9yu7GWAl4844JfJJv1NoX0A6GROC3eDdAo59PTkI4yYSMUGVwRWYxIzOwHxecK0oQTc7fEWAf6YbDJ4TX6MZluRhKw7l3klRgdnMBMRZpIIzVY0DnlDAJYOQG4gti/30D9waK3CNCA2wbaWEHfnpmw6Ety21ydI8OQ+kz4p5psbzZCpfkYO3sNy6XuBAhhBgjWA7CoBfQrAn5Ek5pI5vCpp9b3cjqw5SHILQGwHIFymSUPEFzNiSaXGSMvKat39lXFV+t1/tNcwJtomIWFP4PTfmSd/f6hl9o1RX2n8EwVY2j/tzDMBsrO1E1iWG1nWDV3gn2PajPjmdmUkRq8Sse3J8fovPN9TwGYGP+Ue2jL9luwUAZYS9kTAOUQ0HCUMBJkEKPQ6odB8gzMI2AZkKgdM/gWwdBah0HbDMCQYJYyRvONXwmnA6TdLvGGJ538tPto1SVet4RgknEJInRDgScEA4khTAWAt4/ArMZgAgFkVDeZKQUMBSpQz+alUVqRWwNgUIgUUbAokzCXYi8T4ZMFIRgXUuZmI0Wog7G2JN5wxmtNfAUDBmp/ryRcZCifxp6sytCmbT2yi7ToQPRmdb8376vBv87LUvodqFuc8nqPySZKRFV0ICNveONc6rJNfrem+rbv/dLdGgcbErEnA5admHf39+1Z5N0b9EtXos06ZVx/aE1bzzwOB1QfGXTs8NCUwwh6bc81/fv0OljdO/HltR3gJS7Rpnm1+sKvwuzrznnvGmGC1E0FfAUiXLbdgwV72C91SsyCra6FaczXA7ai3M6z2sodsl56Z7GP477W2fc9t3rV03w/Vm40lxkRkuDc9eu3YVz07mWjr+JoilLJcik2wzuaI5Aln/fz4hu4t8tNH/Mo064a4i8ae9QteVacor1ue5HNhh6HOr73SzplckiZzSMyocsA9lLCjBTAUTAingSiHZP5V8rhIpY7GRJuL3O5OeUe2hb0b4G8Ymnr8gx9rNH2jYnkE6BPqLGzrQPWNIO6IcYD68prqTULn1e0gIjNECP67EoM5wDCNuKwCkC65HXlBLeTiYXMPr7cEys52RUx9Ustd9ZxMdWNE22FxNZ1uzayja80q7g51SKorQs81T+WT9GO1FnMX12l3XpnPEGsB8s+EowoSTAGia16wVIIVJLGh6OZzEWHD9p1Ln07z8d8e4Sh4qFCluqjlcgRHLNLJPEoiV6QbpEyBxskM8tWcquWoNXsv+IXsqFeY25G7nNWuBurXN8zPGtC9yzgLIdywxBneFfrVDNi2MdcOnXzqYvIXq6o3rcRc7Jt+7glhOHPGP+S3yKKC5jUc+SNkxByGoLoIql2W6o1XdLFd6uvHZX2/2Dih5Z5subBAFdPgmZYos4XIabKIhgDGvpx2dsdP0fbMx4NcDmf1ogLfIoldUAEF56t8jl70DdpXvdjeSOewt95YrfHHo66fSOjT0dQhR6WVa9pzfVYe/GH79zWbjw9zFQV2T7/wQacHJwZYTHqV0s9m2+OIMAZkUC6if7J8+4YsMfvOsNpeHUYBlsaRs0e+pEkd3fYR77xDDNZISD1cHBowhq+hDC9UNd8S498whC/2xUUoBmqxZttMzkHKO7x54w6n9emw4sLuxZLqrK/b2SpN639+epOHa5xq1iKg8GrGT565j4iiQcLnEMCXABoR0BkAPO0nq57ePi4kJybB+hoiGwTEmwFixsxjv2trFOX+luobdDom69rzD3Z+QjGKulMihMcBwK8sy7Pi2qWYzgktbxkWis8WH1k7tI49u/ev1RrOEX83y0lvejw44sSgG2deOhhU/ZuOWZfe3hNW88PrZTRte6efHcfdrrABnZ+YQIhCA7WNJT68nN42PTGj7gn/8C21C3MiNOQukDgF56h1u+ZFG2duCG+sRAxUlW63zgigjxjbKgD/0v5fT8i2M5lvI6QdhDgFZHQh41OBsXdQJgUILAFLewn9+skEqAaEIg13B27fuaxFYnSb8fXzM8OMmVenPtj5icEezU+1C/S7JxgU89UPP/kz94mLB2/oZJcdEFiRpEp9p3HfT7ZeTNFtdGWOrO7IHywzluNk6hsq2RWZqdXt2xlWR5FHKZtisq93Ci+2t+xVauQoLnwYQpw4WwjjUQL4LS9l816xdv+S/N3r/m5HIyLFBoly1Lpjw9o/dkfTRmV+UVztWazKX2WXi5wXkKB7SRv0iOLIpiJRFCAGINBumdNqCVDRAhf7QAb0aUW5m6r6KTYxY60zM/WIOiTqIDCaaYkz1BNgKSCMB04vA4NBr53ZMa591vWMHeF1/Q4GV7OGFju2XfUNGv7iuR2132nU3XbOLzQHCK4iCLavcvH9AwG9kmyKEOW5LVh6O+M4QAgkMR3EG4Lv9M7cB0vv1EK3/vwfbYhv89h7ke+9yFNU4d+U7/2y3pv+ut+u99v1Xs0F/5NjKyYh/T2GLLIsK7NE/7HHVCD8xjK2xDE6xmybjggRHrdmYqAwqRhjKZzLG5BYAQJvToTLEaEPIRYBypMscTfZL7Uef69dZJ+nRfhYOc07YrBTDtHrDwws0Xb8i0mApQsQ0AKcKjnbVpWXm6NKpaIfkOhbF3cnHhgXdcrzvRizdRlDvGq/dPqyb+1Gz0EJi/IyMbAKp3hACGNEHxOwk4T0PJLQlSpxlyYGUwkgpSxYV+H5twjDt45FQGEuM+Mv1l35elUbbWKwXqISZ/gu3+aEOLnrIsrgdVHlCMuT4w1NSpznUQOcvEYGZfPknPuAhA8iwzqILJUDbWBuUkBtQpoGDH+zxBmWGAV7CvGpu2WWCpd7DnA+2RRezlAndllaB87YYqaEmpUmBh8BY4sqsQkTs/oTyS8xDi+VgKU9J4lQK4spXHGG7brsorZQ8s9BDuWcpj3Zckb/BaCFyaaIH0s1fDcAsE3A5S0I7PjdAmVV9Zl4PxjCK/viyksCEPG5eYf+uBDUpud/AOBbi8nwXazZOpkTm8SIbta5NFPOYCIStUNgswFpCgL7VgZ5EADbm2zSK0BI7HLbi+SS3yBJtUIN8KPMqcT8SGyeEX60mAwhf2dclf7mH81bMQnW5wGhA+M4c+7R33o3LLD1Xar2XTneVThCA249R421SMK8a76hSfVz0x655Bv668TWQ366ZXkZTCSCG5Z4gxeMbJeQVYuBvDfv0OYJtwvlIwZfAfErwlgLAR5CpG85sFFI/BVirDNw3gSFAUSZdLdjgDP8LxJ8CUgRCNhDgMOebAjhSUS0JZn0XpZ96zlHP9WERDYVjG5C5QLKF4F9RkgTCeg84zifEIchkiHJZCjn4GxMtPUngrcrXq5UKitj/Qn4AADcD0DCPOwAAAoweDAH7seE4VvZJOEyjjAheYw+2Wi2iYN5pNBw9eTLgTdGxl62mAytbzeejGZbMZBg8XLnygM/PBvlyO9doFKfPOcXsqN1btpzRUx9wabxO9BPFfJzUJtevxRo0/wrGLNUmb0oEwE4VuxfqTU4C1vYfPwP1CvI+s9lXeCVDxs/5Jh4ITlCJbvydUS+nzXokj71/B59XXuW85IueM2p4PChXWyXL/TuNnaI5JCvKoZ2FZL50Kr4aoX2ThpyRxwJCl/cJsf6VKEkpRaodWceVoclToqIUv/n3N6vV9VoKgDtcmno9ZPvPdVqYPUz4YHBFaVFFCaYDILdpzCXlh7+eUS14rx2B2U43oVc/Y4GGpbXLsprF+AsbvJz9SYzWmZbm9Uszu1aNixbeRiDL4QuIBAwFC7jEhtFRJ1R5vHgpjzyETqs0F/011qe21fvLGy0KaJ+Ob1BT6EbFGTXjnLkNQsrtne84hOwaYzxUXFR8CJKIC4edYTQBIkJaZ0ZiISuwvxkSRfw8Ctndr4wJP3UHKvG9w8tdxk4MedZ/5DtGkKpbmFGT2LMUQxSbrjT3nNlVNtJc6Lbl2H0y+1IkmYTocSIdxcmj96xxWAxcf6cxNjnhJi4d/uiz6/5Bq7QO4vaHg8IW9k0P3OIVnYJ0zyVE1hmMWNpEoJG63bVKlaprxwP0K8MdDvDahXm9j4JquQb+lq7+qaf/bzDg0+tZwhRDOFDmegXclPPaRd2RveynnlVMD0r9mPLvPQW0QVZQ9O1/jvz1Wpro7xMk4zo0HAKIuA+66o1ft6Xg6aL7cLTgvlICNtknVST2V3dkbHnFEa/wi672nvame3OP8Pr52wJq42fH9sQqHO7G7glZksJipjPSNY0yc8efgnZ8cPVGq4dfv3ER+Zabacsqdn24oi041FTzu9dsqp60xe1XFYPuX5yUYeHJlpra/XRq0aiM7YCS3LrnmXmswH61ScCwrxMcQGWDmPQ3N/tqDHQGHczaoTB8iSToUkp6PIIclAAm4qJEOcDwjSLSa+wUo2JtoXAMTP30KadYo7dvWvRdqvGf1OYu6jT/qDqs6a06Pc+AnyCwI3AUTHEFImrkCHJ/QCk8cD5cl9umLF9HDpizLYnESCOOF8Esvw2U2vWJBxY/dyRoGrpAdz5Sa+0MzM7dZlYSae8qrKKSxwOglGJHyC5MyzxEZ71Q1m7lLXdLX8kFIBRLiEF/Lh/xYs+bmfEpsgGy/qknx0f4C5udV0b9KOh2N6xmEm2QLczdmWNZuXm3S4ZVx82OPJ6nwyMWPp0m0F5RPCgxWQox+4XeXf6xrps3b7EAQh0IsjlMD7WfkSPy7qwSiZad7vOEMMnEHhGUmmUljHR+iwCG46u4g+4yudXJJhAEj6DRKkg31x3PO+WhEzjBhoAjMK62S46pp/cNuTH6o3f1DsLgx62XZzRufOTJRfTDD4ihsuBk+6ZS0n12uakvsBRvfhEQKhijtnvxtlnEIGMuqgZYgzs2f3VVptat42AOS/6BqVc8g/xsjXL1s1H5qqhqSeWPNe8X4/kkBr5Yh7zyCXFJtiSgLGFOQc33tjkzno0zFnUandIzSWZWl1e3bzM2s0LMkaka30to9s+WpE1XHnMMlyteAlImiDkTqHrOSzv9K6aAY27TEOEAiKorlzZIO7nAI1ApjeE5A0xeB+RL0mKi1hT5cJT5p/CSFLOz0hhvqHfo9j7lrLKY8y27Yx4KjF2Y/HBtXFpWr/jdknTbFDaqaBstXbbLxHNVvfKOPvuwjoxuZsN0YmM0Kstq2jnI5+4zxQp2u8OYOnNiI+KZS3RHcctFlO4ojt+u3QfLL1TC93683+0Ib7NY+9FvvciT1GFf1O+98t6b/rrfrveb9d7NRf8T44tY4L1R2AsCWXyaqSV3kiP5MgveMAshVkAIHnYMQIMQoD1SSbDe+0TrH0ZsllCHJ4Q8oAgBIhessSHJ5RdG+pNmNc57KHHvkVO5UyAiMEWoOL6lvgamX9jCYuKTbStJKFBV8ENtMq8FJMJHAcEUaCEeaMdgW/1bkTNNmGSs1O25zZX+QU3Bk7rSVJCvTuQBOuAMAyIrICUBcAuIKebBy5GbwBgSJLJUM6lukw5bhGGf1Mf8G/U/xZgKa1GCXqJMO+OCRnVZaT9ZUFqYjDbYjI8YDTbhNO9zRMi6nn+3YBExBRWyn6LyTCrrOv57epwM+yS+hBAm4pmJcZE22PiEOVhzYi8iMHTQHCtLEAm/h+7PGMMcRopDnwlAH9PEzJKSooLV9gitwtvL8lX6FdRgudCwGi2FoIMvRXN3VuA0HfbP8RIsG5XJMdHeMEKo9lmRc7G5BzeyILa9BzhqVNMonUkEhvvMU+r+AxCeAUZNiFSgLgiAi42xF4GrzHB+gHJrn6MacqxepnEfGSS/7ibzfO92sMZE6yvAmNNhD7ol0d+GSw06TYz9dYBTnvcOf/Q1UFuR82w4qLWv0Q1+ahD5vWHgtyOOv1i4167VXkI6RFADLSYDN4w95hvra1RZt/lpmx64Q66Z+1AAhMRhgKRCJdOAYQVFpNhYalBQx2hA1f22XfzHihjCeFdkRciRBFBS+SgjEElMcUFvWmSyeBlDjf/JOk/vtWiRwhml5BUQGApQLCPAJ5HhN+Bk3BU70YMHrKYDOWc3UsNg76taGJUsawkYUfgfIIAYTlQAiImCRkC5X3idBQJvipbVyFLQQTvJMfrt8Qm2t4jAgNyWOJ9Z4miUcL3BNhyq/5pt+h6LUmr2SXcmz3f2b57yRoGoOEg5Wq5KzpHo93dJ9b0cukFx0q5SKp5YFJoCcB/m2Q0Z1wETm/MP7a+ftN82xC7pLkitCQJMXBFVPN9sbk3Gh7302PLfCusqNl68cRLSS/q3K7reRrtrgyVbx818W3j2g9NBBm+KFu+so9cs/+7KVGOghHFTLqiFexIySe5V6exiszHf/201XpZz079JaqxEk5fNvVPOz15Zr0ujX4Lb9z6QHzolbKfGc22s8RpGgNUGJbfpaya4O8qjjpAeKqbXDzseFDYCk7obpObNuVQcNRndezZD7hQKhgac9M9mxAeBYRuSDhHyN0wwIXE+Q5i/BMC3IaoXgfk/k5cVomy7i1Kfd3m43fkQEhU0u3aVLBMOYF7eOxjUQjSTCDXNUBJaPiGAeBlImiCCEiu4vOo9qk55MbJ3NHXDtt3h9X6b6/0C2NCnYUP5ap1AkyRAt2O2HSNboOQLhiQemrK0aBqK19o1lcxOCLEZwCpPQG0KPGiwUPA+YKcQ1tSS8NkP0eEjwlwZkzW9YTZx357+Zy/PqF2YXb/Y4H6b0UefrI7KNKR3yrIVdyZA+bLjOWpuRzpYlIaR3BKBD7Zat2Bb1G9K6BadNGTF/Z/1anr0xc5yAFAig5wNWLYa+bhDQ+1zrvxyK/VGpW7GPG0U+fMy70MxYUdhOuZjyzXdAHaUn0DNwYV5nUo1ujOFKs1mYHFjvr9OpheVbTbXawDqqiBIp9B+DwHeOzdM9tGNM1LT/+40YPqbrZL7uGpxxq6mJSh5nKUG1kmARYXaLTHE1CzRbDsB6eeesOm8d33aPtRC/57ekvnjpmXJ/8U1US5PB2SevLNQR3G1Lb7k6LxbTRnvA9AochBuRTcu3PRnrXVmjxTpFJ5oycEWNpTrY6sZ8/u173TOO+6QAwWqV3QzaWCJwGxLXKaVdX4UNzekT5MjgtXmIKxiRmbOOfX8g5tWdm+Ydv8z45ueGlrePSaHunnp3/S8EF5R1jtWgBwWbCeOdGvjLCcMaIIlQfEHy1xeuVSNtZsWwkIp0CGtQTyT4Bswca95udeb9LTXdeRO+uVMztn9ulo6iSYtneaFwCFhjwOJGF2iOgGjlYHuicfMUWq2psznmEgLkZ4bQB0E1AWI5i/NOXnRjULc7odDo5Y1Tnr6owLfqFf1yvMjiMO6JZYjiTzELvG59COkLrL8jUqRw/r+VGBbmczH9kdla/SHClQ+YS816ibdeFzLb16tZ5yGs22lRv3JHTbYYh+dWDqiS9HtR/x8D8DS2k6gLLmeeVPjIlWob05GADqQgnLPI9Jqmk3jVOrvkSffGl/g5HXD330Y/Wmb/q73T4D0k7N79hlYhel7BJOIeJ9geDAjFNbmzMAw/rwBhtic6+tapuV2v5gaNT+QTdOT10l6Vbx8AYXxlxLmbWmRlNvRNrt+kmZDwIjV73QvN8WQviUEGYlmwzrjGbbcUb0nv3w5vzdhdffOeYf/rMAXR/IuNTXh/OAK7qAlAYF2T17dRwrLpdvm4hhAiF/T8XYJbebLxEX7q6CrImqwNC2QHAGEYTnwhEAFA70ggixDzklEIPpCPyHJFNE4p2eEZNgPeK4cW6Rb2SDfULzHlV8QNLjEekxyzNikNM7QlL4xbO7AusW5rgYwKXmeWlBMrLCtVGNPxyUeuqlmQ27nNqgb1hOjoEYLmBIr+2LM4iLpduCpTHmjA8Z8SAg/LpiWYmBwEAtFpOB3ake98HSO7XQrT//nzzI36K4/6ayiirci/Leizzvl/Xe9NX9dv13tev/q/4SmxUiEpv8c575Vjkct+nRmRAjLXGGJ8X/jeaM34Xrpof9WLLB+D/2vgO4qWP9/vv2SrJlW+6SK2CqKaZjmV5CCT2QEEqCbWpIIJDeK2kkpPfQsUwLARIChNAhVMv0DqYaV0nuXdLd7z97jf1sYxt+7w0z782fnclM8NXdu+3u3T17vnMUlsIacT3SZP0aEIKRK27dk80x+kY15+/w55c+5NVpxM81nRyrsiD/jU+YYJbuY0RvU5U61JWP2Cwg8csErCUi2ogEUAGvE+NfmKMD/jCaLPuBcIWzrGCopPVQM2FwhDyGANuLBRcA+ADDJJDl3wX7sPI5KqbmnF5G4J0RYA2heo052qeaplydYfgm26uA0FoASv9G/WsFSzmDtUD0phIiv9LSnOTqTvWEsBQYSwSSRwCxxUhULRz+nkAiBjMAWEpCjN8Hxiosz/rqUMlL9v4hAAAgAElEQVQkQngEkZ5jxH5wIp05enscKZqxBM2BU6WxEmf0MgDrhEh7gHBtBdsl0mSZwwi6C8fd28DLGAC8bo7x/1iUodsqW0vZSVuQw9g6NoTvA8N15on+cbcB5ePIYWi196D9QKvQGOyWnTzEjqqibBftTSJCP3tpQxXJ7kf8Gv41v2nPSl2zinsFyxgQLOZovRLm+Phakm6W2uzIwXj7/RpCgEKHbmKUyfo8B4iqqZdZtcwcWTMGfAZH5psY41eN2WeMt33qLMwJVmu9/wXQCYBCBgQVfW+ONXT7d8bV7Xv+o7WGMd76HoqDCQ4Ll57YMC7AUdhhL0mHh8ql48966lf4OeyBoSV5Q9YHt3q3UXFBQNv8jDEDqxid3FFuRXsUI6oyeowm20NA8HHeye11h+FXzQj5eEKc0MhVrzC1bs9fc5EgoCaAWDFex6WcDB1ivdbL214Slq3RXtsR0PLA6uDWVY1TFAMJAmxYMx9i9AwAinG1kbhjdeKk4H/EXGA0WX9BwFwg3h+BLSekNgSkJ6f6TcachSDC6AFnJMTqqxkq1SV5UQfD/CMBLgNRBIDQHkZhtNOZED9nMlQy6kUbKJs/gH0JMfqXjfHW+chRA0TxlfkqGrj0tTlGX6d7fW0SAYcPLDx4wSvwa+BOdaOi3AHndIFr57Qduu32O2simdolTjZkKP2gbDp5NCiHAnCFAS8FkFqRMDkBEOCOIj3w95HlX2uIexCQKkfj1kzFeXq22s19dsQwv5/P/HnCUFYY6O0oa3DTzWefv73Y06pxC9vu3/SHxY2jdjGQ6zTTm3TzWNj0W8d/vqTzM7UosE35oVHUlDUN2t8SZV2qcraLyM98dEtQiztM3wZmXntifVDLjksaRI5MnOxfaf4kXO6N8TYnA+xOnJyi7OuOrnmeAbDVIB2Z7igeK5HT/5a715bAkqJIFck6JFCd9QxY/VzEsMpICWLwJAL0AMLvCfhMQAbIaTYxfAEZZgGXtwHiKyCXs+zPFN6MO+TX8NM0V486Q39FWdrnZbQLLcrvO7DnJCtwWCEOjoxx1l+BQb7CVCKpCyKFO4vzf1W56nxfu3KwAQL5hZQWfNs+N30acFJlat33EKAjsKxgIAGTj/uF/tgi39ovR6O9Et3hsXhiOBoBHmaEPzuF0Q/iLgKyI4Iu9/iOebcNWOYCwkog+HxS8sllk5OPjfk9uNXHw9IvPysBqC/rvLc4gTnCivO6esqO5ulqtwMlao3tpFfg6fYFGe2AA0t39Uy2uLhlC6Bwf9vBQ1cf/23AhI7jvknXuo0UkSeE0Bs57V50amNGcEmeUbAK65oXdXana7PirPDQkpz+KiKPFK3nzryyYm1HR9nYUkl95ZZWtze24xgTMVhD3DlKMasxWcXBWBByyP/uzJZ2eSrXgrWhbTy+OrvVI0/jujPdxf1Suzzb1Fy1+vQVnf6fZK1nhihrucnXlZgMV92JqR1Gr/3m3Nb+rYVMQ2ALRfJo7K2zPw7tFsOyPN1DFYOyOOsvAJSFhBsm3zrZaPLNoz+uD21dTcNQ5NvVTefaJTtldp+e0yoPLoTOuEqjnuqwO6cCcE/GsdY2IAbzGcK3R6L1ihu80WQVpjSKtuRLfr7uMTdOfLchtPVrYcV535i9Q2+tConwABLgujMPmSTWfttE+f71PcQ5QPy8OdagmHAa423bwAk/I9ItTs5VDDUr/zm08KWJnR6zdSzI/HFO0uHY34Jbz/slLKqarnLN/uKMP4WEbcuZg+wSEi3nDN5DxJTSjOvXXfSNhkoq1dtclucqDuXIGiKQ11DLtY9fSNo/V0Xcq0y8PwDcy2HvWiypLhaqXa64yE4/FcmeJUyVWSJpMv3tRV3OeerXdMlJn7s2uPWkjnkZz+aqXRtHfTnlDpPQqDjLX/8cWNJ3fUjrpx5LPT//D0P4G18171XTfKpaVepbb3FGPRiw4Qkx/oOq3lRungifINGXQOyOQ5Ha8nz/4q6oXtnJM/4MDlcAu1GpF94bHRX7ZK5KJVYLKzhiE8ap+8+nN/56QafH056B8P6lPQGMeH6Sh7+pYVHegD9Vrr+30LpjeFHW4C2BLRRZg/qSSnaqBluuzlIReNg0WvMn4b3DjnkHL0yM1q80xlmTCWGWfHIb/VOY9smfweHzQ4rzAnpm35prZ5jhBCnflXiDVBePTamu3pdejBh8h/FdlTXXL4DSiwTkjsTfFE7zzuLcOSp376YgDpeQ4gUQjIDfENAkYJiirLmFFA/RDnOs/q6eB+LAruTGmbluDSPO1CblFWWyHhmZfqFwzrUjgURQCAzIzWFvUySpL9tV6syhUdHnGYGyZ6pS7grt/5N3A0uj4qzxgHQDOIrD1DsSMTxU6Oqnq/AqqKtfHoCldxu1dV//jxbE9Tz2fuR7P/IUVfhfyvdBWe9Pfz1o1wfter/mgv/KsRUZZylFoH5IrNJcRSyyPDsNaiwYoOZY/YDbi1vFtRIJy01KhCM84faKBUaUySYW3SmCEXXbXVI4qaZU/Ta0eOXXoV4R/T6tFmJdvkmvVT/0Hj9nAnS4gMjGgMyz671HgkeI0wAE9hMAn8CBOcWpNjCYwQm0ibH6aKPJehI4+96Zb+koeft3Y4QK84KI2iLiGQKhS4SLUKbDlc9SMT+SudD4CwSkBoTsIAPy4Zx/I8DKKmWqPQw/zvoBYjmL6x7rXO1ntS2KRR8AstmJ0X6HIpdZOgDD1YxgIpCsJiZ9BAhtkDCZgMIJIJ0h/g6cKsOQ7gUsFe7xCFBkjvWfHWnKfBRRmoGyYNfWnZSx1WHACETWB4BaACiGJc0B2BVzrP9UwcoAgvNIoOjwEYP3ALAJADUCxPVA1JoAf0+M8Z9njLO+V2HsVc4sHTAMkRUmxPgrYYDGuMxuwNhPdemoEpIINTxvjjFMNQqneuTTkOOUitKLPNdDYd+w4pxhpajKdCKW+DtKe4jze5tae0AN3M3V6TRc8/DbPE24I1ddAAsGJENvc3S5W27UiqxQ4jxRsHvLQaIBIQA43Ryj72qMs84HRFfBcqiv7QigBTB4zxyjb1n1d0aTbZcjK2Wvxifkr5r3E4MDFcYg/87Y+k/XRUaT9TMg0iJhnOn4b7E+zrImJuaybZa9YLbFRXsk08U9qVNexgsHfEM/almY1U/ioBoeFf12XWUliXUEosnmGP9KaYWoFVljSJan553c+fW9OOpSLUYIxnjbx0jgBZyqgQeirz7ycjM8nJ40k4DQydQ5ai77EIJzfVDr7xY0ilQOmQjhM0Q6R4RugFyDnClAB0jwIYHCNm2FAOsQsBkBrTHH6H/tvCzNU6VSv0ekyJJcA4JkYNIqlG+bkSngpGCA+zeu2h5d4619ZQ6fVTWREtdrBUvJ4UYql5nCZAtAgAJ0jYivFZq2tYyVt5FoU0KsYanRZBMGYqVCB7oiX0QycMQl5hi9mMdqTca4rG7AeOU79+6lvV362a6+KMLLxQ39rNdHlaEqf1yXcT/eBksXMdnZ68jkoBuR8ZbJDITMAssEhFwAGkzEJQb4JwDrTcA9AVAwalcKkGjqzcRfGJC2UNJo8tTakvkteh3aX1y8VacPy1t6asP7jYrzwxAhiwjs85v3SPozsPVaRG4FwCnIhTvynWnt0TWzDWVFPX4PaTV3ZPrFlw/7NFr8dsv+h0VZN1Bh/8CywnbbAprewUDqY70x7Kh3SI+PW/WZaZ74L4O5qLjMdoRsLXJ4suJpf5hXvlmmUues43hKAGUCaPWQy5oCkasLlwOPeoV8NLvd8GrvMiJ1JxB60EyAHJ4E9JUEzt4yqgTLdQ0ByEg0RBipdTr6R6sfSi0Lfw2NqBZGXFt9g0oK/XpkJ7/Zs/f0f4Bol2BZG02WM8TxU0SYDEQ5gNCYuOzNUNoff3x94+0BzZpHZaVkhBdb7XaU8t1lR2MG5Jqn0pxx4VxfIqlTHCgVibDnMV0mfEkSfIWAycBhGyGZkCAdAF8jhOftWbc2ufiEblYAC6CdQDD/vUv7FvfMvm4UQIxfWZmuS27Ko26yXbwDsgOlnKs6750XPAzVgP6qdbtSkBe8u03/6esT17gtbdj5j3UhEROIQzoxMCNRh5XHfjvh7rR77TU0rlvuo0qGon+Eyzxxp4crgU++xvVYhbM3SbAYkT2jOGkTsa7xti84wZTnrx6ENoUWyNDo9vbJutHxtJdhsYZQE55vmXDMJ2hBspu3YhBWAZYKhq8TsGxsl/HfLT+x4Ul/R1GrHYamCqP28dTzXz4eOV59U+UafmJKkFWJBgI8jAS7Pzu3vXfnvNSJm4LDqzFERb5tdf7O/tYr83r0nF4pvyN01UGGT0Bik4DzdASstQ2U0GTGllRI30SarHuA49r8U9uv/+DCmnXLuTnt1TaDdz5z3fy0r73kyqNRE2QCaIaAGzgnNTJqiBwr5SoE2A+AKnOM/xzl22yyrSQAO+P0AyHtJ47PJRxYsHBgz8lJU28e/eCx1Asfr2jQ4ZWFDcv1butKylqTw0ZEciFkTwCnMSqVrHZy6VtnWUmZ2kV7lDisFLICSHQQEE8S0PNAsPK1qwdyRqWf+9EBLEsNpHdImOXi5PpSpkq1uWoP5KhcU5sX5oyRGdgLJZekZDfPYx1yM1445Nfwo4O+jbzHpJ1/vkWRdRQufqfSQEuU89EFVw+uN6/uvrpB22jBGN7j3/ibD1v0O1ZfPepbb5V/9/FNc4x/26p5RJms4wkoFjnWOpfVlud3Z7cMbllgG7wlqLkCDI5LObtgZofRQ07pAh7iSIOAqBiRsl+8cuiRTrnpt6wubmo1l92aFWVdkBhzMqfT/xWtfv7LUNrdw2kP2aVv/Ft99fJzlum62pInucoOAbh6Fqo0F3I12pZHvBr8MeHDR8R6r9K1PrEk9d0stfaCWubuOioNk4mVeDtKenNk+ZmuHn97OkrDCyTN9dHGiZ/U+kwJviCAL0B8xwGeQA7v2XNTR6l9QoYjYHl0BdARBPYzIX8RCDciwWblYBvgmIiQqq8ut8dtVmHS0Wd0TTtfJUaLGFPNPjKxXKag/Lr1JBJ+8enZrYE9cm69KmQLJJnrczSuu4Z2jX0dGI0BjuuqPkdEOCHiooRoP7GnqN/gKc66E4FEhFutJrLEYC8yFpIw0S+/vro8AEvv1tN1X/+v3MjXUdz/pbKKKtyP8t6PPB+U9f701YN2/d9q1/9v+ityaVYDVHERnl3JphOVF4ssnw4DvDjiu+YYfRtlERBv20bEtzCOysKAGM4BkM+ZYwKUkERjnGUfEVvDgMzEYCXJND5xskGclFamVm9tGq0L7ypOfKs5sBLCao7So0djfOs9fa/1e6DVhhgXJF8BB/RCCaqZbtT8PUrSAOLyCOWUGWgIAjQDgpkc2XhAWZMYY3jOaLJcAWKv5F08KHu27D4bEcokggtOBBUD6ELA0pFzhR1RmRBnceShErGVHGkpOCAK1TCCiKLMsYbBkauzGqCDPyuXFreWtO4axmHzkVj/ShapMHgSVsECBPh3PuG1M8roO0R6PyE6YEdkfGZ3JPYDcpguzBCIKSzGa0KXDgjaIgMRfjuAMWl2RRjXvYClhPg4IXgkxvg/KxbuY9LOvRybfCJNxUnnYCzb7B2y9aMWfU9UrVPRrbMd3MIiZgPH1QA0AYGWIWd5XFLMcVIAqCWAtBy5HAcIQwloNAL7CpB+AlQ/Bs5SP2Jsjooo2oE4mylhd7D6NvDSDxDdzNH+SsiWYuqAMAw5zKqtXZVFMsFxc6z+q6j4rMnA+SggUJybRfI5ubnRumLrOzfcvLef9g440y/z+ihfuTSSONcUqlzPbg9sGtchL6Ndw+LcATMiHpt9RedVqUsmTHsAcZQ5Rq9sVCNNlkkTUs9+NuXm8WtFsuwodvO0vNFqwEPrnm7uq0ghABTWpR9XtexiMSyrHI2F42vF36NMtuzCK4mzPKrpA5ZfFRIXha7+AXdjGtQz7v6jtUakybpAsCeR09oNiate1ZDsEcdc/34c5M4Ge1G3IkmV7O5wNJEllgeA6qPeQcteazV4X13lQYaNONBn5hh988r6x9m+IaS2eSd2fF4TLP3y3N/9GhdlG3WyvXGRpLlx083r+AvtR+yTiQtgqFLbS2FSErkAxzu0ew+UZsyxS1JepsYj6aKnv6LB2Md6Y4SGuPtw40QReifa+TkgfgaQhSNgujg0Eow6AhrIhA4qwncg4zhgcgNiMD11w5dPp/7+2SljvKUXcPqZiJ5jIOVWq7dMWlLDjpoyCpHxlsFIqDBnqv6+3g03w7e5TN9KCIp5R63vA8JLiGBOiNF/E2WyLBOscVGPSjY4oDcirTXH6v3qyqNrvHUkJ3geeblb7/qjq19RE9dWbKo75aZ3Diot6DGoa3lou3fHgZOcMr5/bLL/RQH6C4YkAttFSLEI0JcAcsRBCiBNAoJvEHAgEL4MwLM2JcR/VKZSWZPc/EMKVer2H7fsl+bITt+m8glo1DsrudPTVxM0KpR3eDgcDYb2iBGM8JsMIIcA+yCH6nP47QotP7Fhgt5e1HZ7QNP4hzOvxqa7ehyb2n70b6KsOxxZ4yXi2n36ctOoqqlbdmqvNBePh59vO+TjxBj9IuMK22iU+QAC7Aco9GhxQYWm9l9HTPNyXbRXfpfhggBLRT6ecpliDNU38/qcM56B8c9HDL2TQcX4G0QsgIiOIgOhlZgJhLey83Jj/Lx93haGg4IZ/YR5bc+nnAVzfg9upYzNu6XxKWeWDew+aU2+pDlXpNV/5VFqKyEZuyLjbwBitiLHgDASCbZuMK8MXRAW6Tko88qt1kVWyNJoTxvKijoBMn7J3efvloXZQ/JVmqslkibXx17cfFhUzFsiCgUAkpHwkABLRRg+AsYKsLTMkrzO1b/BDmLwIyDcBMDHfzi1aXHjotzQHQFNVlWUXe8o8S5jzJ4vudxV1/ymLUO/rfPwZzYmrHL/qXHXn34PavkREuyRga1gwGdvMq9MLpLU1iO+oXvv1jYV14V2qC0rxdBPpWpkKC3qNKjbJOWbwpG+ZSR9kDDJr5IFbDRZr/Wz3PjlraR9j2m5I6yAqS+WqlU2b3tp63yVy6XdhiaVYEkFWNrbemOEl6O0xYDuU6atO7r6JYbA9/k1UkLgH0s9P29yp0ddr7v5dRAa5EahjwiwkjgcLx+vhRE1tWlFvk18DEWj0i8u6NZzRteKegizIGC4AYhigfBIxaFkzXYQh5SE8Ktg/4lrRpPVDIQ/5p3cnrkWi3s2LMnv9l7LfgkdctOnGnNST0ztOFoipAbC2RwlJCISkiaVWqkKuxihUUK0f7TI7/Y88SYiJBHBxOCS/E0/nN4y6PWIgWuGZl7eOTLt4uv7/Bp9/0F4/6P19VG5dj77lRFlEtKTxOEiA1gBDL6RSwuyJRf3o0DsL2JoQi6vA5SSxFxNAEtnX03MGZdy8usdQU3f65957bULOsOqpkVZ/TVc9hM6wuK5EfnWaAew3HwXzZV0F92F1rkZT9/U+a/cHNiqYGj6hdci8tMG49K51YCrwYuTE/5MWNl2XUjrp4akJ81I8vDdNrvtiK311aO+uRsRfTjCr+YY/2rzrjHO+goCtBPz4o+nNo5sUpLXBxEdRUyy/W1oteHzXFtBze/h0uPrnwhwFLWpGC+Pp5z75tMWfSduMrRoB8hHIbB9APTQqLRzf0xPPj7Jy1HWdGNw+NWeWTcvGEqLhpUx1ZVsohwDQOMsF1fzbn2TesHS/pbrj7lye3CGi+5gs6Ksmb+Gtp3mLpe93DEnU9vwh9nhRpOtDGXsk3t6m/daKuzdtCR3hEZ2hBSrNac9nGUdgZgTgTR/BYa/WMKk0mEZSc+f8A5Y81LrodUAatG2yjwj1tAS+gHnvZBwfvkhev+nAdAbgHUnhudQjBXiHDh7jyFxIUtDQDdq6ufX1l9Gk9Wef2bvo15t+qaThJ8g4MKEaL/Kg3JjvPUyI3iJOKTtPrQ0LlftekZfWtj/sqdhydT2o9ZxgJEMQGFrVyYJ3wWCdQkx/kKyJK1rnG02Bxgu2P1AdI2c9h8Sp4QoerBGk/UicCWqr4oW9L+yIkbbVMBbH4oJtNQ33h6Apfc689/5u/9oQVzPY+9HvvcjT1GF/6V8H5T1/vTXg3Z90K73ay74rxtb3VbajE4ZPmKcKgX5ReXLgadBdgBaX2EOY4yzHUZAYZCihJbXdGo2mqw3kPA54XArzE4Y4oKqiwhxT5t3t05wa9p5ltD1qrFYWEZEU8wx+noXxrV9Zxo+/k7nwBFzhJP43Z1TGQUAwaeI7FeSZUaSNBE5CfBwPhBfa44NWGA0WTMBeEzeiV3o3b4/58iiGUOhb+gKsjBIqc48U8okDIgAzgLhMQL+JSL7ADgdIYSvABXHy9kIWFqWlXLJxS+Yc4LejMGJhGi9AihUmCfUDIW/1895rWCpYLoBfp8Q678xMs42ABHmIqc5wOBtDtzCOJYCw+kE4IKkbFyfJQ6rGJACht8bWAojgFGYOdowacfrq01hxbnDPOSyPRa1x+WQ0jyjK3cajuib/PKnb6NLCX6NFSDInm+ZoPE2dAbCJQTwKDBQEYcwBHJFkFI4Obsjw/NAwgyF6wGZhIRbCfhLCHBI0Wpi8I4MfD0D9jAQJAl2QPmieKDQmWtijtHHiGcJgBIBH6vqTF61TQnhaUS4JXR3b+vA+VVl9754ZM3wIVA2eHNg8x8bF1jDjLmZ73KG2UIfTy3zkDO6gHnnvA0Xh6dffvaYZ/Dq19sMqtw0ccYbIbLPhVuqeObZFxauU3He35U7190qK5NbS9j4hpt3120BrYb+HtR8PhMyCBzq3Ly7O0slN2eplK3Vfekk6WPzJP0WZezEWVsA4s68E9ufqo1VKSQuNJK69YEnvRVQpu/7e4SjsvjPuff9fkpY8F3SfzRvRcVb47kM18QGQYQfC7bZr6A6LECiqKyUnv6O0tZauayFE6X8BJ/QH19v9a82rLVc6PQkpv7dHO1f6fgaabK9jUBheSd2rKvaBt+f2TSsTYFlnBOkgpse/tuDSnMitbIz9JK737pnOox42M9fP3jrUFQYGEJGBElgH1AJ0Ii/44ktITtLLB+KsMV+lmujtdwR+ldg+Pfe3KHtnXFtZoUeoDKWGEvmJLdnwI4pwBgTgCGWAMEuQHqFcxRMSHGY9EFJ2oU/zrzee5ExzvIsAOuDRGIOuSMRg90aSR1W0X/iB1FxtkcIaDZSuVlJRap/wy0ZiOR6N1CCYS+iA8T7EBVnWQOA54Dgr4p8icgNVfhXQrReV9eYMZosUwFwhJBr0ZfmalYf2/CL1dXdfMSvgQKAt86zhrcqtE4STte3Dzi+FM7InBQg9h0RRi5+J1yeEZETgRmAGiKwGwAQx4E/jcA2IdHOXYeXL0ly897i5bTrSyVVx0kdRzcip+MmqDUZz109bB+Wednf5uJ2LrQ4v3/fntO2AgMgTrmIECRkIWqrw4bENS9y5LDfP2yrCAF3MFXusKiJb4myHi2+9Ymdqa21MUs75aR3diJ7dErn0UuRULB35wBgEqDQx1V0Be2AtA5l2Lz98LIfUty8Dm51yDcrwNKKsvSz3njEiax0TJfxwojrzoQ0hQA6AWADQMoqBT7wdEygxWiyrQCiKw0L87Y/febPcZ2BOm4NbHZXUxTxgMdSz81/tu3w3ae8AlNIYuuRw3LkFMMZTUQAIxL7GZD/TBx3bjSvivoovK9jUvLxjW0KMwddcNevkRkoupJqmbs2L8wac1Xn/5tEJDUoKTepIgbTCLAVI1hMINjzKAPQ94jQJ+fM7nd92jyUCYjRHMiBANNXHvtti5vsUNUGSt9tshLXBVC4o+OIJ386tanpDr+mi5Y17jybys218oG4fseh5d4pWs9/TnkH1ZTJqTd7kW+Ib1Du2LTzi95qM2j4Hp+wHGIkGOmLE2INlQCo0WQ7JDnLXv7o4h7jQ1k35xeq1GeEKVeWi9vxQ34NFJOvilQBlrYusIY3K8h6pH/3KZO3Ho77yubqfvKoT7Ai5zA69cL7s9oP05311Hc1xwReVwATkr5Gko9uSFz9AiDiPv+G1cC4inzHpZxdOKnjmEGX3X1Lbr9XMwmkG0D0OEOx7qELtc47SG8hg00J0QaFaW+Mt50jmc/NP7Uzf6fT9oS70xG6Vd9yWaqb+7xhGZdLpnR8tNIoipCmAcHFapImQiseYKg51vBwxfOEUR0APQ6EEyPy0g9+cW5HxN+BzZS14bD0yzPP6gwbhcZlvZ2C9AEBFiLgJkAYzYWuN8FBlHhLe54tSaMzNAfO5hHj4tssvvciKqOfTM5nlh7fPDrUnh/1d0CzpcMykmaVMZZbLLncsri4KsBU4+K8rhrZ6V8mqTJdZB5wSeezuVmuZUyu1iPB4qLTuXLniA5fTfOoWb6xvySdXnZ8Q8jG4JbPDbRcG5+tcrkW0+nxeqNG7rbeEuHVkq3E+/CLDZR+vN0nvwEn11VH16YG2osis9VuZwpVmkyDvaCjhnPvj1TeP+/rMup01fL9evTXWWoue+wzhCmAnTAWW9awy5wloe2LgbH5DPA3IDkFkDm+OLd1WER+xpgsjUdag9I8rpLlkBKV5nwiSfv7ysUz7ZJ066KHftU5T/35uvpoeEbSrHyV6kaaq+5863zruNNeASvWB0d0fu7qYaMr2aOHR03agZy6V9R/4ck/RrcryHzDwZiVAWKmi3afl8PRLFdSX/7H0HhzX8uNR0olKXdC53F3hP9zRm8wwO0ALBCAhwrT2spvlyKFw6IBKBOIdstO1eIgR5ZcrHKVC9UuAsAvMsca6tRKF/XrtjbPl5c6/so9sf19sc7gSB8ygMsJsQZhhAdRqzIDyMnOIwdFLmHvoSUrzugMqyMKLBO2GZp/8Wmz3ieB0SDgooz/SsIoFRH/TojRb45anvkiMKk9kXyAmIoD8dYI6OyrNLsAACAASURBVIoMYwVb1GiyFqGIRCGolTlKDDbJZO96LDakmm52zf55AJbey5ek9t/8Rwvieh57P/K9H3mKKvwv5fugrPenvx6064N2vV9zwX/d2BKh0wwkYfZRbZHwrwUGHCgF2f90TGBRTW1TxXACSGuONcy+rcsmk4xR5Se1wmWZbOYYfTXDmbYf75mkbRARjRxerbZYYPALIL1ojjbs/79+wkRov3dEv4+RsNqz6sqHECcB8r5EmM0YNgegS8ApMyHWoJivGE3WQpBpSN7pne73EtIr7uHCoAWlM8jpAAG9yJCWE8eDgnUCAKcYYmsiWOnIs7TVeBoU5hqhcN3Gl8yxfoejTNY1HOgs41gv+6CuOtXOLAXhFi7Ma1bdZnE8p7S7hJ8IvTPg+BchzASg9kg4g4CeJaKN5YvNewNLAXEgIEQmxPg/Znnmq6ubg8ILXLnzi4jcjLYGe0lzb3tJlArItZRJqQUal/Nfh/VYskOre1Sj82spwFJAbE4ki7FwFAhtCNCQI5UisL0EMIIBXCPgHIFtAOCPcMBSRvANIH+XAHcC4sNAdEhIQ9wG+NsBUHdzjF4BzhVzIaEFy7E8JLpmYhgj3LXNMf6vRZls6wj4CeSosHlEevfIirE9Se61Jaj5T6PSLrwjEbmXqKRbDJG0Dntzi8Zjt9jQD0279Owlnf7POW2Hl0tUCPwcUZKRjphj9BJN/7i9Te2+4aMWPW9G5aYuybIk622NOzccmXZh9imfINsvYZG+iLgVZKpktVYt6srja6fp7aVtJS7rUrRevmla3bWHPn2ij/hN5Apbf8Zpfu6JHW/VDpbSOmRSLyGJERWf9QGRHAnAvBAohwMeTozxv8MRukYz/UfzltFk/b2cwUQ7N5pXvl0qqbLXETtZFSTqZ70xytNR2vKh7lNi7+X9JwaH3eRCz72TGytM3qh4249EVJh3Yseeqm3w95G47/IlzXVkIDsYK0nwaXCgW/ath/zspW0GdI9tXFUr0xhnEUxvEnIBVcsQdmJzkyUllnf2BjT+oa/l+tNEQMUalxvndYb9XbJvTZrc7rGZt9y9yjijyQAsH4WuJvGtIkyOmPIOliCJMHJ6ghCvKIYSEptblnl9z6mXu3wZGW89IFjeQFUMoaoUQNFEVLFRiU/4Veojl2vVYUxV5tY9v7P1NDBnMJEByIpmqckmwnMPI6ddlWH4DMXubb85Rq+pKxuh2xiZndpu7qVd6a7cGeDudLTNVmv3HPINWyOMUjRclh5LPb+0a68ZinavV8eBHyHR88jQt5KRymACATwBHM4LcIMAtQiggCiENEOwBIFg4+7DS5cn6fx/V8mkaVic3X9gt8lCMuCsGAMrjq+b4imXhV5z9znUMSf96d49p6xCxKZEEAQMS+uSC/n7SNxXVpdyoCoyO62br704XBj5iLKai1PfT9Hq9tcGskXkWdp4OssmjO0yTrAkQxDgAsqwCoTLO7FdSLI/MYxADs/sPrTEdNFT/9ue0rKsmmBpi4KssIi8zKeq6kzW2tbEW5PEXjPH6IUWrQhrPvT96U15bQpsAS7OshYIKCd5+C854RN4/G7vlAgV/qppt+Obg1oVkzgUBGym6KEKOQnET4hQx51lLkzjmvb7kVV9FoV12d6iyLpWMG+1sj20UKUW41fykB2NBHt7R0DTlS0LrOEtboN/XKPyQIfjA8H6R4AGBOgPQOeAcHOFuzpngnGFDYmo/58JK4+WSKqcwzWAxbvVo+K6AAotzaP8xiSffmGroUXGlsAWwtxFL8JOiPgP+w8s+/Ckd9CCa+7e1WSC7pZ/BQApQPSLOv2mORHD/hbh0UB8i5CuEPdXNVOMO7EuRm8vab0toGmdQFlFnsGlhfoeWcmv9ewxbdg/BxdvzNa4Hd6jD9so8hyZduGNN9o87HPYI7Tf0an6S0I3EQmeFwfTfyXEf5qtdr2U6BtypGr5K/IVQPjCxsaZK4Lb3yKGgwHgKbFuAwBvAlhfp052DZklRVuSw6z80zsce8osTzkkVd5Bvwa7stRu4wdbrvSb2HmMGUCwkLmQyylEcs4FUlUBdKgdMXzGHKM3Vi1nl7h0I8p88XtXDv7Qz3Z9zsbglsqh0bCMy3OKJU3yqMgn5tXXL0TUBCR4HompCLgFEPsAoQOQMshut6NGEwgADkU4ilMSMvAlYFsYp/UbzSvfKrtdj2YFWWGtC63jEBDKUMrRcNkbAaQkL/91VrWrLSo7NVYi0pLs0KmQ8Ty1C61o0NH50hv9KiMcKso5/fuzlz4/u9Xtr6AWbwgTNDU5vAZ1nfxsffW4O1gKf8ic9z02KaBSlkDoyHbJST8z/9xfIw/7N/zFw+5wu+7hrehoD89ImnmT081p3Sd9UfW5W46Y5slMKtplaKywIQUQ/0dQ+NxvmvQ8DwxjgKAfIN0ioKI3Lu/v7WCS3SGxtx5NOf+uDMSRofMKSaebodzOjlIuEfC/g1rUqfU5Mv3SS4Vq9Y1kV8/jbfKt41JdPXcvDuvsPfNaYn8ZcfaEyLGLkcPAivp/cHFXVM/sG7NyNdrTOqe96UUP302B9pLGhtKCfhuCW78zMPPa4w5JKhrdZcKXd7SnBN8SsEPAhdY3qZFAMRGsWBMQo9+Q4+OCjR1cVtBNItmTAys64R3EXo0YlJgQbag1AqniOVGrCgPIWXw278TOaCVPpCkcID8x1qCQTSJN1j4I9C1ynCr+vf/Aoi2H/Bt91jEnbdwZL8N6hQ0rCBscM6uWnW5HdOSd23fVs03fN8Tcq1xHWgaEk4GB6MONdqdzpVqlEmCseI9r/ywwWI8SDRTGrvWNtwdg6d1m+7qv/0cL4noeez/yvR95iir8L+X7oKz3p78etOuDdr1fc8F/3dgyxllmA0Iv5FgtJLFygSHhemBc+fAaTdYU4DADARQjDuHwLLSUhEGNEkpK+K0I8xaXFMfqKnqNFd+HDl8ee0tjaNgP5eqMKCWUjUlzE6L9dvxfPmGdFxx1I6f7XJXOrz9yVJ59L0kG7CohDSKEYUAwq6qwu9FkJeTQ5W6L16rP4UjRCBCFwH4k4NEE0mlkIiSSexCxdGKkQRmvklw2FdWaSyLcmhDmc+Brj5azWTcRwF5WD7Pw/7rQFqfVwPAvc7R+sTE+6z3ifKjQOCTkI4BJQ5nDuZAkVSkpTrHkAQwbokyVC/p7qj+DXgT0cML+RW9kqN1/mxfe5/rY1NM7umXfmssIXMokKdWBzLbXr9lP3XKuT5BQkrt6NVvo2TrqXZTZQUQ4SEjzAFAPBBYgbmfIthJAAkd6QZjNAEB/JLYUQJjSQGcg+E2AtOjvN4SsVgFOrpp3brt0vTBHtajbhMZEvJs5xtBJtJfRlPmVGKh1yRuIcYqM6RKi/WdFxVsPcM53M2LKBlWkCoAEEZhKlr0KXFzOetlLO4EQQVRp0hiXPQtU2vNucmnD2jZDxMo3OEf/Wdwj2d3z/W+adj/xxqW97hLnnTcHteQ+zhJ1YGnxjVnthjVGhBtAeAM5VQMvBegTVJrf54ab17bT3kEnnKB6pmf2jdZFkvrvpzo+/osMzqEI4JN7YseGOpil8bKMj6ok/iQBG0gIcUwmMzDWS9Ht5fRH4iRDrRvSbity+xdcPuRf6t9865U5zevVwKprfEaZrDuI6E8RgvvXEdNn2Rq3Sxs5XawKEpUDaBeWTG4/qt8FT8Ndw2zL2RNS1wrXcaPJ+gcQHc47ufNU1TbYfXj5ki2Bzb4ZmHFlsk62tz/iG/qx0Ap8JO3SK4N6xnpwlTTs8BP+ivah0WT9CQgKhUZn1bqIMbCrzDLJnTsDPJyOlimu7tsN9pJIO2O2ArXr9cc7j1eAeEXeAoExhEhOEMc4HCeG/QFoPMl8MUMMJ2RGhvQPB4oyP99yImRnpxhNtosA9AFyuFRbGwqHX4YQ7xrq9+3efqiAw8Y4SywCCmffauD6Pb2z9U0kDEcRUaA5Vj/daLJuRYBtwGF/9Q0nms3X/NTwPvLasprx3clfX086EKXi8oF0V93FDnlps0uYJg0YK94S2Pxncc+Y1PNf/tQ4avrP1gy7d6eBbwMwZe43miybATEdCRuR4N8zCCNCYfJ7CAB2E/KBBBABjD3t6XDAzgNLE9aEtI5tWJof3DknbWafHtMerSjrH4mrXrcjK7rk6Z/4kOX6hz16TvucUPQHFALQYSSslbG29+CSXzPcdDsP+4QeqAr4iXxPFCV/fV5nWH1Z53etZt1b5ttahJTmxwzv+uRlRugmAXtFJm4nhH0g0+sosVzBLpaIPb3nwML1R3xCvkwsLrTXBEtFvgK8THbz2ZLq4p7yVj1Ma2KwD6iskTk2NGvLG2uLo3JuXT3rHbi0s+3G807JJdmVnEHX3Lw3nvIOqiaFUrPsw9Iuz/m1QfuLixt10iHQVSGHAZz+JUfB6DG5pCCcab3YPwcWDfjHP+x1m8YtT+QTmZ3a1dtZ2hgJpWyN66UKNmSjkrzgLjmpz/buXm4u5OSoklT0KAGMRxDMXvYMAj9ZeTCL0IeInkTGfLceWn7N5up27ph3iPlevuc1f1MZ2p5188VEz+CST1v0sQHSNZLh0GcXdob0ybr+6V8Bzefka+4e0l8170p90aybg7X2srDDfk2Wzw3v/RAylpAQ7aeY63U12aI40ELkMEUwn2+4e2077RlwhwFgRb4VeWpkh2Zo5pXX9vuFfTPQem3+WU//n87evk84kH8Y3idgl3/zwUKqyGiy5oATH0NGeTsPLVt4zcN3W012X0W+j6RdfHW/Puynd1v08wJkE0kxhgIDIIQjwEnikIwAdx6YIbxCgAfNt+WCjHHWLCIcm39qu/pISeqbma6648e9g442Kc5p0C4389W+PSfvAEABSqaomfy70ymJ/6+SeBhJbJ45Wi90yitTlzhLR+T812/Pb1vaJt8ycktQi5/ExX6W66NLJFV2bQzCO8aE0HYGuTcCayYkhoCDGolNyD21jXl2GdAXZXyZCI8hQDIAbUMC5X3YdWjZ0ss63z8v6vTK3Nu4KC+4YXFeezfZHlKsUqXfdPc+dUNbDqjrZLtrh5yMPrrSwkhXhurVDdp983Mj43vmGH//muV58aujN95I+se+I6DpBx1zMjoFlxVEDeoaq2i1ijTQctWvV86NprKkcs5t1kc5zLjb3F0uU0ErzNGGSnO50QuunX/j8v4LbQvSWxeoXJL8y4qGFao15s2B4T/2zE5+SC4pDh3fY0q1qLHth5d/n+bqeaTiEOWR9Euv7fVt+EOF3AFHHqVE7ADkrzu6pneWRmsqZeqidnkZk856+q/smJc5S+Jcn+zmvdyJaA8sLer6Z3D4ncDl7br2siYP8XUUtz3n6f9bs6Kcfg6U8q56+HZwdzpwRtvH+nLJuV9EhVXUXxww+NpLmp/yCdza03bz+SyN1ixYqZ1zMl6+oNP/ElacPXy3X9h3H9cmz8DwWUDlEEYYWh4V0R1V25UzWLT42B9bm5Zmj0zTeBw86hd6oFlRTlhIcf5TSR5+JX0/ezK8vvmmPIoHtued2PF0OVgKQ4lBK3O0/glxXxeTZRYCjmG8PDri0P6FB7YEtXy2h+3GhHStZ6IIw68tfxJkC8DcYsuNfVp92MNI8CoJ2RnEZxHwU06yH4JUxiS2Rubyd4yLA4/aEzFYJTFpzOGJvnXOOeLOB2BpfT1d/7X/uo18PcX9XyqrqMb9KO/9yPNBWe9PXz1o1/+tdv3/pr+McZZPheZkTUfUKszSnxnCq0ei9XuNJmu+BDCCc7HZVMCBPoDwkDlGP1zRxOTsRyRhQAGADHsQwB3une3mH3lOG9BUOFdX2+SThJ8xoO8qnFfv5TMWGZc5ExGfJFkOBKbSAcI5kPF7hnTzXu5X6sDgD5J4n8QnA5TNb48lVp1DTenIsc/dFq81n0EILwKjNgjMmwgkZXOG+DJyEg7trYQTLMjOkaB2cUFZ/ogQowFppTnGsMQYZ92NgOuA6A7TlXupS21l5Uws2BTm4HflobFsBHJSTFYI4TlAaifcOhkqjAxXQFiMMlaaVt1L/YlBJACMTzjw8+wMtdfGz5r3uvji1QPWgNKivoAIEpe9BJdnbWhb5aR8RNqll3Yyl03zuk0oJYQJSJAFiOFA5AHAshHhEhDcZt7Si8DxG0DqJdirQJQHiG2BBNuUPhfGWc9/fSztlSuHMnXOEqdDljVlLlrJ1LCT6+uv9W4mnidcnQnpTJ2MXQH4E7Q0x+qfEFpUjPN+BKxSd1S0wQ8aaN4/6/rnZSilORnLc+XORkIZt4ypUt1lR6siSXX2sG+5CcwdY4Lh94j43pG9v+gv6Px/2q1vfHHGjaNNHMi89/uHWfzKSlR2lK4+33aIhIDC6OIVJOlzILkyNPLvBNOXVo3bKQFCNCnMaWBx0Q684BHY52Hr5dxn2o844wQWiSAYWjuW1QGWLkCZPUtMfl84qKKEjQjojADnuACdkbpWMHEryt9xZU4jldP5ncL0dZYWM5WrRIxWJ0YbFEDg/5KMJusRJLZQyHfUF348Ou3Cu5ka9wPjuoz/8W75C8AXECZVyHYIVh0QLc07uSOlahtsPxL3wyV3361NSnJ6+9pLu6W6evxxy833ZJu8jLFDe0SrHYTPmGMDlH4TBnUceDrjWM2oS4yBIQ3D7e9d3POep1wWWcJUV91kR6s8lfafpzqOfCvZ1VsxxuOMHkNCX0DoSpx/zoCVG9AwmkME7QGhCAC7EUEiU+EnCU/6J3ZcYgW1Gs8ip4F31FniYZzYswgQgYQ2xf2a4coj0f4/R5msTwHgw8CFzu+/0r28s/W2bRWmeJTJuodzXCtkA6qDpXBALnH4HZsRXCuobXp/08V+WTdhv1+Dj/pbrz+qddobXNT5/RmRb5l4w913o3AvfyT14pupWq/tIyTPv706DHy5Qi6kS3x6X0aqDwGoMwFeQIBQZVfH4SIykICTJ0cUQPTeCWlnQmZdP7Lwt5A2L+ucDu3QjEvfdu/5VK+Ksu44tPznAo3LtcO+oVsfTb2wpGvfGYKJNx0JChAhTug91tYWBw8u2rHHr8m7Vldtbjnb7+ZrPXtMHybyPVt4c+lB39Av0rSed8gZNC7KbhiRb5s5oMekAiJKBmIrEYET0gdI+C4BBQHCWJTZ7EMHf9m7ydDi2Sv5Vm1NsLR71q0+ISX5owHBWSaMkoAV7vJtZPq8RZ87QsYVvUbif/+REL8928Vr7xkvwyR3WdaMTDu/6Jhv8NwWedaRZZLasiOgaTVpiZr1HpJx5amd+sbXP2/RKwwIioFgB5JyUFWZKtr1yP6Fib82aDOJiyOoepJXWYn7YOvVr7r3fKp3tZ8JxiJgCXJQzFRuRwR0FoYsBNQICZyLT/5BF939tzlVbPPd5oLarlcAhQMsVydkq7VXhGv9+5f2dumanfykmmSdm2xvW6JSX8hw1e1P8AkRQPw9JZHvMJWqYVhRzigNOYMLJfX5dK1n0H6fRnunvzdkosiky/LMx5DhjF7WlM++uLB1y5rQiHojXirLmnl1nN5ePKhYUl91k50t8lQa81+3gUOh37nd0DxwfnivQUei9ceNJisn2RkliN67Di1ddsEz4NckD59q656KfIdkXpmSrPU6NL3dyBbIQKxNjgOyFwAoVyL2hhMEq5vmoVxDAxHheY5wMjFGrwBhwggUZHoo/8wuz+PFKZ8nefhvOK/zU9hrQvN2bMfxfQTDvs6GJO5LEq42xxiqgYtR8ZkDud35SdzZzXsMJYUdtgc2U77/XbNT+rrLDv3IyCdrjbao7TkyQGeU4BnGSc8JfixMOnpN1yJSAFdBQLAJobqB5qEDi/Yc8wr84kothx911SMk42pUJ3L0GNR96tMy0iFzjF5I2lRLH332T/pT14/m7gxs+nFYYU6DTnkZT/XpMXWM+NGq4+snB5Tm9ebA7OIQVphGvtBuyOuHk07VG8lEKKIUaJ051qCwlGnqR3OTPPxeDigrytI5S/VC8v6EV8AnEfnW6clar9+97SUtcjm3R3efVCmPIO7be3DJmjOehviKOouxlerqtTum02N3sJ8PHli0a1Ng+EuG0mL/jnmpU87pAlY1Ksnpku90sGwv/yNhJXlGV1n22xxYDnDXlQZmXn3SXbY3lYBcJZnrUrVeRd83izpzM7jL8Jul1iTB9qyYXzYlxL9frNZkHPJtsM+Yldw7pKz4ITtj2e6yI8wJYL/l5rVxYsexCou7ZlKixhjZgcCIAPHA4Vi1bxdCny1HVjxkV0lFIHP0dxT3XB/S5tUCSTPgIev1Ec3yM9vg8rnlZJBaktFk7QIEy/NO7nj59jqjMzGKNccYFLNJY7x1ERBkI4e1ffKue793bvd3G4NbzRuceWWaDKx4eNTEd2rLtyIqxZ55w+YS0Gg4yopsxI+IkAoElwgFhoQXCOhKhYlfnY0t4TKOMDVxor8i4VFXegCW1tc69V97AL79bwE6D/rr/vTXg3Z90K5iprwf4+B+5PkflVVhZIGyWa/miFoFLF1AQH8I4XPBuHw56cDk1vlZLbXk0H3RtHvKUZ9gQ2KM/gXFjZrTNOT0lrKQY9QECD82x1ZnEXT4IvFVF0OjKOAiFPxfiTOaB0xlSpzoq4jq3y1FmbKHcnIKc4BlzuL8gWqtp4SI+idunWo4OPPK5gxX7a1XahGAvyNfsbCQ+bOJkwz/iGuC5cAAfkLCZ/9N4KGzoklE2CYhVt9K5Bm5whaJMv+OEEt5abFdcnUTYPFBQAJzjKGvssgy2Y4g5wsAUNGX+uzs332C7UVhDgZlr7Qbti6LudarLVlrWZnCEr2cEGOYJ5zeEakHcBBOykqalHJ8jKGksLMaZJeD/s0+HX/zeA937vSsaLt7qT8ybMuBZorQunPP/3JSItIHlxWkqjn3AeDCboupALXFkvqKYJUNy7g88xxJZ17oFr2QgewtM2kYIDYgThEIuBGF7quS+ExCVoKcFLkGRGomE7VGxiZz7njh6KTg9fTUArcz7izfjTt2mn1CVojNYR8XbXdPR9moFkVZkbjkrbPCwZeR0OCqHYQm5IIV1FMm+S0GbCNyHFt1jIg2+EVD4VFZt56xat3MHMCRpfFUNqX+9sJGoSX5o9cHt3zhqya9ajUmE4YDiPxbYbJ1/oUF2X5lxTl+9mK/gz4NKLisKF9FsvvH4X38TusCFyPgPgJ6iRMtlgArQyp3Hlq2dGtQ86875qR3aVaUM9PsE5z/S1gkfHtm663oqPHT0iXXvwkxoyz9ygJtQNM7ZCyIwdcSsk9koneV8C4GrxHA48jxIwnxLyfSF1Wd5cvHo1WAFATELzvzc1w1nr5mjjgVGP/aPDHgnhykK9oxKs56AYHeJ8IrgslzRef7584yu6UmSCTcxEUo76PGJ2o13qnaL8RgEQL8khCjVzQZjXGWE5zY4oJT269WBUtXHfttaoC9sKfW6WiS5uaxwbesrCNHcmS5uJ8cGzmuKef06dFYgyJ9YYyzrkKAKyK8u+YYEHk+d/VQq8fTz32RrtVtCynOH7UpoMVL86qYlxHCcEAQrKmugPgSyqTo3imjGXhLxlgLAhiHDL8nYtnOnNQItU9gQyIsRE6La85NxOhnBFZInPKQgYWIJSLyWGTSJzJ3NhfAa80Q2nt5Z+ubW8t1qKm92PwZ4yyHgUCMy0r2n7iXJNilYerGVTVUxd/bmTLctSg98+7FPXODSvJvXPTUz1MAcBeP/RYX7Y02BbaxNpX70YP6BrsGZ1yZluzm/c840h7y6jhwFnBYZZ6kX63ksygr1EXDryGDb5DTRTFvIkFLYZLEwbmJcZVyWPfjmS1DIgoyJm+4bWIkQpW/bdL9VVNmiiz6a9ehpXGXdX7rL+r0SSPTL746s/3wAxc9DBMBqEzReiW8A3xsXJTnsvL4r3t/bRAxRTzDVXZoRqRf/qJnz+lKmOixopTPzH4NlmS4uGXXbEeDcJXPufVBn55TXQBwLwD5MkBhJGJHJm2VOZ/JEE91tqaYvju/ZdPaBhFPVwBaFXmFF9qatSmwPVEGUOBK5L8+uNVbD2VeHe/OHcEDuk25I3KCGE5D4IaRGRelkemXhhz3DnpqkOXqUI+ywq4XvAMXh5TkR3g7HS02BtXN/BLPHmi5OuGAX5huXvNeYvwWAuI3KFO1wx9R/3EhYfTupb2r14a0qWTJ1Teext46+8uL7YaNSPAKqWSlE8OZIhYeCRTNwdL0S5EuIS1mAWAZEgVxwOtrjv3W6sfGxqLWBZb33bhDOYz4v6SKdu1luzlU6KO+GDH4p2XHf/8pX6W5luKmO9kuL3NGtkZ72Mdh73jKM2DJNQ+fyne1vufYM281GOcsnFKkUl/zkB2ND3qH/uSUpIntCizBgaX5PXDxO9fH/3TpzVEZF8b1zbpx1busuPuG0DYKy6yuJMo6AeSuPvaiTjKRPc3Ne1ej4txHZZSKilWq5B2GpiuHZCRNXRgW2XJ9cMTbdjl/vYZ5JKMIlwaAAwcWbd2vb/xRzTFZyYK13RzOAR2PGceLQ8ndCOwsIP+QCBsGOkqmj0y78GGLQsshu8T2vxU+qNLVmyPNEvOhOdbwyeNrSbpZaitDDlFiHJwuvLnkiE/IV6luXko4sTCgWh7a4cWljbooh85vXt7fvmmxLdyFc/eVoe02bzU0tyKXVVwlHawJLhqXWyfIjuJp609tuunCZY89t7U02+emt29QUtBr4G0jLZHvgtN/PuLmdHhnunrcfLn1w3fqeyMMRYQRnGAvIowlTnpgKExzxAGoDjlUusY3z7e4mU7/seNuYHbNftNk3mw+wlk0rXePaSMVs0VXKfTYWF+FZV2RPv7sgG3yreNX9/o3+l7rdLo8kn7xp269nur+85mNI5sX5gw/4xWy5oabe7r4vVgT2ZmU09Ml8Pt6ZZ8YzCCCNHOs/n2a/OEzDpVq4msRD7cblXZ6bm9bQABOrgAAIABJREFUymccoLRIpTlfpHK55u0oNsqgylsvuaz9KWpCpTSQeN6hgwt37/Zr+pY4DBL/HpKRNP2qm9/OWe2G/1W1DoL9+s7lPcvWh7ZWdLGHZCQ9oybZ87zOf21WUZ6uuUbjGVJS3CdN674vwSe0Vmf2qvm1LsgKDyzJa+9nL+7Rs/eMBYDUISFaP9Rosp4SLOyKb9euw0uXXHX323zOU68cNvrbi73C8y1ddbK9ARKoB3edVOfcQxLOAc7bA0AoIr753am//FmBrWmpd8D5eU37HMhycXXuOrR0yTHfkPiI/MyHfctKB5zz1M9fF9QGo1NOzWhSWtgZF75aKXNQs++NJttDAPRJ3okdimYpAoRwhB/MsfqG4rflJmjwGxLsfiztbNAL1w4v/S20zYu9sm4OYjJoHjVOqFx/V82bGIwlIPfEGMMnkXHWVQxBJoC2COwH4vxFQLpAEpvDOAhmuFyfESwhLECQnk+I9a23Tx6Apf+XL0r13/7XbeTrqcr/UllFNe5Hee9Hng/Ken/66kG7/m+16/83/WWMt+4UbsdI/2IUispXbroZvEIMD8oaZnrp/EHLiPQL58tQskqIkh2gmalhJ3jljb6NIuMszzHAbkC3wTgkLSHuqOo2LfJt//XJd1z8Q1qhDNXCdoTzKhL7IyHWr9YT4zsXLZYlAlhBwu+5o3R+1yJr7ptJ+5tla7SNPZz2NN/S4rJStfr6cONEhUlZVyIGHyFAXEKMfo2y2Ck3y9km2KD/LvCAjDfiwD43x5Qb+4gUGZ/5JJL0CclOJzApEAULFlXTzdE+yobdaLKdQaCPgUPSn+ZVb7nJpU0IWLHQXSJgfGtQsx+/DutRqVlYsz61lZUYTkWArIQY/3eM8bbXgPNWor3EvcKV3Mtpb25HyFeT7O0m8yZ2ZBaHJFlQJvdilfpGb9eAn++q2cqgOQG+ZY7xb9t9Web7v5zaGBtRYA2RGeRJHNyyXLT/XHfzOtS6wDZWaFsJPbAtzOX3r7o+Ud1NWoLxwOlhQGYnETdPlM0k6T1yypUsT6XO+P/Y++6wqI6+7d/MOdt3WRZ26U2kgw0V7Bpr7C1qbNiiienNNNMT03t5EmOMgomJJfYWa+wCdhEQQUE6u5QtbD1n5rtmDTxYYvK875Xrep/rc/5K3MOcaWfKPffvvtEjFOg174Fh7ptPn9aFfXBaG/TwqJqiwQ2iC/0ennqwW1PlR2kNlV+hHxY/y4wwEMCyPzVOwqgHBToBAWImMj3gj/CplvZl7XrQVfuQB/PWw/qIGw4d7BnGyCpV+u5/qOOYW9yx2e8MGECUlmbPMrw19ZtL1768sN2icztiTBKFKCci/1N456OZ4V0Yi/Q4xYCBkEUEc69zImFmNt6060TmR0aJssDgsSde9An0TbHUJufoQssMrmb/RzuOyfYwcxUKGsHZ3CSRqW9h4VCMliCElhEg84CiXRjoPErpIWYQw1E4LXKoc85M/YSW96Vl1Q6jgF/EBJ6hCI4St+MEJ1Gw/34IEJXmZAT8LV3RlvzSM42VlMICJt/BWC3nfYNXHHY0W28GS2NsDe06mmvm9e/9wMQ7fbPsN2bkgADtzckweAGX9CyjlRA60nJur/LmMbvrxKr3fTyO3m6Oq5CJYjuTTLFrdNrM17x6oghW58y8DtKlrTKtQ5ReAAJe46y2Y4Dl+dPJtQ8Gue2pW0LiPhtbVfDiWW1I5tPJw9lB/HpClIWIMz2+PohyM5hb+831oACTAaMHgNI84m4mWKZKZAwv7PbMo7y0zVgn91CM70cUfUYpHcAugoDSNylGjwNQDwApAkDJN2vx/k/nrH+Xk3YEjB7KzjCkp2WZ8hCFf7GLhhuZpehrxOMF2dP8Wo1Duq829sceuoQi5JpWcb7/AONV5/LI1BMf5e1KLFXpNpgl0roOFuPMy2q/DXk+gXksxNbFSRuG8b6/arsMeRBhvDV7xvW5/7ruG3zBDtB3GgfLz226L9hh6f5bUMxK9tzEivwP/xXZfeG3DXVO1l+Hjn6/5YQu/JNKpaZ2WG3J0oc6jq4qU/nGAAUzIKilAN/dLHsyv+xk9MyKs5/8GprUGro6uSLv8yUx/WfsqivljllKN/4c1mHO7cq1IzB+0spTG0b36vuAGzDeCZT0YvIilLkWU+RGGIqRSJc8VJodO7XywvsbQpMW3wyWDq0tmSkjgr5A47+pi7nmyVxt6Eelal35qOpLT1xV6nYv6DRuQ9t3s4sQBNAlzl5f9WLhwegvonsWPXHlqFHX3CS7pg3YEW81jXNwkpr9Ae29Y/zPEgJ4Xelx+y2JG6CkCKQA+DgSPF8hzLU6LrMxsEQjDxxRXfTyptDEG9hqf5Yv00PcEhD31iex/75MIoiF4VM5osjbbx6X7SWJQh1AAV0BoDMRhV27jq1MfjlpiNAokx8fVXOpVUP6r+aFlt9b2jW9obK31uOMrpeqLgS7LP22BcV90a2hMi3EZb2HgT5JlvoJdo6v3vsXzNuWfLtVFk4JQdAu30e/JtlinFqh0O5bHpmqmVd2ZlCczZgJwJ2slKu/buYknkhHI88BlVkk8jO/BVxnS94usbI+5G6e1yCXn9Y5HV2uKX32h9vN/a+ptXvb25omHtRHftatoWr8mrCU9lnhqXMREa4Sjj+CCIxl+R0/vPTYppCEhU5OcgOo3NIGXZpqu4Q4zL0H95pVCgj8MMVZFNEnujZWdXr90v6yWpk6ONBtu6TyeLCVlxWPS5vm1QwlGBYgCtVsre26tkHLOcVriMBANg4uWq6u36dv92K9QuU1DRxdfempk9qQVS8kDTu8/uTPz/i6HYkC5usBAc+c5fPUhp+ZnjcDFxHGocyopqUtmBQUcTUP3nFmo8TGyypO+Id5L64ZU7uLuW5u/15zpzxclhszpjr/cY5QGUXg5ghV2XhJ2dj0GTeMQwq0M0L0CQDuA5aHs/qyTh4c28i02RHg00BEr1kVS4+Vnoi/r+rikg0hibdl+/1Zf5mM5frHnE0f39tzVs9GqXwDgNiXmW61ff6jd383T608f+GgPtK7Po2vKnz1o6geTz5cfuopKycvL1erL6qdLl29Ql1XJ1M2jKm69MzXUp9lG7pN/NPIIopgNMWofe5M/Uw6781NhdrAmk+jew54L++3ag6QlKfERy562rsxVyUXxeh8tf6TCVizt+16GOOol2ed+nXPmrCU1jBuNufUytTn53Ye790Dt6Q3L+1L611f9siWPzRk2b+zeYgnxMdDCSdFmNZLFScPGaJuWC/v9I1yROQmV+b/0LPP/LcIh0fmZBi6s6gQdonbssYcOrps63H/yA+r5Gpj27wi7E3B3RurnmQg9e3eQRF5hl0gAkK+4Q6L5pniI54oh7mad9rrVRySNGNp1VNJo5d8mr/tBcohl1T06BSi0K5Rosg9pI9s6NhUMyPB4o5GKx6/4b1t35WeZXySAp1oPrN3iRcsRSiFIPoD06WP+eKyzM/X18FR1INQKj5ReixxfFXB6xtDEl9n85CPxxk1Kn1mK1h/Qx0wHkkQic2daXg+bVWjAcCzEiiEU4LKEIZ4hMgn2TMDX03LqjuKKP7pThFoLNoAIfJ+9szAGyJkbm6zu2DpnUbqnX+7C779dwE6d/vrn+mvu+16t13ZTPlPjIN/Is//VVnTsoynn7185OgA09X2HsRZG+SqkoeSR2ww5f2uZ5sBimA+YzWdOLj0VJ4mcG2VXPtkvUxmZS8NaraMC/LYRyd66kPS0+evQEyvqk1YKEX0N8SJ/bJnBLc6ZXb+/MLbUt/AsBbQrmVJui5wjnOyM/xv7wD8x4NpmUbG3mJGTKkIoQqOQ695HK6V3+dt96gFT9P7cX10gU7b7sRm46lxVQUvEwDRyssLy+Xas4/ddHPOsmSh8xTB6ZZQs/SVxq4UQxYikNGyefvu/Obxeqc9lgNRcU2pO/5YysgbnCxvXlYJRRhzdKvg8ES3DVVNzzJ+JzitWk6uCaQEtuXONrQK7zNACSi88fPJdV11gj1hZ1DsspZ8B9ZemSQBKh+RPvOlP1vCW8r69YWtI0Od1o4AIO4yxPh+E93tYk5G4NPdM41vIoAA5k679NzWce0cDYN3GqK/IRxHxtQUPS4RhVAPQo1bQhK9ByUWulcukur5vWZ/cqdtA+VQOFD6MQOG07NMe0KcZt367F8SitSG78IcjYPdmDNWaLQneIHIEi2mR0UEzTVIct4lV13K0wVnvxvdtxVw4RCRCoDiEMIECL29uypz1MVwf87MgJ7NCz5cfFGrfwlR8mGKuY6FV4YUqQ2Z5QrNg0PrSt5Fy195OS3LaESETAfAtwBXwHOJVBAmA8a9mFk9AlrTwrzNKD8bOdRUPEhutySGUqFHuVL701G/627ebRNjQxJA4n3dp3pDSm9OFNGHAKP+QOAkwqjX6xf3HO7ddC3xvExLI0R3h/vSpq2lIuxHHIQC0PEU4PLNbMHM0+tnhjnNQ6SEBH/dvsex+WW5wwSKLduC4pu/aN+rHIl0F2DoKrqaBU6qeveVooNduzRVDeQp5S0Sae2ipGExVQr1aoS5CELIKIRQFyrCAmAuzggqKcCalvHPyt99Vd29TDMLEbSIYjhJBbEKY24MwvReilBC9kwDc4792yl9ldFKRDoSA2o+dPT7rcf9wj462Wz13E6rkWlZWnjZeQ/ClnKl9uxjKTeyXVrnC+w1UGjIydC/nPR1nVqtgTpEUGsIdtvC/XBmw9QwtyWtWKHf18FS/djmoIRFH8X0PU8RfYECPpA7S+8NIUzPNG4GhE54XezbpJZv68dT6+ZpRVfY3oDotfdWX55frvA9uqDz2NYDCQXohxAMoRiCkUCeA4RvYR9SjF5GQAYDQQO84cedh25BiJ4BQPlAaKsWHWM8A6DJCPDnFEgKQmgw04smGE1kTEKEUBklENHCzmsp7v8WLCVA2wNCb+TOMiSmZRnzJ1fkZY2vKQyXOqxJ7Js9rw3Ofi+u7+scooOOzwwobnlv2iqviVcNJuKPkU7zgc8u7Ci84BOoH2y8Elio1n0RbrcNEDC2tMxrPRrK+/p4XJG95cGf+XYZMpsidCRnpt5b/7Ss+nkAZDQicMeLrg25q58lCAhzrWd/N66y4JVdgXHvvdjsrGZr17Ej3x3eERT/xPqQpLTXCw5MWx+W8sG6IMaIpCqE6BpCUQLTcG7b1+8X7Oqf2lg1bVtIQus6NL6y4LXtwXFv7zSbPUubq79cG5bsNZpqm074hief1wZN3HUsM3Rs+ozqJl62hGI6hwJOxgTeRUCvUUBextL7F3f3SzVXTGfvuBksHVJ7ZRpPBeVltd++DubaWVaJIp+NN2YoVKrQ7W873oDDCwBIAiWQDhS2vFOwp3O4w+ynIW6Z1eXaq5NwUh/BE1es9ttwJ83MX4OTJ6Y1VnSYVnHeMaH71CS2riJELzIjs7YGYmxsZXHurvFW48iW8PC/mgQYa+2qyvf3hR3GbunZWKN5uPTIeBuWdBc5TtXEK5Yx6RKPy/IsL9fqAKCSGaYwsuTeoyvbv5g0xFIvVZ4aU1vwH5setrRrR3NtSoS9aVClXHs4yGVJ3xkU903/urJRauIKu6T2+y3OWj/cxUuN+wzt1v1VXdjv3aouTQ5GNKxAo9/ImNICoOb3Y/qenlhTMCbVUvMdiKTvppDEhMN+kcffz9/Tt0GmOK4S3LF1MlX2Cb+wW5mQAMDKutBjeahUrdsSbLemqwR3glkiO1Oq9D2RYjbOOOgf9XlXS9XIHYFxCf+KTH+cSvhKJAqrEYGZiZY65fJzm3avCU+5hXXc0ga9TeWDw53m+09rAk8e949s/1N4x/0EYd+P83YNsfG8eUdQ3KmeDRXeiJ7hNUULTDL1uRld7lvZEhqcm6F/ie2LACF2cfKw7Myu0N9t19b9Ep7iNbFhaWhN8ewqhU+unZNYkiy1Ew/qY75lZm7e77mxok+Q0542N2X8Y1e12k8wpc9kzwpoZb2lZZkyRafN78CptUGlCt/9eb7X9V3jbA3tujRVvcikNTafWPUmhwEzlm3LO9kexczLSqbc5IpOOboYURQiUvjVVXVFUIZEp1IECRhxn1FRLFxUdLBTd0t1v0B3c1+eUs0h/4h3a24C5u40Fli7Pulseuvl5CH37fePYjr9GdmzDafa/s2XS/bax1ddPHbIEOW9EBhXVbB4dWinVydW5z9SovQ9FOUw99SI7jiJKASVqPyWBblsPf8l8Vl+J7AUYUgllM7JmRXQi857a+fn7dJpscbf74sLO7vkawyf2Dne3tFsmndNpd0UajcPPqELX/qwGy63BUuvX9Tkvbsh9N8A8UDj1QnNWFI3retk757zgws7B6Q4TIOVorsdpQBbg+KYIZTYUr9oS0O7puYmX49/REFLH/+db6flmUkV+R8+kTz0x5P+kZNzMvSRaVnG/Yj824iJ6XxuC0l8pJljfIwb05SKvO+eSB4zIlcX5D2DtCaEhlCg92FAewnQJ1++fIgLszeWfhudJra7nL1sNKaGYIe1GwPjTXJFabzVOElOiL4Z8yUcFf2cnAwO+UcFTHh7gt+d6pK+qn4OpWSs+cyeb6+DpTSGYLQUCOxAgJwUQx8k0qksj7cL9vTq2VQ+Z0twwiddzDWdQxzWnm11a296zz0UQ7+cDMNDbEronmVcioFIKUW/Y4xnEkKjAMNeoDAPRPw8QuSWvWhLfhTB+xShf+Vm6G+4WLu5XnfB0v9k1N747P+5g/wdqvLfVFZWjX+ivP9EnnfL+s/01d12/e9q1/9v+uvnV7eYhxkvl7swX+DGnE0nOBLdwJl7y4M+9W6yMLqPAvXNPvSdZ0tg3MyY5vofgp22VJtEeu3nsA5F6Q1Vr/c3lS5MH7BgIKJQ2JaVxQTpKaKv584MaGWGdPni4kdS3wANEPCGz7am6yFGlTmzDH/KWOm+yvgsBhgHBK56XdSBxFAKpnhrnf8Xeb9ZPm/fc0ulQj3mjYIDVQaXLR4hTAlQsU6q3qsVnPHNvKx0XPdpXsZBS2LuzwiA5mQYnmb/9ger6UPmWMwOh4edNY/LRNGvQa64KCeiUuV2x5olssI/A8daM+Zgi0DcPU/NCr3W8m/pmcY9zobyQzL/cHYw9ORkGLzhTSy1GDbszl7xdqVSfawZy5qCXNZEN+YtOX5hR8dUX3p+a2DCB59F97wtiMjKesBlnKcingizVF5ACCUUoQHVMrWr10ezE9OzjB8RAA4T+HFrzqo3nVhqPKIP3zuk7sr9/i7bSBEQ06NVWXlZDjNYSLQYE8IsppGj+sy7o97aH+HFj2VnGHqkZRk/GVddGP5EydEkptMU5WgKSzSbhsuJJwgIVUiB6llA8hVessdAsYE5y+7XR33zTtw9Nxw07rSFwRw2iJRss8n1yvfOrX8g3mZ6lwAsj7fVP25DqKJerjnYKFXNjLfVLVCFvPBDWnuTgESvruqNw41DPQVCGNtRBITDAXmhgQZMyTvPFB+jQ43FCxEFbCMeTxARu7s4/tpVlW7rWe2NztKdmqq7hDltvYb2mHWL0y1FNAUQehEAR2MqLiUIzX+h6LAlyGXNv9Rs2TVNaH61b595JxkrFDB4QARmQHFLODYr+PqTvzwZ5jDPaJDIKyjiAp0YFU5Mm9E6lpkGrWAxZi8tPWZKtDaMc3G4zo4lJq3HGVup0IZ+EZW+7JsnO7/WPcv0OQI6DwAx5qqKAv2qLVDqHYuZFn9Arp1AgR3uR1EqBiAkeYEiMgYozc+dFfDC391mDjhAeXtFvQOJtAf7m2NHvju619D+qQvWBv5msJSFZqsFVxIzBGuQKk+yb9bKScsmpE2/JSyfsWwAoeicDH1G15W17TmMDyAC428HFm7PXvUOo33uDoz+cWT1pccuqwO2PtJh5E5vmCnGxTkz9V5JEGZoBBT2sxC6tvVr1VLLWfWmjZNWnfAPPziu6tLiqyrt1rmdJrSaQSGEZhOm4UuhCyKUAfA3JiKGUZ5j7PGLFEFH6nFWY4nCQxH5HQGahAEtpIR65TYoAqZv+R7C+HskEkyAPo8oGsFYwoC85kQ8BfBHhC6/XVn/bv/c8hymgYSiZbmzDKEPfXm+6u38PfWYiLZ6BHV6wHoJpYrF8ffojxvaj25hxadnVt9DEf8GIvAUBTEOMPfx+OrCrydWXlgY4bAEUYRKrJyk6Ig+dp2TI16dy77G0uE6jyulqyrseW3q0PuBQn5Oht47ntMyTayOOkTghrrdXNaDR7/fVKLSrW0xLxpVU/T4aW3QLw+6ufyRYTGe9wr3rV4fmvTMqrDOD35+YUfcUV1E5rfRaZNZBDgCbjEF8jAgugkR3MoOzjz960x/wR7fFpQZU130dJ1MlXvYI5RNEZofZIzQm8uyLiRligdj1U8n18c/kzS89pwmcCPC6EmEyHlA6CSI0MraYuB9oMvWkWkz3gyW9jZdG+zvbk7L9zH8HOC2twtyNg/YEhj/5ojay09tC4n7uG10ATMFAUDZ181MaFdE4Ysv87ZHJVvqxjkQGOWAqq8pNAfP+gbfcX5dHtHtxSF1lwsfuZLTZ1Dv2VqE8AWg8Dm7TMCIvknF6yAv+w52ik3jVYI7oMVJ+6/GWV9T6XBMgf8yMn35iyWH3mAmUNdUPvVBDhuSiUJwqUq3PSOmt0yiCeiPAH1GMc1iWqn7j/zQ8eGOo82+xPVzesO1Vv3mv3pfy+8t7RpnrY9OttTN3q9v/37/+qsPMSMaZpZk5SVXyhU+5ztYTFOrZeojLWzGv8o/oqa4TyoRBjCjG53bFRjlaJq0JLb/qvur8ubFW40/ANCkhZ3GhkyuzivsZ7o6+LQ26LN2zeY0nhDfncGxt3UMZ2VdINhnuDFY3YhrrJWpL3kwdoU7bR20bkeHTSGJSxigddg/qsOHMb1eYvrFFKF3EaGPvFRyuNPQmqIXN96G6cvynUFcQ7SiO04mClHVUvUWAePUKrmPdm1Yh6bZZafbZUV23nBvzaVDncy197p4vsnJ8RZ/lyNpeHoGiyR4hunm5mQYMtJX1MVSDu9mETfdTm9O+txh/GRtaNJTLe3V13RtGE9EJft/gpHzoD5qZ4/6in5uDI7TurDc4TXFD5So/fY93HHU/TeDi+mr6r72WBrg2NlNo874hXx9VaGtasn3/vK8ZZkR3TMmVZ5+fUtI4ruMFXzSLzTH4GjW+YsOQ4y1fviQnnMYwHRDohgWAtBuVBB4zEtqCdBVmKALn+TtGtzZUj3NhblGBfGESYCqnMDV5fkG/HJF+fekGFi7PuYyP7ciotsTP0R0epYCfjV3lv4Gs7ilb+3yjKy9tOuQPsq7PrD6X1b67YtwmlNlhPhKqEdbqtLtUQsuQ7jdOt6BubKuqvAX7hyGTwMJwJO5GQFD6bwlq3J9g7uUqnzrR9VcCsvzCVgZ6rAl6TzOLptCEt72skWlqgs3M0s/y9s1ONlWO25bUGyrLnhfY9m9GAGe0G3qx+xCMNht7WXnpNe0HmcXFi/h4nDNzoDYL9sCpjfPW3/13bT9fUzVpUWZEZ2PZUZ0mSU6PHpOIVmLCLzG5pe4pJ5Nm0+sPvTLHzIoN+fLmOqbgxLe/LT9jVFWBFP2XbgQoB1hDvMHbxXuC9oaGPfaVbVu3MOXjyj9ReF8qVp3qmNjzdRp3SctfPvivjEdrTUvuDi+jCdCQL46cPMDqePuyckwBN+pLmmZxkWAoIP5zJ7V2s5DAxGChynQOEzpjxSh0QDgR0W6GCF0bP3J1U/7uZxdNocmvMPM/+JspnGDes29bVQCAZQGmE7OzTBMZ2BpWpYxDxP6HWB0lYA3+i2WAmwEQKMA6FWgsAlR+JNoJngDEFqbM1P/p2x2Vse7YOl/MmpvfPYu+PbfBejc7a9/pr/utuvddmUz4z8xDv6JPP/HZaUPLOl4QWM4U6Lwf84h5WvZBmt3YPtVo6qKnswG7tDLvWb+RDF5CgBFHjn0w8kdQXFTOpmrdoY7mu4XMF+7NKrbV53MNR/2r7syK/2ehQ9QgtYwMxDvhhlgAOLgYaZ6CBSfIojsO5lh+C7164IvebU/tITgtSxBXtASAemcWPbC2fzItymgLggIQcAJFFMzUBoOFCUBItuQiL4ERDtRQB9SBLpoi7H0naIDmnfj+ta/fOmQJsBltfGU+HEiUROOa1wXmvycghJ+cE3R40f8ope+Hj/gZOvSh9FQAtA1N0PvFd9PW2Vkhj/PMjfLV4/9OLk/FgZtCYprZRn5iC7lgNrShTtD4j796A5h8XAbkfX0LFOBvaLwM2VYQhJF1JUz0+DV4/S+N8skcBR67Ti+8sMqhSbX4GxOUIruCHaqz9WFfN+toSZjTVjyu99FpN1WT2lh9pqhE0nzpD0BSZ/1MV2atjcw9sfjvuFzHinNZUygmen9HxyOAJmB0PWbc358xcFLaq8o/PIGmq5+KmBcX6b02RDqsIzAlEqaJIrsGrnmYqDFeO/YPg88ePOWYuWp9RmhbmsvESF3My9rXJwwaEDmo8nqtCzjN0+WHIsaXlss2flHaGzL346pLnrKxuEarceVXIz4nAsh8Vv6mMoHqj3O9sN7zvIC1X+WpledjZxSdXG6VPAEcRSka0KT2y+L6n4WgIY/f/lIYH9TqVPrcWIPgB1hznbMLzz6laSBER65GiOn/QIi6F6W99OlxxL71125T0mI/ppcnZLvE1TwSXSftZSjz1IKPKaQQxDlt2b/5KYUxP0B7TakVhVOjASa0MjL8jWiu/3W4IRWNjDLM7LZHNLN/G/H57Z18Ia/AxIoJR0QhQkUocys079q83wCuNLG6ncfdZmf+7pdn4VrQxK82mV3SrMrTkXNLTvzxa+hSc/7up2v2Dip5qPY3nuAgoUilIKZq8DF3z862Xj1jSqF7pAL4+Z87XWH32Sz6Q2rhK/u88GsPulZJmYqNhVEeIVi2OsRhLji4378AAAgAElEQVQzc4NvCTtLy6p/CsAb1iYSwePGPN+MKNhchM45OyfAa+rxd1KvrJoAAXA+Ioi568LxI0tPbAxOnn+1sVrTFizt0liVGukwDy9T+u6Is5ke3hCc9CDFCI+oufzY774R37+VOChn1ZkNM4Kc5j5s3NXItfSz6HTF0sc7de2RVTOfAPdkWzZ427IdOPbDT4Ua/zVMu3KQ8eokC5ZWzug6aTnl4BMEQLJnGrzaf2lZpn1A6DYE4A0DbUktYOnvx5avMcpUR4/4R+zpbyobJQJ2Tuo2xStr4U0IJVJEngdAQYiAd8y1TRwQfwHjDxAhqyjGg6nL6YOlim+ACuGA8QQg6IZDv5fZRaEXRqiIaZ16tVQRaDg5yiBO+hRQygNFq25X1r/TN7d7hmBQI4CtORkGn8PPrXIYXLbtp3Uhm1oOxz2NZYPq5Jrxj3QYMfLk7ECvvmH6jzU9gHAfAANLr4PFjyNA7zx+NXtOhL0hxShXveDENzpjD667Mtngah5pRPzpfP9w7TdRaSfWLIzN8PZDpnE1czRGBN0x/PrQke+3ndSFflqmug6uMKaZUao6Nxr7/PaAf4jkybLj368LTXrmp7BOc784vzPJjrjzc1PHD0KIQedoFgvNpZSswRS1sty25vz4mp2TGI/5hx9oaZ/BtSXTGqSKy7luT+140TllS0j8LbpzG4KSJ7gxp/723OaQZZHd0Pag+CQEaAMFUAGCU0ikrSyfDSd/XsQ0JJmsx82gg5wAN6im6DG2gtok0pJAt+MeN+B6o0yVPbnb/f8ea9fNCT8GCqcQRimU0qEA8FNv07VTiy8ffP+tgJiP05kr9N9IP0R2XRRuazy1/NyWmf36zOPdmBcQhTlMPxkIeQMh7NXzZN/BcWf1c/USZUGuX8gtZna3e9WQmuLZfoKjpwdz9RwF/owm4JtiH703ZLmDpTYpytY0fKQi4DVn11FsryAFBP2A0qL9x1bEPpky/MjA+it3BMz/rHot7RrgsvndU1f6Tq++C/pvyF39tEpwt9N4XGl1MuUuFRUCAbDQFjj6q+Zi+c4RHGOlVPCzS2RXDU77sGqZsixfHRA6uL50GhDy+LzUcZ0WXT6cE+6wROX76NeHNVtTlSBqdwTG3FZiiOU5nOej2jU3jPEgZLbJFEUaj7u9lIi6MpnPb6f8Q7JZBMMZbVD3NxMHvQkIrJR4TYxefK9gd5/uTRWMvXbDusTqoaotTRoiOu+7otZtbNfcMKpcrtnLgEu2v2uQK855AI/N9Qt9cmx1wYsuxNcpiRDJM61xhAQ75koP+UfZ34wfcD5nVsBjaatqO1GCf8EUZkzMXdfjcbflmQ2hia+2tNfQuuIMndvZkwC2Chg5RITsHKUy9jtPRX9miCggzpztF6qmCP9wz3vTWy/c0jLrNniaagtPXtjy9NbguEft3L/lSCZU5i/ZY4h7a2B9ySOXVP5bO1jrHrRzuJSnVF0q990e5rT2Gdpzttc88ubENFIbL+zXtQUg9xzP/NIoV53N1oUcm1hx8f0KlXaL3u1IEQA7fwtsf4vB0e3yZf31iMvy6I6g+Hffj+szhQJdkTszYG3bZw88/yPtbKk9uDMwxnv5Oa7m0iKJIAQ7MV+rIp5YoOCulqu3K0R3hFZwdSWIM9dTKMcSWd1Jn5CtbyQO8u6jb04UA9N8ldN5SwYVq3TrA902kaO0woM4h4wIfpVyzX52ue7V/0aYDJT4r2L190qWOG1d1KIzhRIg5Srfzbm6EG/IP2P5awR32LKwLt88UZbzzlnf4B/LFNqq+ysufJ+vCfisXXPjqAaZ4vRh/8jWiIv/DVh6b23x3F9DElTLItNSmdkYQhBEgX5sObO3aE5gGPdM8ZEVTOfzdvUfVV306Blt8Lrn/tCrXX524+RQlzW9SqqKb+al9nOa4LUbw5PGvJe3J3FnQMxraU0VD4fb6t1Bgst0Xhv8S3JTzZShvWY/yL6bXg3lT/8amrh4Snnesic6j5qSow35OSfDoLrTHJC2yvQeUFCaz+ze4dt5yOMUgxVE8EcI7fVe4FJqZFIX7OLwx9Pr5mgFVwSLDOjcWJUa4bAMHdRr7m0ljCiHkoHQx3NmGZjEQNV3b+5smlCVf80kV/lVyrXwfUQXXKLyP4wYGIvhPFDohwjccknAyk6ZJj1Fv7dEzPxZfe6CpX812//57/+nDvJ/UY3/prKyqvwT5f0n8rxb1n+mr+62639Xu/5/0V+mBR8vLPLx/7xUrZs7uK54qsHlGFEl1/yCgUoaBI84t+dsxvTpCohmLD27daOSeBarBed+hegJ9vE4u1XIfdY1SxWTEpvqYtIHPLgPAX0JKLrKwkkA0FwEyA5AeCZTCRQGAEU7PPbGaF7pY0UU3+DOS1kIModDEKE8AFUgzO2gQLsDJZMRoEYKaANQej9CwDSy6oGCHhAtpoCSKRF8vsr7jYuyN3rUgrvJweFqGSUGxmiRCZ52a8M7eAG/IdXFs+sUmjNttZkogi7MVzRnVkBP9kx6lvF+oDQDKHpl2bGVTwfynGpfQPv1A41XJkmJqLms8tsXZ6sfbpKoz3wT03PD0TbGFW3XLILhI0Th45xZhlY33+5ZxlP2K2c/Vrfr3J4AJOfOMjA5ARiwtk5td6IaRKD/2pOrn1SIor9WdKWc8wlY1rWp+iULrzzBmI/3pmcsut262LexVJdReHB2KEJBBCOP3uUYZpIpdn4Z3ePSsNqiKb2aKr9I77uAuchfRhS2/XBmw5Qwl62XC4GNMSskoqDDlMowAv6K0rA23lr7kEUqyzMLgn1bZOq/VoV1ucaMTzpbq3Szrp2eqxQ84RUqn99tWN4UYW9ML1XpRvcwXotNH/TQGx9f2BUVY2+oPmCIusEkZ1xl/isFmoCf/QV7WKDdPHpjWIdnWF1GVxUumtFj2oKaPwysxtcUBImAyZageK/b9Ki6y4ZHrxx/yYFxfa3c92yBxq9fbHNDH6NMbX49fkAOUBKZeXpD+1CnRcSiYCW8tGJM+vQoO5b0AcwrgAprEIHps8rPhU+vOPOck5fWnNUY8ktU/rMnVhWYK5U+NQs7jk7wgoKEfIw4NH3PsUxPvtqw5arat3Jc+YUPjQrtb7VyZUmKxTQ9Rxu8tEqlbQUX5USUjKssWNqz7wLv+GlJ42suhpzXBr9drAn4HomeURQYCIWcO45nRS1JGMCrKy5++5K5asH60OTFX0b18IKaLA2vu2yQE4HbGJR4gyPrh4W7+3VuuB6626WxJlVKxfFTu91XjgBZgQIDM9ZkHP85dSZxTd0WEvcZC3/lKVFvDY7/VEaE+bHWhqCOn86PZ+xfBIi5imcRjFZijns5e7ruhr5qKUv3zLpiDKieim4/4CRmIqDpJ+ddB2D/buqRZUokQLYx46wYh1medWrNvjVhKQ/cfNjqbywdrRTdYZfVfruSrcb73Yiv2RkUu2JYTcmsOpnqnI/oDtYIzthyhc/vVk7WqHfbBzZJZb26Wqo6pvdb2AcIndTCTml7OFYJTm7f8awTG0MT5zHAjjksK0TBd1z3ae+yOQcwCsrJMHjZ0+mZdUcowC/jaouuYEJQSx+0gKWMFbsjKP4xKy9xpDVU9PZ1O9uP7JHRqm2JMIQQoN9TilyYwvjbthGCtwAhO2OFOKov+1zX06OTEVA3EPTuv8dPQZANSz27g6O7RduaRtl5vkuNTLMBi8LiE3OCS9nFBABYmOtu2/f8J2H47FvjGGv5prHGpBdyMvT4/FPfu8/4hz41oKakm9pp6+aWyQsOGKI3d2us+vrRTiOm754b2Tq3pWcZtwOl5wFxDkrEwQjh7167tG+JG3NmOy+5gc0/vKZkHk89WqYXd4GTbPeoDZ1Vglua5LjSHX33vjkty3gYUbwCKLnFgInVlc13MbYG3wVlJzN/CUtpvcwZWHdlcjOvuDaC89n2tloZMKqm8BXGuNsRmDB4avnZkWpB+G1R8tApgJhfHPqKINpXQl2PilTmDfecWFUY/Gjp0U8KNXoGrLeO89715YNUgjvkikivxWCI3RV0HQBpm47oozoXqvSjvzq7rbFAE+D5ILZ3JUL0NAE8DUS8BCHiNb5h8h6zy8+8Uqr03XvON/Dc7UAHneBWdWqsHKYSPQEqwZ1skqkOjO0+fcnN76SYPo4oMlxfD2kDIJw7srZw3oTq/C67PMIrt5O5uN2Y/CW0Y4YHYcXqk+si340bEHpJ7X+iWqapogi0DJBr+Zv005uTPnQY3z/jG/LFFZVvxV/NAUPqSqYrBE8kA4dsWJqPgUh4oGo3cPX1MuVpBkiPrS589hDIdr/eK2MLYDKVUvogAKo8fnBp+OaQ+Adu1uH8q3e2/N62XSeX5/1rWbu0ORdV+vqXL//+hMHtuMfGS/LsWFKV7Ru62y5tqxV85zewfEP9gpv61FfcqxVd0UrB3b5JIjdNTJ9q+H3746Gg7bj7i3Y9+s69dqrQIlGeq5SrCpKspon1UsW5o/6Re26Xe0tZky3GpGCnpZNCEEJcPF9XJ1FdPKu7HsnAGMclKv8+LyQP+QhR6qYIjRlRc/nbOddO368gbsPe22jSxldfujeO0pQCH/2v0c3mfhTAsyew/eoBxqvjPBjbKcXdtIKzUU4EQ7HKd1OMvWm0VBCiBZ6vvKT0X6MW3ZMr5RpH3w8yUtIy63sCIl8jAvMfzf552HjimNwC0A6quzrRR3Amy0Qhulru82ugyzoSAeXKlL5ZWo8r0tfj7I0oVZzXBr9jkspnpTZVe3Qe91to+UtecDIt03gwvCLv8Jqrxx9dG5Z8Q4TGyOrLj5WodL+1b268h6PEh93D5/v4b0ix1M0mwNmcnPTaT6Edv18d1qEiwGOT9K4v92+SKVwHdFFeLdW28yHTPZ1QlfccWxNjmR5qU9UzjPkb4G6O0LmcqduD428rpXNzn7H+etBjm52rDc98MWVQfwp0T05GoFeblCW2n3s072h998byNUf9I3ezSxyZ6ImQEarN0+i/S7IZ5wChUgcvuSqhRM8RosJApVt49Ve9MElRC57I3fqYL9+P63vL/EcxrAYKo91EcPew1WV/cX6HTECo2s5JK+rkqjNntUFeWaNO5pqOkXbL4Jdkuk+fIfbB/m5Hp3qp8myAx96VUEAYqLxCod3JAFO2nwhxWdLy1QFbk6x147cHx33FpCr0QnMvtgdtZzf3Yv25u43u7v8GLDW4HC/WSpWBX7bviQmhvwFCqQhRt9N4bfUbjWV1w+ouP8vY1Lf7VhgoXyvVnGN7+J9Pr3nI4LKnVivUR/fr2wfEWOsHdbLUNCyJG2AbbrzcUedyXAhxmZOuAt7Y02EZUS9X/c4uqdja/+WFrcMTbPWjtgXHfTW5PO/rzPDO85dGp/2UM1MvZasDe3fXzMoIzPN87vRA79ztHatZpuUIoKrpzO6jvl2GvAEi/plytAuidDBF4EQUvUaBPMOMSTec/OUBEWMnu1wNdDp8+5lK3ujTZwG71GpN99VcDPH1uGTfR3QBitCzORmGCcL89149pQ2aH+a0rFkXlNCxV2MVVYoevxeTh2qNUtUKCpBNgTwJlPsGATl7u3UBAF9sidT4sxntLlj6d1eTW5+7C779dwE6d/vrn+mvu+16t13Z7PhPjIN/Is//cVmrHvnspUqF72uX1bp5o2ouPcIAMxfHm4ByYpPgotN6z32FudojQG9SCos+yN/9Rc/6azLmxihBVE8ptn0f2UV86JV7g9OyjGcBwWIkQg3T5WOEAkxhNwF4k20kCMclIEIeFZzmUk6hvYoJvVF8nGkOITqBUurGFHk14SiH3qFAnUiECOCgCFHowDb8QCERI7SOUtjJdIqIx+H/TeH+Xd0aK952cJLLHBXVPAW1k+fKGnj5+SBn87B1YclPDq8teaBeIi+Ynjqp9bDrdbPE6OucDH349c1QXSYFlIIJLFh1bMWrfjynkAkiO5CCm+NNWrc9DRCmFCG7E3PVFon8EgtfumU5xfQlCrAjJyPAy4xJ/7HehxJSZT6z5z5tlyFRgGBqzkxDf+9vyyrCqFSWiyiMSm2oVr9zeferPoKrhw1LL6gEd6KIOcsh/6j3mb7bze/ZmPvTi4yFwotCqBRRJQIqLVX6rgi3W0e9H9d35bDaogXdmqqXpfdfkAiUnkAU7VVTAa/J+fltf7d9sEUiOcMR6qMQhXABcw0OjqtUi0IMApBbKbrGc5yHo0QuUuTBiMhkhAY28rITtQr12QKl4YJbwolx1vqsTtbqV3r3nt/1+7ObIn0Ez6ljf5g0sPJKiciNqLm8+JpSu8PCS+rjm2ozGhXaAyU+/ufTjWULHu086pHHinMGxtuMEygwEyjAVonsMtvUrjy7cVqovbF/kY9+s1QUlP9q13OEACB7tvho1HfR6VVHfcM3P1d8uJ8UxJDOdSVFaszDsF6z9DkZhmSvqRUlMxBBs388/eucAKc1bXtI3BdNEqUOgL5g5uXLZ5Sfe+jVxIGGfHXATkIhFzCM2nd0BSlX+hwwc/LGbk0Vz5/1Dfb2b0eLcWaOT/CyCrXvDUzQKRUXv1qcPOQ+dkB7oeRIh76m0vvlohBUpdDEOBFXsiIq9fxRXWQjIKI9cGTF6AWdx1qiys59/3xT2ejzPsHrnkm+18ti25yzml1GxLA2YP9/TaXfObfTmPXsv1l4XIDb3nV7cOyXOqfDZ6ip5COm5dZ2PCzIXTNwssc+rVquPhzT3PCIiFHDJbVhuUmm6G1wOqKTP1sQ2j3LdBQIOYMBraCIvsPMr7JnBXjf0Tb1+alM5xYUOziRe8bReLW/RB/ZI3eWwWso8p+k9MyGPhSJnyECD46ouRTwUvGhVexbvPmwNbi2ZIqcCEGFGv8tkQ5bRx+Po9PGkMQ3R9SWPOBEuEEjumM3B8e/H2ZvCq5Q+lYXqQwdR9dcejq1qeKV9H4PahGABij64WawcHHxoc5D6oqf3xiS4DW+SjHXpoQ7rL3u7ZHxFMVoEAD0zMnQe4HNtCxj7vLTm+zt7I2+gKiIAOMCpf+G6SDPecrPXz3n2qkvfg1N9rLBWdip3tXcc0DveVP+mKsmUQIjANFkBMgBhO5BAG/f3FZMmgEhvJDR7YnL6cEyOXNONxORfMwhVLvq9K+zgl2W3tdZoxTxAGoRYes1pbZdgMtW5O92vY2Wv7QpLcv4EwUoxgS2tH3H3wFLP83bPjTZWncfBwgBpZyVl14a10bqgGI4kGAxtVtUcqSuRqp8rZOlpq9N9IAOc6qTviG/RDc3vf18h6GPrF8Q26ofmLaqdhwl+EWEaMD18qD65Wc2Rjo4fnWx2j+3pYyMYRNlN4/O0xqykiym+4oQPrsmrp/w4NXcEe0cltfR8peWds+sq6MUvcwB3BI+vjF39QsajyuGB+IrFUWDSaba0xISzsJJAQEeLNFnfSshCV2bKmewywURMJZS8oZEFBXvx/YVCYIghFAhEMpci7c+V3KkQ3/TFe83qxQ9Hay8NDdfE7D1qlpX5u9yaXrXly2Qi+5YEagHI85ZrPL76Ywu6JZD6pqQjjOG1xV1TrQYHc8lD7tKEDUA4IOY0BVj6y4Fzi3NWaAW3LEKIsY6MF94RanbuVsQKu4Eat5jvDrOyUnr70+ddKNsDWthj6Ahcv55SiEAA62nCPsuvnSgXY/GSvsqJP3o74KldTKNT6DD+sK9xsvBdizhm6RKd5VMbXk5YTCTGzj1wcXt93S21k0UBY9WBzS+gVccOOwX9Yv9D03K280H8ZaG9sm22pnnfQyZyRbTVA6onLELJUQIdfCSIkyplCeinqNI5kBQTzHXWK7y3zW789j5sfb6MVmnft29pg0Q/p/MOezZlvmFRcv4eZy9XRjXisA1SqgQWC3X7G7LHP5P8r553mLzgICwekra5LE5Mw342qNfP+XG8EF0cyNvlchPSIjg68F8w86gmKUEkHdevzn9HeCJaYKaJfJOU7tNfheARr1TsOe+ng2VRjkVwgWKXLVy9W9H9BE3hIJ3qi4aHUlJYr6Pfp3eZQ8PdVpH/Bqa/MKQ2pLpjBVfoPQ70s9c/rr7urYylVLR4MSSMqXoid8ZEPPoEUNU54eu5o4Pt1umpt3zICBC3kIEPfbqiR8n96FCXybXE2i36ns3VjxSqPH7NdbWOKZcod4T19z0IAUQPQg38oRoKAJBxNhm5uWn344foJ5ddppLNVea0PJXJ1+fd015I/P373iu/sr4tnIC3Rqru7azN05j+usehBwKIkS4EFfn4rhKpeBphwHUDsxdAYQIplROKfKwd1FAolUiKxnffdq7befDx8tOJIytKly0JTjuo+4NFT1DnNb+F30Ma8JdlhSNy520JSThFrmXP+uveYL9vhKVfs8jnUa0B8BF2Rn61ouuLsuNIUtKDhQnWOt+cvESc2Rz/bhilf+6JKvpoc3BCU+NqC16hQJyN0lkeX4eV+citd+GGGvDuHzMnSgKjtvDLjptEmnZfV2nft72/UzihGLuYwS0nkXHy0VPyu9Hf5D8EtbhFrZi98aqnjG2+ocbMM73pTTShqVFBwKj/jWq+vJ7V1S6n/Tu5g4cRdLtQTHf9jeVjdC7mvtd8An8LsHWMHJLcOyX7KIDUSK9otL9HmNtGMohhLcHxbILOm/6O2P2dm1XzyvUgPEb/YylpfM7j1UhBC4KqJACGKjD6vy26MDJWHvDkO2Bt5esYK7yvEhUK8I6rXi8NOfdQ35hS/Vup46x1Y/5RTyQUXams0muMq0LTgl74fIhEmtrkDdifN6XkBg3xpWfxvZ9anNAfO3ak788JqFE9bshavP4yvy39hnav/tmwsB3OLcjTpRJGdljIQBiY4pHIJ63yQMW5U9GtrSsum0I0IGmM3su+qYOYYDudiCoiFI6ESEqYOB2EkyfBEpe2HUs8wWjXHP6pG/wSbnokY6tKvymV98HvfI8rxQd6Nqjqfw+uSAaEAJprUxlXJw4OPnRXR8u7BwY99oTHYdrvjm3RXPIP8qzJSgh97ErOd23B8b6rw7vxLTBtzBAFgB9iyj8O0rujwanGB5ACIzZMw2tzO/b9cVdsPQ/mflvfPb/1EH+L6rx31RWVpV/orz/RJ53y/rP9NXddv3vatf/L/pryqf5qa+XHj6q9bg2BrqtY6+qfLOibU0z7Tx/9RdOuWpZ2v37gBI/4PCvFGALUKrcc2xlOEcRkhEhuFTpu2l61/t6UUTXIoCXEEEDWMNRjL7AQHaMrC4igNDDEfbGnf+KSl9KMXxGXQ4nkiqO3qy388cCPx6AFoOInqAALwNGYwC8Gn4uoFADCCIQQjWUUg8nwtcsRj/MZZ43qOz0pakNZf4EOJedl9SoPK4oDfEk1MlUe7zMDotxkshxTZxI/L6K7vl8W9YepR4lcJLfmZuld+O+yrgIKHT4JG/HBaXZlNKRuEZ7EK6/4GPIimluGqR1O/sAQrZdhujndYJD18lSd78bYVu+OmjDutCks/HNRl2nppq4HL/wIavDO+1t1UPMNMYBQr+Zz+xe6Js6TEWBvJsz0xDH3tl9ZXUywvwmRLzGVcBMRno2Vjxp5uR5SuIJtHKS0nFpM7y6im3TppzVz2sEV+xJbVCWzFqbmO5xzSMY2Zp4+QmNx9WxWKnLkwPtFe2q657e+5GllKIjmFIvMPbV+S2jUqzGGU0S+XkOiLxGojmvE51hcsEdrBVcKRJKAtdJfV7rjWlyoKt5iAfhhlqlZn+gw3oPLwoBHANTJdLT24Piv1Z4PD+MMF7e0LfPPO2vOWuiLRLp5nN/MBxayjuwtniSWhTaMxdhjaW+UxQVu7kxX2PhZUUVat+8lMaa6ZUKze+ndSG5Wo9d3ae+Yi4L2xMQtmGgnJPjLCEOy8StgQnNl9T6z4eYSl7+LSBGujEo6bkfzqwfeUTfPrFjed6GZEQ6D+k1C+UwDdVVJsZS6Y9E+t7W7B/f8vCc9aB/5NbR1YXPKkWhw8OdRl18q2A//3V0D3Y43A2A/BEiuZm5GzwhLmtvOy8pR25naJnWsC3JWj/BjXDTrqDYW8JCWajgT6FdFl3QGkxvFOx7zymVlu/Tt9t40idk3OiawgEJtobKaV0nf2znJWTl6fXfvJXYPzc178DGBwTbTBGwdUSPWc9ty171lowIhuO6iBX1coWFaaFGOqyDLqn8Nj7cccw2plnK2uGgPnIHa1PmrlsjVR6pkPvmrQuOP5ft366JHQyPOmueUQnu9k6OqxARdnAESew8F7UhJKX5scWDOqRlGauAwHzmTA8YFhGgx3IzAr64eWx1/6muHxLQ51+c37GmlHjCNyX07//Lg7Ep/+n2Mi3TNB4h+jAQeOEPF/D3NoQmvXzzYSuquSmsS1P1ApNCdbRaqizqaKmbb8N8iUoUw228rFAtuuPK5D47opxN412Yq9keFP+lQhCWdzRX59zffYoKE2BM9QMth+OOlmp1RuW5rkkW43DGJtkTGO1lskc6zCGdG6tmDew1L4NwKA1TOjk743oY/tFFmU3R9saqs7qgzxt5RXNqY1X3MKd58DWKL2olClEjuqK3BcV6Q6EZU6R//ZU3e/eeP4RyeBQQcQJC3B52iMEAWynQEKBQxxjq7PlhNZf1QxtLOnCCR/508shcwnMDRIc1jpPLL4pEvp9DgnXFuc2TIpob772i8t2Zpw24OKa66Fm54Gln4flzryUNESZXXWzqY7oaDJxkUXqfeYy9kgOAWkMjI61m+cSL24eEaXT2NxLvOTj72unYKFtjuIOXW1/646LlzYI9vXo3VjxQo/Q5mOMbnKNxC/J+9SXzBcRZR/TIuK6hzMEWwuMeD1/OLptQlZ/LUSo5jLm9AwTXeDfm64/qI/3fiB/4ZnaG/gYJgJ6r6mJEipjruggUdh468v0DJ/wjPmnratzfdG24j9veocBHvy7RWj9OFAWfDxPu2T2upnB0t6bKjej7l59Iy3lbqDgAACAASURBVDLaKKEjmCFY2/G2IWf18z6CK/aUX2hWorVugNLjjuCBKht45ZmDAZHb0hsre2ldjpjeiuBP1mBnz8jmxv47/2CBMjdiF+Z7zE6dwCIXYjHFsyglxen1lT5vFe1+z8HLKotVvsfTGyqft0mkBRKR+OwIjv303priR6RECOApVdViXKBF4McAvgtqfWZLOHnbMkoFcXz/hmv3rAtNzMsM67ayhR2780TWxwgQPaKPWD2iuvCreplyj0Zwx/6G5evtQe3+VJMztbG6a7DT2nNoz9mPtH3P1xe2D3fwnH1lSPK5877h/RGCaECo8ceT6yKUgtv+C5Ic+7tgKWMtGtz23mUKX2rmJdGH/aI2zSs/E+fB+Eq2NmLrwPriJ2oVPocrnM2QTj33CoDtBCHntuD4G8CctuVLb6zsHeK09bug8f8lym7p7ueyD8QAkmYJdxEI4hhMrxA8iewy9DOF/8sjJVxkuL1p8NfRPUKRiOc8deXIsnVhSbeNpPg7cxCbX2YR570MnCbANTdJpfmVCk1Bt4aq101S5c69ge1btYb/Tn4tz9w8bzEGX5jDMmBIr9lRynB9iKO0ttukusK1TxYfU9dLVfubOEnNKb/QE3d6x98BnlKbqrt5AI+fmzpu2Q+nN01SiYK+WKl7p1/D1RctEvk5jeCOqZZpDrbVXq0zVRgedFsXWjnp1VKV9kjnptpHKuWaHYHu5j51Us2hJrmyqlNj5eJamWqLr8eZKiDkyvcxrGJMWJNUnbMsMtUzo+LcxARbwxtp/eZXIAAmdfLcl8cyH4nmcCiTbOpoMaZE20xj83wMqyOdllR/h32Ik+eviBhZZB53ewlg2RW17y8iYFeMrX7Os8nDDoS4bE2Lio9Eo+9f9l4Wz/3qYvmjBfuKEzz2oBZGYZLFFBdvNU51YGySU+JbqNWv7dBY+xjBnNXGyy75eJzJHBEDcnRhr4Y7zB0DXM3DRIQbtga2X2JwOXy7W2pnNnHS4oEyww9tIw22Zv/4hpRSFUWECAg7ryq1J1IsxmlGiTL3qOHfYeZ/1V8PeazzzLz80oQeM1SUiFQkeNGpOfpC9nddV5gSPinYeTLEaV2pFAVfX8HR8aJGvy6+ufFelceVbJbKc3giapjshIQSJWu7cIctxeV2+B0LTczs2liVbnA3Jw9Pn9U6/gWCeI6HT4CyCxjIZQZ/XZoq5yy6fES7IyThaX+XzdZS5pa2Q4goyqjkZASIySIGBwAiClFof8o36AMN8fhG2MzDNockvBdvM8Ukm42z+veed9+e4yu+tXGSCn+PI71Cqd0sUCRGOC1DSxXabWd0IV6WM0t/Z8zerg1Pa0NifDyuB+aVnTaNS5tqwwg6AcDPlHJGIjQPWn9uS55M8OgOBLTbeLu/T7Ia4xMspunVcvWBQKftnitq/zXRzfXsspOysWNwNk8NctkS53aZUP3YlRPHp1TmTaoGVKLnkL+JV+VO6TbZC/juPfbDchsvLTkQEL1xfFXB4iqZ5uDUbpOGCZR7nkfiU5TCdgxoJ4dcUgFJX6MAzbkZARPTMo3Mg+BN89k9Fb5dho6iQNMRRX/Mg7QdBTqCRfogQO/vP/bDqkJ1wJpLPn5e6az7y/OWT0udck9na63u4SvH3mjmZcUHAq5HZ/Q3lS0olfv2Cik99xINjn703fi+tu/ObIm/pvS5tiR2gOupkqMNtXJNxPNJ975AMZ1NCQCm0Op50LatKPYamkKLD8OfjeW7YOl/MvPf+Oxd8O2/C9C521//TH/dbde77cpmxn9iHPwTef6Py9rjx9reA2uuZL5cdEiQESHcgflihSjEVctUOwbJApb5dBykRDx+Aah3Q8PCmuja3DWIo3SPnHj0x3QRMUvi+vsBIk0AmLF1doBI36McvPFawYF2PRrK5bUKtb/K42rSiELN3NSxXAWS2DipcneL4zTiOTklwmsUUCQAMGd1ASHOSEGsAUAcIlALCLp5XaqB5lEKU4EBERhdfvBKbtAwYzGSuppr9ERMcmG+7KJP0Koije5Kr4aKAQFOa18PYLsUiFomkuBc3+B3Hu8w6rebl0iCYAtH+N4n5uhKZ3yT9/Vr+YdGB7htRiCC0ofQeAGB2Yn5MqUotKPem3Aslqq0Gz2Ys0U3N07kiehv46SFKiJEEXb64/nyJomChZNDO5ftHvTdcyXdV9b1Qxh9bD6z5xWfDkMcmIdt2RkGDStL91W1vRDFX7EQN/b/a3N/fspXcMZvD47/nG0OQxyW1NFpM2+4JU61VKs/yNv1yWm/kP/H3neHV1G0b8/s7um9JTnplRRCCZCE3kGaIChVmqCgKBZ4Xxso2BUVC4pUEVApSi/Sa4Ak1EA66T3npJzednfmu+Zo/AGC4PtdXtf3fj/nv2T3PDv7zOyUZ+7nvn+sFSsaB9YWPKsBOIKkOkIMGAyh1wcoamVMd/zvV/sHpm00XQAYrIMA+hFRBzM3fWAViCvuFLYgKad6rzPdwzB1FOs1UpB224WiMo3Pk8xRlF3G+ZJ5imrGmOKEiAs5rwtbLEDonXau1pXDekxLOXRuY3yRXL+iTP5HsYRhDTdnSxAf4kMIKzGKsggk54Z1n/avPdk/LKIBZo4GRPtTioUsT3MUwCMbby6wMsKbCp4LYTCSVcqUGRqvb9aqiC6bJtflTdgTlGTdGZy0+PvL29/eHtIBd6m4vKMf73mkf+/Z1dnTDYPSNzd9DRB2AQy2bruy/RkV645vFojyQ92OEULMB20PTq7sYGsM3GlMatxrTPBQAOQCBPx8hD9f/HFBsMc+zgehlaCeOIp2XtBErG8WiW5XYQUAjK4tfP2kIXZ5lLMlJsxtGXIguN3n7a2mRAoAsDqya9rTFZd6HDXEmo8bYu1bLm1N2BaS8rTFdFP2GIVSxByr3RWcuHla1fU3T+pjVsQ7TR0cjMBC+DUHmCvGMBiJRqVNfetg5sZlLULCFRiSSTbo7RzNM3gMkJdmKmgMpNVi9bFHaPnRF3Va2ZMVV9YiCDwYUg4h4sOz1WHHnu84PJD2eR7iheIKiIA/OEg4MSlA2bOm639PtW37Nl79JGv5k1VXpgR4HDUezDFNMk1SorX5Lbhh0V3T4+617EzfZJ6DMH6IwvD9pUWnuvVtKXtujzHho7tttno1V/czeBx9eQo6BQgZBIgPYCFtwhT0kYAVApBrkshOaDyu9ANBiVVGjy2tVqKs+ji2dxDZv1EYL2q9dsy6Azj7RTpbh5FUUyXna+8D0FYp1+64og66rPK6ZYObyt/o2+vJMX6OUYAXZs8wpOBZS7oVKI1n9hmTPghzt5YTHje1z52o5NlkFiOeBhRPFBGK5LpNN347CJhYk7v6hfajR2brghYCgN0QU3sxxJsBBsUUBJ8gDJ6jEHpr47WdA0I89v4IQCcGmBzKoDOG6HX/cvqqb93IH8z6/j2ngGnI0IYfG9xYOkHPuof+CrSGeHdQ4tUsXWj+h7nH9ADgwrR+T6dQAB8ECJwlvl95fe/D7ZxNo108ZsUM7ZXyXDyPgc9H0w0khdJLCU3PdBr11uc3Dj0v5n2GSrn2NAswKpXrKsnvH64rWngqIHrlu7H9rmAabEEIT6QgzNqbuXl/AOsZ5kKwUQqRsVkoPTK6xzQvB8CJi9P0vyON2to/bZN5L8DgbKDPcXZP5o8ZW8OSZ97aN7q3VPcL9Dh75Sn1WwI9rhi1297ns/h+u8bX5c5MsjW+333gs+sAQrUAAf/BW1tJstXLV+Qe/vSaJmhrlUTZMK4u/x2TWHGSYjmlEvkiSOCuo9WcHO5uHZgqCXkz21X7JjnQ2Wtst5zYIIjiSKd18ODeT+QQgScKQ7/Aydqrux+L+O2bTW2p62H0WvvkKww/ETSkh2LqpIgNuaE0/NjFUv8qB4CrVSQ7RYKcTlpYfjwg+rbsCDJ2BngdfUWIC7cyoiwBgMLLyoBtYg6JkxymcfuC4z9LsjfHJdgbZ15XBqxLsjeNrwOg8pIx4Z6BO73PpRpkKvu4DUW+LP9w/87WukkIQC8FCSshkpXLtL881ekR/yHY0QsbV9ZKlBkHOK7iQYOlIxtuzvPRVHOzQFIa6bLM3hmc9Ewg61anm6uecgglRULOG3goKG5tem3hZC1Ny2/KNceSbebHyyWq/Tma4D8gbEk9SMAn3G0dTHxH/o50WdNlHBsmQmwsAJSHxEpZCE2EEqQaUrnZwQk/9GuqGF0o0w+2CKULRjQWvbLrHqm4D7LFbWiq0c31OWabJPLzYo7TKFhPolUgLtBx7k4soNz7jPF/zAZ5AMN3jlvBHoehZ1PlK737PtXMIzSapql5s8qvPDa+Pq/wcGDMbYcJ9zL/IIGnZKupvRDxT30Q2/vyu0UnktdHdD2fZDftHV+bt+mKxrg0wtnam0ZAfKuIFLE7kmHCw10tIzBFcQKO1xM0LyIZJAxTTfG8XIL5iHPa0KUxjtZUFedNIChUIkhFYyT/LK7X9WlV16bEOZoXdO83l8UAT4MIvrnx/IbFSqEQndJH7WpvMyfEOZofI4JX5P3C3PZOCFI+crDkA9Al5jljjVR12MYImztZG5/5IazzNa3PpRxTV2CG374xln/ynU8KFIELo2zmRiGEjIdmKs/po9d2aakaJcFscJVEfSLJ1rSA8KrbaSZXgnijixZWi3k2xEULKmS8L5qDlN1L001y1tvBKhBfOhEQ83OExx7YsbVuyhRxwPumlJFEzNBfCML72dILi+WcrxNLwVayTrILJPnHDFEPHDwnfh3FUCOvKYM6fBbb24eBn5u1BkDqYPY03dL0DQ3dv8795bCE966T8Dzh0O+T/9t3QFLanYyg1uB1p7sB1SjFfGib77pY6hedMsS8nNJaN8pDCVrGpU3+H25kGozBGJJA3HkA8HQAwYUZlVcNyfbGmDWR3faMNBX/jioe3Fg6ifiuRSDO17sdgymKtpXLNLvj7U1Pe2hBdZ5CtzXCbesm4dmA/UHxX4e7bMbuLVWv9+o9Z/CbRae69WsumyfjuUQnIygiWUUWRnz1ZEDUbRkMD9Jn79bfc5TGSB/FPLW48CQ3oseMXACwHAC4AQAwnvc4hEev/iw1iWTXL//Gp3qnDcJ1rfc6R/poQakAcUSMibMJhLling9oFMkz5Kw3jKUELY/0ePzw6qu7o8Jdlr7fMpId03jfYBnyRQ/q8YR/PjqXsfb4aX304kaxxDK8ofjpElnAwWc7DZ/wK5UMVEME3yK6CABDPxUC4TcHgF4GAP8ZBuAt25WjzWTuxhC/DABsDyB2k2NGDEAT5Jl3IORd5zLWHrmhNq4okGtLiI3xNXlfvteu/5TxNdeHhHltvfcb41f0bKrqf14ffspKCxTdLQ1fRZrLfnQqDD0zdWG2R2vzOxKBtS0hnS4l2Bs7XlcGeVZGpZP5GkOAPyKUZ3fzMabgWIBxYPYMg38/ca/yT7D0AQb8e9zy/9RG/j6v8d9UV/Iqf0d9/w6b/9T172mrf/z63+XX/xXtlfa9eRRAYMGmyztyQt3WITUS5XGt1x3rZQQtgwW6H9SdhyzEBGcEcHsIoRtgeGJP5ubH10am7Ux0mDqJMK95t11fIvLRFQNIxCQCMcLXXi89F9zObu67OazTzhZG3DnJ2aTt21QhZmmB7dl2/cugSHKIQn6lbTLrvwwhjEA82g0p6mlAYYQRCIWY2gUA7wEQjgIQ2wBkPqQREiCMnyBHqk9XXro5uragY74ycL3Q2pjYifcO9zKCShphWZsAh4JjJXG2pvY0hZgoe+u0ZfH9JpMUnDvnFkyBbyAGr2TNMJy8tPDbYjnnBVc0wW/3qCuapqWgXIiQwc0wNQrW2/66wvCNnvVGhLotk4lYeotQeEXOsTH1QunpEJ97EECYK1Bot26I7NZtamVOt1Rr/RG4ftHk1O9MEyBFzbJePfK5f5FFwcNSMYo8NSHA0W2jaTgFwWsQQb+67MEsEhiTFV7UBF8gwdI4R8sjA39b5LXVvV9ThXZJ8clP9gTHf0yQAZ1b61+5pjF+KMU+RbS9dZKVEecgRGlG95wSlz09wJC2qekGBJgocfvFeTIy1v5yQR/xQY1Yfpu4z5DG0okizBoL5fo9UZbGx3QAJ3ohUy7EbDhH0WYaI5UHUA0CCCQspJt9AHhMYlVKmUgxaWny0Fczzq7pcCIgZmGLQPw70uFWfyfYTO2A0xLRDgCCfN0/t9OY3YcubPy8SqI+K0U+ZYyz5WkvRddUypV7Yuy2CQ5GWCThfNFCzIVc0gQvTbQ3v14lUXM8hPanOj2ynGxUfr60bfERQ+z14Ib8M315dvTA3rOdmKAvAB5MQWo95vHhF8suJI1uKPg3wT2TQIeC8xB6A7dJKAdT0iduBT5Qgymc21bXAa0VmvdyD+/LYUTbpVK55Yoq+PdU4jv7z8P1RS+d1Yava283pys4X2SjWHY51tlKxGp8RQrd9xqfZ3i+IqDxtC786uKi0+N3hiS9QTYbg4SCwDhHy+hdIckfjK3Ne5koNY+tK3hTzPOxZXLVmlaBrDbW3jT8oR4z5584t35zvViRcUUbfH5UfdHrPkg3yXlf0vbQ5OeSHE3tEi2mmSZI32TFstIIp2VqnVS5w0fT9khHy6xXOgz/11ltxL8gRX2IESJ8afN+/fbwTAyg4Xfu3KUnGWd0h6mQwolfXjswT8F5awEE+6/6WNv1mLRnPso7XAIoZhVc+9rv6df3W26mbjS/ASGIgAh880XewSGJdvOYA0FxX99rsyXzspJ4hzk5yGdPV3K+rjeUhmV5qqCCMXUFr5MAoE0ozL6uDKJiHa0dbYyAz1EZn/kkptcqAGABgMAxJevnnU+xtjmlUvWBKqmmdGRj8UqzUHaEILBPBEZ+QgEaDGko/qRX7zn9AYShGILPs6fro/CsJb1zlSHHDgW2e2uEqUiTYDO/CCEEdkqQxyOeUUAU7KYFJQKE1AeCEt/3UYAfX5v/aY4y8Ot5nUYPI0h6jKmKX4OlkIcAzMQUXvhiSeaR0fUFwwqUAdtvyjX+wOQgU9ljEo4LTZWFLL5NfCRz48orauNWCyOxjK4vWEWQUpUy5e4Il+0xCyOk304cdO3LnL0XAYSR6X2fIQdLG0ka3qzKS9FTa3OWVovVR/cjVDoZsX30rKsXgtB9QRfxZYNI2jK6vvAVCkGGgkhoY4SFIsRrxDwb2SSQnT0dELmP9OEL6ohv30gcmIkpsBZB9AqFqZ0Qgf4Z59YcLQXM6XaIHdmj79OzMMSvYYCrKABWZE0P8COd20r6JvNlgKivJtTlNL9Qlrlhe2h7P6XKrWV0feG/eAjdFVL1yfY204J8RVCGEHGp8daGTql9nhVFs63HluUeOcpTlLdRKK3yAdob6bW2D3ZbR19Rh/iDn91aa169ojF+IsWcNNreOnZ3cOK7qS213Y0ee9+usrCXT/jMT3AU9BLOQHI/QS5HOK2dSQCCiAlSCHxP/v/T5W3PKVhvFEGgDm0smSrj2egbSsPmRFvTYwhQXgYgOQnsJlvNUznEC81y1WGV1xMrAEBya1pqrL05uoPdRPh1M0LctjFnDNFvxjhM3XReT+cqiep4qMfeg/Dj9WqqHKLkfOE35ZoTcc7WoR6WpU+GJq38s+/okbqCN1oEsisQIKDzuXo3C2XnTxsi/ErIHS2NHSJdllH7A2M/+iymT965s2tOnNVHvnnZaUUPGiwdU1f4apVMecROC1tTrA3PX1aFLOcpiNJa6hYgCNxOmik/FNRu/aiavLesUtn5eqG8mKjIV0qUR0kmwL3qTlTnMcCwQKH3o8RC3dYUDevt6qRFxQrO2z5HFfCNjGPV8famefsD4+cHeu1BMsS/ZKeFy5LtpjEkzft+48u9rv+KqnQ8e0Op3yhGnLyD1fwvHgJbo0h+SMt6uu0KTnzrP7F9t3FrdF3Ba1O6TbTUixRLSNf8Mu/gbKPLeva8PvzEgzzjQQJP7RwtUSEu63MfxPc7suDmucHfRKUenFV52R3usQ27oTRs1LFeY6DH3nuvMeF3fuBb7fZoqe6j5NgojdfZ/5oy/O1ClariIVPJTDnrS/RQdE2+KnBnZ0vDbIdAVGRjmNoQt314jVhlcTCioM7LZwembzTNIjypEIF3dmesX2mVqTLb2p4IRlEQi0qU2p0+DLkQj7O91ufuUirX7Apy2bvKEBdaJlPuD3M7elZLlEohzxtjnc3LAKB8Hoqe8Gznh2M/vLa3HAklNXLOF8VCykJhLCEB0AqpKoscXEh5NqFGpvhB6/F05SF0EqqeAoVud7yjeZSCZbuSvxEETgphWY1UseWsPvKX0fWFL88VG94rSXnYH6xqKyqvhzmcvelCmVS9pkUkq24blx+krcg9xK+6gIiXQlw20RuJQ37CAKfwHLeUFjJLIcIbeQDqN13dtYWl4Mo8ZWA+yWQhY3GRXHdQiCET6mrtLuPZ8CxNyNqU1ropDISim0rtzvBW8zggEJiFiNdmaSLWtWUD+OdqCswGAHeCCO7CFB5HRATfLjhpctJM+PfhnS6Pr8v9Pdg7sr74uTbftbM2TJNhGEAjpEQUdjaKlft9FO0K8jh6NwhlmRf04UcJrc8wc8nX3fvM7Uae9WXugWEdbY1P1EqUB6rFyrJ6ibz5Tt88SJ+9lz8zNeGvvFp8JnZs6sQXAGRcEMIuA5pKx/Sqy68abqntVirVbLikDfmDwBU5jDJ4Hd0xoDxNQvF1tc/dXsmxXRwMk9siklwP9Dp7c5C2XNBErCOUVQcyN32EKcq1kRIdTVRofcNNJSvKJOoNIszLg7yOYT+FJvvnJj8Pqkh+7YmUcWl+T2OYCQGWYQBnAgivQYSJkNOnEOOvMITrIaAnW64eQm1zN6HWoWgqFCPsbDu8JHYzz67O3h6SNIunaJ78Pa42/6MLmrCP27la0sSI1zczosIod+vjHKRNeUrDjxhTi421BR85jDFTJSzLqDlXLY2xnAOUk6MozUcJAw6fVoc2QAxvA3y8V3SkV4TD2k6MOOUZddjRL9r1CYMQd8ya/qsmwr3KP8HSB/3i/3jfP8G3/66Azj/t9fe01z9+/cevZHT8O/rB32HzP65r+qbG1RhQKQcvbGqxCiTlWdqQc92ba/sFe6xDUuMGr5QERU6CGC4HAH2IIQyBAH5w7szalx9Jn1jQv6nKMLqhoHZaymOXEARPQgCzaRrt4Xkw8ciFTZ4MbTi7JzgpcEr1NWMHW6P8nfj++z6/cUj3ZPII9Q1d6BmIwHrCb4ch/BBiagUGPFmcEI40MYSwEQFkhBiWAIClvxKuYw8AhGIPVFAYvH0oa/OHXoq2nzBE7uxeXzBVRQlhqUyVQVKqqiSqI3du4kbXF71wTRW4fWHSiD9sYAjHKoRwb+bJb26UyrWHNkakbEm0m7IG1uTPc0sUBWLEqRSsL46IJ7kopqZKqrwc47L0U/nc6RSAlA8CO4CMgwOYk2DeyGPo/iiu17paiebhb3L22gBmXksfMKsXxLCv5erRFb8GS8FuAAR9s6ery4moFAZgGkTAjx49nbFu1zWt8ZsyqaZaxXrkwxpLPu3Ze07fO6dsgiKqFivOBnttPew872tQGU5EOi29xBgpC2W6gwmO5scG95oZnz3dIEnbZK6kAHgOI1BHRIT+VXJ22d7g/9lYtdlOb63pbXQ7+hO0Q7PTqujP+YgIDk8jXmMiaYUiSVW0veVREeaNHEW10giL30gY4D2iixqmw+yWHZlb9PuC4//1Z8sQstAeD1EXDevuMKT7zLlEHVrKeYPlrLdTrVT9s97r7CRFXCLh7rQywqsKzpdIYaDw0nSVEPOBtWIVuyB5uK1KoiAK7eyJ898lnteF/esK65a93FL/YY9+T5kRhlUQAiJq1YQBep/CVBahN+jdVLWEo2kzg/ggH6Tr340fNO+4PpJwtt1W1uTsHhfvaHr8K5Hq0/sFHUY23HwmV27YK8K8KMHR/AgRGCNcbYSnz0NUhnk+9Lo64IcAtyMmyGvvszc48QPigySFlutmrRv1UuLo91ff2PGNlRHla1hPilkku6DzObu5KGElT9Nuwt2acW7dwQxN2AfRrtbOWp+ra4FSv50EcExixWkt60mQ8N5kFiEvpBmHEHHBxXL9qqtq49VHagve2BuUsGF5XK/FGICXIAAjIPqNS5PC3TGGj2bPMAzstb5QwQo0qwCkQkc2FDKj64t7fB2VVv1m0UkH7XVaFnUenfxlzv7tCt6nh+vfuLt40V0aPXWT6SuI/YJG277N2TkxyOvofDggdtP9Nluj6woWeWmmTs16u7cKxGdVrDudpGAyPG+olKn5KKdVujyux9XtwR1+9AuyAepjBNCCFVd2emK9DteRoLjv0lqq+hg9LoJi3EZSS1sFkvyz+oiDk6pzvxvTfUpvk1AuwRDuzJ6u1+BpHwfk6xS1uarAjweYyrqqOF97BLFHhFBwK6DL5BSU5igNG5JsTROaRbJL53Rhx4fX35xbJtMcn9d5TAcMkAhiaiuGeBPAgAMAL4UATNqb+UMdhJhvE2AhiOM8VUDBqLri5zMpwZk3uj9O0tb9ZV/W5qU8TXt9ADoD/GMLkrYKhFdVPl8nCLB+WWyfxjdunr4JAM5M7zv3UQioZQDh/O0Xtz2nRN6IXwJjv1U3liUP5TyzWQgdAozlLIRNzWLZJb3b0YcoXXOERxAjPUUBqkiqXZXgaH7pmiZ0cay9cdKaiNRF24M71AIKrEQAnoAAPKV3u0fuz954frlE++JU5F2ysP0wa4lCjzDGDr8qNwY3Ls4I+D1FPG2TuQrz8MXnq7JEj9XeeHdXcCIJIN1WIlyWkCS7eZSE40MIOr1FIKr8MKEf88mLqdHHX/1haaTL8i+Nz52DACDI4BQKANgiEGdrWXcaoVTAFPSSQ5RSqfosGe9EmFcROhCd160Y3FT6YZI8amKmu/71RrHsyhW10c/p5r9ms4tiAgAAIABJREFULl3Ws/ec/ogCo9u4Xldc3z8i0dk0dp+x3XJyUGERim9UixXXkm1N01oZ0TUt5+lCglFkvM/G8IpOprIn2ZomWoWS3NP6/xG4GtpYNlWAWE2RQrefzEHVUvXBy2rj1ZENxU87KaZRxbHt9gTHf0RQTIT7ulKivJxEAo4A5ucEx+++13hJgrxdLXXPEroBH6CsAsTr3IygpFEguWQRS2uK5fryhxpLZ7gpuumoIWbPlNobH+8ISXrtft/Xrc8j/RhRwFcq05yKdrb2l/JcmABjGcRY5oNUEzks9DJ0FcVxxhuaIH/KaQebeUaOOmg9maPuVXe926VKtdY/JkZsCAYYEVqQGon6RJ5CmzeyoeS1KqnqiFUgbCCHcpxQUkI4FAsVusQAn3O/1utqdyww5jYRyL+ytSXv/7TPMcsmEJTUSJTXw1y2zkLg/x48UpYLISJ4f8Ve27138+vYuoKlrycNrTinC/sJYJC6K2vLcC9N/5KpDfUfCN+vPEhbhbhtQR0tjYvGpU/eueHq7jGn9ZHH+jWV23VeV7cCpW5nnMMyhKDQyBhwr7o+XF+8ACJeKAIooEkgORvgcw0rkWo2hHvtg4tlup8FkBeGOG0DBYhXiHmuXaEiIOud+L78lmcSeqVtNj0HEOwDMVh2PGPtzjyNcXWpTEtSkoGYp6h+TTdnSHiW8L77eVkbJPLjmZpQP8f6sMabsyQkO4QklECo2GdsZ3707XFR+Ml3j+YqgvK+jE4dvjxnv9gsUR1pEkmqOtiapjkppoJwWBOka5jH3lnncfW5pg5cQfpdi1B8RePzdmxDZJLAvQ8Alwggg40W3dCy7l5NQulpKeKNqZLgJbceSJH6PF+WmfBwY8GLf0Yj8WdtdpqWdIsSisdPrrpWPzFt0mEE4AiIwZMIw/GQxu0xBFt3Z/64ykMLNmZpQzLDHJaQjo6mkSKeDSWc+yxNWyukqhO5ysBciuepwU3lM2U8F4oQrxIBLLyoMH76YqeHf7m1DpgGAwEGj0MMPyH/xwB23Hj5p24tIlnXdZFdtgwxl2S03d/fVD5OyXljie/IGq4DpMJ1rCdFhPlwH6RMCFJuq0Ccc9IQ6T9wIWVCTd4Xg3o9McwDGXQoa+PnLlpYe+v4dqc/HqTP3suHBp9T06Op5tNBfZ7IRxigJYUnwzvZGpzA5yoNRVwfD2Sqm8TS82d1EYdutTG6rvDfhMveB2lHoMc+hKcpC42QRoCQhqXoRiHPh19SBb85/zffkUP4Ron88n4OlT6OvP0Dfa4RVkZ0BUHKpWbdPZsFkhOEjmOAqXysmxY0T0qdYAQYsYCCMoiADQLqDIJoDoVgBqJACoBoLsDUecjzgyzXT6jv7Fe31nVizY3QZyuzvtkRkuTnOCdlTF3Bayd0sZ+HeSzhMa7mEXZGUC7nuAgidFghU2/nATWzurn25fW9pj36We4vEQavQ48B9HAU8GRoIj9enDjk/J0+3X3xx5cVnDfWyQhqCA+0lOPCz+jDby5JHMRkTzOM+rN+/B8FS+fMmZMOACDRWpW/I2K8ZO3atX5C+KeffjoEIUQqGY4xPicWi0esWLHCdr8B8LfrjwIAbheyeMAf3ue2v2PT/XfYJK/xd9j9O2z+XXX9u+z+N/ngn7r+8x38N/WB/xXf7G8COEmnMzb0uKoK+rZCpq4hm7PurTVLy4Sym6WqoMAmoWLzFzHpzwOMKwebyla/cfPk24+kT7me2loX/Fx5pm1M2tQPCJqKCAdRAG7hAf/c4czNtnKJ8owII2m83Ty/WG4QQEANTLA1LJ3ZaUwAZJjVbxadSBIiPqperEgzi5Tb3orvp0QYTIAQZlIIbSMn6RDBNzAAtaQxiBATxJQPQeRHQu7J/mGxj2YsGbqw44/U3Pi0Vaw4ViuWF7a3NU+qlaqOXFIH3SYO8lBDyUwZ4kPdFG1y0Ex1iVyf/Wri0F8XmBSYgwBoyD67ZlexVHtsa2jyuik1ubIQkl6mMa40eJ2ROq+3U6tQnBvoc/RxMIJSsshTs96ugIIIAcpBUvF5QDkJgoABvOaqynhwdWS3geuu7isCGC5K6//kwxQGKsu1Y/vIIgtBvAED6slLM/TZaRvNcyGEQwHC7zM8CzPOb8j+OSRxNkvRLKneo7X5H34flrJgTXhXP/dRW/n+yk9PhHrs/cWITcyiRBtjGSpcxnGRtWLZ8QJV4MUR9cVf9eg7p5V368NpSVPjBwXHvu7cWtuTRrxKhviQ04aoD0wi6W2BQkJEP8hc+RQCiK/AoDyCAmFKn68bT1G2MpmGqNnHy72+eAcjLCmVqs91szW+0KvPUw0Qg8UBrH3F1uyftHuC45/+s/ULWWgPFgkD2ltNz9oZ0XUaY7Gc97ZnAeUolat+jHVaJgsQH9gqkh4/oo/ePKEuf6WPomvstKCSg5ST9IaxPaatgjyS8AA6s8+uOrY1pP30H/VxM37MO9h3aufHfqmXykUQQkKmf5AIoEAM/PxfGRlrD5/TR7wX72hOF/CsemT6dBKg/0PZefFH/yJ3CxRk3C9YSpAJDSLVlaWx/feuurF7qYrzdbGKRJdoHgrknKeDRSDJntj1sbe/zP3lUaPH3vVwUOx3xAfpcqWwZ1PlO82M5JQCs9Einot0UUxFtUy5P8ppeRQB6LmkDl/976QhZzPPrrm4Laz9zG7Ntb2DfI60fIXev67s0trwipthin0U3WrnORyIcRwLGTNJvd4XHP/p0IbSeXuCE92rI7sRNeRKiGEFxNjPdYUAFQMgeuviDENi2iYzEbcIhQgsn1SXM3+IuXzcVWVgyeM1NzqzANmfTXnE9mbRyd1hLpsCrl88M32TaQQAcAgGMAZgvhBAWgwA1hG+SgxQTqvF9lXJ83HetE3mXW3CYlsvb5snRrzypCFyz/02WwStVaHQ7Ff5vMYGsaIwwmnpXiFVXky2mWYtTRxseaHkQtiqqNTswwFxERCgAoCp3RjiFz64vMfegbU7jgVEbydoSoKiJMGSJEfLGLNAdOOCLuL4+Jr8zz6N7TVzZ3AiQZlnZ083EMYE8O3bv7gfqc8vUbJeo5dmGmmeVzMYyREEnFmsIPzHeSToahYrMy9ogjNGN9ycz/C+kDKZrr5EpouS8KwVQxhlY4T4ijqk/Jgh+siuzC1aADG2CMW1STbzAgABWyjTfR3icfQ8QzGn3kmf+lNb5/si98DQZLtpiohng5vE0lNqn7ejAPEhHpop5CAlrpao4pKtprMAooXpfZ/Z80J55nf9zRVxWtaZCjCgvBQ0yzg2GQDocwhE1+W8L5bHlEcIeaOFFl0kAkalUsW+9s7WZ8lBRKtAkkGCGAKMDHVCxf6JqRP9SD5MgaUY4aMUDV95rDbv6RdLzq9/0xD71bP2+kXLYvuuy9KEajAABN39NQ0QSRVdkT09wP8eaZvMPshTfd8vPJyaZqmZSZSn7zUWRLpawxKb66aeDmq39/34fpOzpxsiG5797HqGNlLio6m3CBVCgNfZi8fAS9LBAQR0kNsxEmIsLJWrV2tYb4KMY6MaxIrjF7QhfjqCidU31j+kDJuwz1n/YZ4iYEuxQve7kjGhTZjd8RGC8nW11SnMaRWtzt2zhIjEqH2etGqJcqeGdXUkQdljQXFrBjaWTxHz3rAmkTTbxPpQFARRYp7XX1MHba6S/o/Q2yBzxTgB79OXyLVHYx2tA300bTthiP5pRGPp7AqhIjOQdcVKeV+IBLMxzSLpaSHL6YQIafczkp04IPyu6ZSkjsMbS57EGEMV5+1iFkpOyjk2Sow5wocrhAALmv2oaU97QtWAAOUilBV7g9p9fr/v69Y2SW2tSw91W4c7KYYIIubFui3zCPd1o0B2pE6qzulgbZgpQlyUHVKlFokiU+t1prkZUenRgOitfzbOt10L99iMHKC4W7lr+5srxmjI2MiIcps4lk/ivETIqnh1VNfyydU3WJZi7Bn6sNsEix7kWW33kPefCNjuep873c4Ib5pFkrxQt7OHEHFBJpH8DDns+Cv2brV753zQs7lmwU5jonZraAeWQViacXZN8M6QpJm+3xBl93vOg7SVjnUr+5orPu7fe/bel0rOd+3XVE4rOZ+DiI7xNG0X81xYlUSz97Im6J68kiMbbj5rZZgyCUJaGeuLbhFKrtRJ5PkkaF+s1P5cKA8oJnUl1AI9mqpefrdd/3WHjbF9iRBl6ibz6tmVl/uNr82r0bLuAfVixa6L2rCDTpr2tb1fsNcZQIInt7Zz2zUD61Yb3M6AJLv5+d59nqzOnq7vgGe/e2C3Menm0cCotE9yDsSUKgPWuyna3cHWPKVCpjoQ7rIO91J0o0kkvR7mcfSFiJc4GVHpWX3EjkGmsjlkCjMLxbla1tNO6fOmchDayRolxGvvLWd9KT6armlEsBRJ5aVrotJ/IgKMpD6f5R0c0v63DIf7tc3drp+lRCnpmH98VEOxbWT6tF/IcgRgPBZB3BsAuicA/Pn9mT+8UyLXvVspU9W12Yh2W0I9gPLVSZSmO+0S3/GtptB+vGsm4cG+8zoFOZqnmDeJ6BBA2D/WrcrZN++kIdqiYl0fSRH7eztEOZojOtqbphDf3cS4NEggEuq9rlQ3Tdfnqoz779Y+42oLlnwT3u3fW8M6VZ86t/6nPFXghmK59p7j0oP02Xv5lgh+jqstWJ/eb87YNwrP9BrYXDb0aFDsl4bGsrSuiB1cL5KdCvI4B2Rpw766FdU6qqHwxWaBJMcsklW0tzdN4DHlLVRq9yTbTDMr5bqdUfbm8TuMyYu+jO7u5449dW791lxV0HdNzmZ1f54d7aEEZhZCCwMQEUIViDg+oFSu+1nJekKbRLK4ZzqOCgUUtAMMwgFRtufBRwDigQiANArQG2iG+orl2OMUhhPvJ6T4Qf6xXmnWqpl7jQn+TAhSRtYXz8tVBOz5Pjwl8938Y28qWXc3q1B0SYw4g4BHhgxdBDXPB2eoU4Ys/zl7q1DJepsdtKBSznsjhvZ4wp8NdGtZnvfLoE62xknEd25IEW0HEGdrio1wW6fN7zzKvG1uu+5/1r//crB0/vz5Sq/XSwb9t9asWZP1W+CUTPzjRSJRgcfjIWkmR0jwdM6cOf7JYc2aNX8Kb72lgv8ES/8JEvnnH4Le/08G5j/5zd9h85+6/j1t9Y9f/7v8+r+ivdI2NX0p5n38qYwN87aGJc8mi6zOdvM0Ac8FOQE0X9GFaWKcFs/W0A4BPwcnXRzdUHxgZuWVRfM7jTrZu7UyaVrFVe3D3ac/BygwDfPYhSFwUACE7Mr+oYVBRP0WQQFACgXH9i6UG9a2t5uihnR/PPb7a7tsIoQsLUJxYYHM8HB7m4kyi2Xnn+v4cDuI8TmMsRZQUAERWHyv8e/HKzue0PocKflyw9601urXr2qMn5BUtGCXbcgZffTyW7klUyyNKVGulnFCxIeWSDRrDZwrUYh43WWl8ft/tx9+HNNgFMAgLnu6YWrOS2ttZpH8THpLtbER4MYWpf5CvKPlIRbS7iOBMRsJF6rK50qU8FyoACB1KyO+UCZTn4tztAwTYKwk3JocoKxemvJ+H9qp6/Nl2Wfh+kUD0zY3fQcRrrJcO3r+N2TppwCCj7OnGQ74hYgQ7gkx+HR2zbXIGRWXvtwRmvQ7eTvh+qyTqDJn/8ZLd6tPDmR+/56a83R1AmwBtLChSSzJy9KE+oPA42vyPp/Z5VHBD/PiVSvfO8xNrbqWaxdICgkykXBCeimq9oI+YqVJKLXeapMILKW31o9lWG+4APqDwT5EUy4Bz+tYimqxMeLSs/pwfyrQxJrcNWO7P55XL5a/Gm81//D1jQPwQFDcwj+b6/ziG7xnqNbnGtoklh2yMMKaWIdlFgbAx9K0H8nkoZhyMWYjvZCu81K02ckI6hQsG2kRioqlHGcYlT7N3zcGmEp17xYf37Y9NHn+t8YOL2+9tid0U0jHq1vDOnQHkKqAGHxAeCkBpN5/ovwimlt9aevW0A5PpLVU9wlxOwb27zX7trVcsMcprBPLfGfOrdubowz85ozXY71fsJRs/H2Qtk/sNvFrglqZVHd9tYcWlEOMBULEBzzTcdjY68owx88Xt7xEQUARkSZRQ0W74bx7ogDzAa1CyXkEIB/odY4kFASEg02M+KBGofwYSRueUHcj5PmyzG+JinyM0xLewVo/s0Sh2eGBjKuztfE5hscKwr/mgsAioCiecC4m25oev6EO2NrEyJ5uEkpcK6N7qhHgeQgpL0bgCIXx1xjDMEjj17KmG9LTN5r3IAiPUwifk/Ds6o1Xd4YEeh2iTF0o3bm11vVTSCffI4351Xq380Rq33k5FIMXAh40YEjoDtAcACABGvwCAJ0PMZ8GIGzJmq5/Im2TORMgvJZw5RJxDZdAUH9eG3b6fputkQ3F87wUdFRINf6NISkkjVfBsdEzuz5W/kLJ+T5VEtXFFdE9/ZQAkAKJCOARi85vOTGA9/YrkWsPdrA3PHtVFfS5EPPCeHvr+HylfmuRXF/ySF3Bm78Exr+/LKb3DUyDdSzFPHL1cU1l2iazZ1XOvs2dLXWzWIqupxFS1Mvke8u8nFWiUDeKESuLc1jGXVUGbYh1NvdT8mwMQbqaRYrjGtY5zEsL6B/DOwijHa04yWaqMwuk35IDo1CPtR8AmHfTAhPEAEk5Npxs1t4UaZaf6zr2xq3fytqcXeOT7aaFboopJkEQgABNASxmeF7lEIoCCmW6Gb0/nrFtycfnnS/cPFeJGKqOKCvrve7BCAJvEc0cCccgjofQJcJ8oIcWlot5X6wIoUAOQDsH/Tx9HI2RgsZATFTCxTwf0bPPHL/YCimEGgVQVA0RrVpzbe/38c7miU/G9c5aUnN99HF97IrvwlOCAURKgOAHCIDJkIJ89nT9Kynf2g0CxlsIER5KkNlhHluPQ7cg3e42JvSqK5pRpTa2LEweNjLr1MqHixUBWz+N7dXSv7n8vfE1uSsIl7GbZqpoDCQUQlKidk1hIEUQulw0U9EslORla8N+7yOP1uYtWyoyvDEfO4cXKIJOEU66tueOqyt4Z2tQh9e/iU7zB4XaSmprg+LNoiOv6lh3Pw8tKLXTgvILAVE72jag/cwVI9Wsp5MX8RAyQhPh7CyR628LJBC+02CPbQBJ2Q/wusONHtvwXwzxSwc1lTx7NCDuy49i+1zfl/XjEp3PPsRNC276KLo5XxV4INNp995rfJEiXvBQffHrBSrDplCXpbuc9SYKEQjw0KCSwVDeKpJkBbodj2EAXRaR+Lza6+3OUdBaK1b/shPjG/cbt27zQUttd73PlULoIQQYaTDEhA+52gvpJjXr6YMoysYjTLG0oNoqFF0/rY+8Dfn2Z+P9va4RYSk1505CHKeSQ2AwCWWHx6ZNuXL8/HePV8pUh68rA2/7Nv7KM9rGl1+f4Y0TIM5A5hGrUFxwXhv+QIjPuz3vznErUxOWNKPy6nwfzeDnk4ebxjYUaSbVXpe9F9dv/aDmUj+y8n7lfmMh+b2IR8wj9QXrevSds58cSr1dcLJqcFPJcA5Am5cW1NeLZNl3ZtPcaXewqXSyCHH6IrnOLypDitHjaKf3ebruCk64TUCSpHL/EtjuyvK4XinZ0/Q9zv1703mD1xmm4n2ZOq99pIcR5fMYcAeM7b663/vdev2x2vwvJ6ZOxLvmROvwrHe+zdaEpV3QhgqfrMgS5KuCvg3z2DsofL54QqXU3mZKiHRa+zEYKTEksOr/6XdK3ivt3lQ9ToL8BwcUhpDlAHQTaiiIgVwIkM5OCa6UA1AeDmE4hbHgtfYPvXZFaXQQJXQhRvKThsh7Irr/7J2IXwsT+r7wUd5h3cj0aUsQhIsgBiOIYCKGoBZg6D5x7tsFFzThL5tvGX/u5ydi9wWvdfFX4alzSdDyD/djXgBoai7+lSOT35W5NbFAoV9pEsvy77y3zXeYZ3UCmuYtt/jubvUYWV80/6Iq5Idj+pjCd4uO79welnzfA++/Mr7c+czHavKWfxDbd8bM6msTKQoxBEXar67wKSlF4Zty7fF4W8vDLRLZ5QuaEELz5S9DG0tnCDAvKZJr/WtPNevTKzhfkIJ1t98bnPjh8MaSWVUiReaczmP9B8knLmzYcFEZtEFvbegVAqlAH0M3B3icYwAEvlqJcpvUx4a6GcZ8XWmMD3VbYp5KGVOBANUCKNAFYkzQu0UQQB5jHEID/DCiaQNG6HWIwMI/C5aKMUetzdnzuMbrbtcmLEnq85CpZHq9SHVldqcxP41oKAlYVHLiRw4yzTTg5T5AtwzoM6vUXVOwVxKa+MnBC5sLmkTSCxhQKNhj6z60+4zn7/ThTxe3P0dBwCCIOb3X0d0qFOef1Eft6tVcPX9bcPuAl18bEPVnfe4vB0vvNEaCp20BUpqm1yOECBT4SRJIfeqppx6FEC6nKKrnqlWr/IiX+5R/gqV/T5DkvylQSLrI31Hfv8PmP3X9e9rqH7/+d/n1/+v2SttgXgAZqifGaECso6llVc5+435ju6cJQk7II6WNEZYrfK6uHyYMOBXqto3o01xpnNNpbN7A5hLRhNpc435j/FIBQlFzyi8+PbTHjCxIASvAgKRNt1KY+np+yXnPw+ai+TLOm+wQiC+LeV8vByU063zOF1dHp60bX5Nfdjgoxp9OVCjRd3aJhOPmll/UL0kc1FQq0zRiBBgIwDdt5Op3m2PTrbXKdwqOvUtQWAhjoVcgLBNzXECTUHrxrOH29J1RDcXPewBlkSEusEkgvnHOEHloZEPhizKOi3fTguKbMp1uVXQqv+a5jjFvLctomVd+sVXvdUbV0XSGCkIdQR3lKgJ/vFO0iJDNyzlvnIthasiCXc160yCEvI0WXlWx3p55CgMd4LHPD1y18Ju0zU2HIUIHLdeOFfnTdyB4E0G46+J0/XdpG81LIAQhAIHVRMCjq6V+8t5b0gTJQlaOuDg3ZMp9FG2/rgja80r7oWeIX/Zlb37bRQsbfsbUtTsXr2PrCt5YmDxcvbDkQm8Ogtx6ifTVOrHKPL4m94sKqWYL4fezCUTFpwxRd900kMV7iNZowRSF77XOIalFS+MHuk/rI97rbqn7blHhqZbjgdF+BfB7FV1jRac+vHuMl6JrAYDCk/rodQ83Fn3og7DZRYsqZDwblavU/RjicSQQtDCxQ4QjpJwv4qrauKVXc/XLvXs/NZL8//O8w4M6WGtmkNT29caOr63OO6jM1EZsWxGdTkSM2gEMn8EAvQIB9dGnN34xdrdUL9oe2v45CceJxtQXftOjz5wexE6f1grNCyWZT2g4V3simCTAXOAZffQbV+yt+H6bAkJdoPa644iq/bK8QwO62uqmEEQBRAiOaSh6/aQ26ou3EwZebEsLI6nBPWsLZugoSuuhmEYh4LQuKKhVcL52NMCS44HRy3qYqydgCPmR6dNef7fweI/uLZVP7QtO8As+3NLvahUsm8RgJMEAQCukqmoUuv1einaTYOn6qG5lao+za7LdnD2385hoCHA4T1FvUAjN9KfzYVyAKXCMZ9g4hmU2LSg939KzpTqpVSDuFO9odjKYl2Zow11J1noboGidixbWhPu4vum9p/4AADwOET6EIJwGIZ4MAGUCGHkhBnNJHTHEyyFNr8AIfUohMJ8gxI9c2LCyRqI+k6MOzLlfgCCBqCE7zI9iAHknTYR2uCAaA3mpWLXrcHBCVbjLshgAyH4c0/MkRQHdvLLszj2bq1xal8WjhMBAAaTwQEGRm6YbJYgNc1OC6iOBsX6eylENN5+9ITfsXpA84hig4A4KosEXpgWUpG0yowUl518a3VD4zO7ghHdHNRTNpxCWmAGuVzICmgSS7AJhUYNQnhvnJKImhu+7WBoWumhhIQniMQhpfwzrGHddGXh6XtnF66EeS/9Hu0x45qcrP3+h5HzdzCLJYQbxcjXr7V0q160eRan23pnK95kfXWoeQ/gtb/1+gt22gCR704cP95raI+txw+XLC7/FYp7/JkcdcH6gqexRnc/VH0KAfBh6PIygUsX5OmIKetyAqZVgLoIHwOWlmFqnQFhF0swjndYeNECiw4FxG8bWFbx1TBf74bvx/fyoNAwx2ShTAMJOy/IO/djF2jBpbmyfkrerr45yU4KMpzqPqcIAR0EMXwcUnk7aiCjvpm1u7AQwtQ0i8PhPl7bNJxvbW1M97zYedKgrGqUUStTj0yYNyjq7ZlSFWLXqq+j0S68Xn1XKOW8HD03ViRAy0BhJ68Sq/Y0iSVmivfkRk1iRmaUJvi0YRQ6yQl2WiTYIq9QIJTaKFTtvDYgQZF1uW7vfUZnV1/eOiXBZ+h8NiFvLUfiu4939+iyh46ARr7AxgrIAn6c/OfxBFPT4AN3K0XSziGPDzCLZ+XP68KNtj/8zmzrOq+jbWLawSK3/gXBBxjlaHpLyXCSGgGcQUnKQsgkw0hMxtyK5YW2svWmaWaQ8qWMd3VYKlV/fb9y6W3t0ttR3C3NZBxQo9T8T7kkBYhXNQlmhxutqBziv4URI0l8Kjt1vg0yuEx9MwL6eRq+7v4URWfScK9bCSM+c1kZscQkZz4PYuPOe+7XVf2Kzra63+nVzSOenny+7ED7AXG4oketoGc8yIsS2Tu063vRk1aUHEsN70LoS+pD+vWed8tACCcmYOHtm7XM5qsBvSm5BT9/6XnfaDXHZA7ta62YCjKGLEVQJeU4rwkhTL1KcvlPocbCpbFKxXO9cmDwsNvPkNwtqZJrvv4hNz5hWca08ymGeUqgOWk+4RBvFsrOZtxxW3M+vD9cXLliSMKhzdUhXwfYjy1JLJYptWs6lkLEe7GMEleTgr1KmOnBFHeynz3iQQubZtjUKESvq2lo718kISuS8L/EroeoT0l6E9qROKj8/o/Njm49f+HZ9pUR1NEdt9Iv3/NVC/FoR2yPlk/zDM/r0nnUcAKofxCiTiH9CDJ9nLbx4AAAgAElEQVQDELx8/uzaGXuD2s310ILfEZ/3ew6xO8dnn3FFE/zjK4nDTpP7v7/602y915VI6DdIsL9eor44K2XMzxABfOHsmqzdwfFz/uwZD9K3yIFCsMfxEPKzXEGeBlj0U0jSgj+r74PY/bPfj64rfPWkPvbzztaaARSENEn5J5zIrRJ5RqNIVpJgbxnZJJLm3kplEeloDetka5xM5iYXw1SLEK8jHOJ1YvWRLK0xk6DweUB5RqZPXdSruVy9rODo7u2hyc90qSt61EhT+iKZ5ki8o3kEC2lbmUydEetsGdTCyFwbIrt2nlue7Xg0dWIGxFADIOgOAC6HEN4ACKzBEG8BEBABJyXAkAYQb7JePZZxtzT8LZe3zw3wOVPFPBvBQtqSqzBsvKnU+zPC2tL9J3edsLpPa53q49x9R38OS34i1tbUzuBzzRqXNtmHES8CFK0/eOF7e6lM8zGFEd3Bbp7ev+cs8t63lZ0Xt7wEIGCUrDuBwpghR8ZLkgbkjKvNH3paHyPfbUzcT7Lhs2cYfke33mrg/zpY2pZ2jzFeACGsAQCsoyhqGAmO3oo6JcHT+3V+kkH3Txr+//pAIekmf0dg8++w+U9d/562+sev/11+/f+2vVI3mRdCDCYBQB0AEE14yFzaMrk6p8uS+P7711/bF9EqFBY1imQ3O1rqny9VGDbuMCaxDzcULdwcnnKhg7UBP2QqEZwyRH5DI56eUFfwbVqfOespCCMBQAzE1EaMfxXJebU0o8PourzVNoEki8FcykVVsHngsmnROxfv8HWx1e+tkCrPdbI0kvkRHg+IzelkbRizNzChZVtoUgaA1BnIg9vQP3ebazu21Mu/LPxlrRchjBmmqUGkzLp6Sxpa229G1xW8XibT7JHyPm2k0/a4kxHl0oCXkY1tljL0CwlEjwgQ3/26Knjmyqhum7+4sf/nrq31A5shVUYJJXUFcm3G3VKniP3UlvruAT57F46iXD6aaaUwpgQcp1Wx3tQvo3u0bAvr/GzmdO2+9I2mDADgYcu1oxd/Q5Z+AyAwEV6h1M2mryGG3kUFpwv6N5c/RdTADwXFrSf2h5hKH5dwvhgpz8Uc0sc+l+xo7K1jfcklUs2BEoWueERD0ZIbyoANZ7ye1js3x8Mbip/5KrpHxOLiky9eVhq3FCsNT/Rrqhge4HENvKoOWBnptKYRAZNDgb8+687yIAtiQm+wKyTRsCYy7dOBptL1z5dl3jxliLwNpXKn3Q71xQ9HAZRYKlXva+domcpgLLMKhFdpAAUchE6SLszRTMtNqcofECYl0dY01iYQ3zxtiNw3qTr320mdHx1QqdB53ik41r2npeqpvcaET7Zpo6c+X3ejCwbw4KLEIccABIMIAAFhLKcweHVxyekuAxpLX9ob8iuKhqRpX1CHrfk2vOvVr27sfxNDgG4oA37pZjVNYnhfEEvT5m209CeZIaz+z9Z6CXZzfJLdNGOHIXHRaHPJQi9DmY4ExG4ivyGBbgCgYL8+9rNxpqL3ayXK/dnakHODa/Of5wWSCqtAVB/raJkNIECNYvk+tc/duVyu32dhRM3pLdX/3hrc/qWBLZUjxTxnOBwYs7GtHm39ToR4AwRYdEMVuM7ssMgJp2KUo7W/CGHV9G7jTA813IwaZiqxTUyd2BVAQEEMpwMKPAswOgkQ3IEp/B3C1Ow5ldmvPmQqHVAhVVfsCEoSv1t0TI0oSuOkRLzE6yzjBeLI59sPf7tQqvpOQDM7IQYvIoQ0kKEPAIhNAEPCX9cNAvzdbxuMVzEEORBQbwLM9/t3yYW40fX5H1xVB39FDh0epG/FuVojQpyWFBnHhXpouqFWosgpVBj8AmVx9uY+Ks47/Muo9NKptddjIlxWn0kk2Z7p4ZsfZ+3TZYhNcNJMMdmwNIukucTnbb4b0lg2pVUoKZqW8uj3mALribBc1lRdZtoms3Pl9f0rYhzNqb8ExW0QAEylNVcNZjyuKBlNMWah/PJFbUhmH3PlMA3naZ+v0O2Md7YOk7HejuRZcs6X7GQkgh/COmSpOM/XoxuKX9xhbP9xpKM5rGdrzStWoTBHwCO5GHGhhXL9xqMetsEU06XwtD7mdyoMgnoSYCQ7ZYjcc2efG1+bt/Gl9kPnLyy5cMIikOQWqAwzCRfnUFPp1/lK/fIgjz1FznpTXIwox0PRLRhCLGPZcBlio60CYQ7hpCQ2KcwLEx0t4xpEqlNZ2uALQ0ylk1sYaen0Lo/+2r8oMBkAlAYgJVt9de+BCFdrn+UK49FeDPNyq0By6bOY9BySbkpjbjFP0Usghp9mzdDvSd3cPAxifhFE8MVDmZs+M4tl1y6pjX8Q6rj1vchGNhSgdgN7zY7MnmGQFT6/qtoiEpnSWus6NIlkhxU+T3uMMe8UCovLperMYLe9k471JB8JjF3mvCUQkdZc0zfUax8EEJJuFGo+edLX8gZJQ3Uyoptt6eJEWAsDiE5rwvcsj+vzu5gbqc/+rO/fcdKChvP6sHuK8tyvz5KgTc/m2oFy3hOm5HwdKYxU1XLNxmuyoOwu9voeoS7LzBah7OiRwGh/0J6U+9kk4yuZq4rlut+FtDrYzNMhwlIi1uWmRIVizEZwgHLYhcKiKrHySrKtecoJWrjHFhh12zv+2Rh267Ux9YWv2hlBGUFut/0/yd48vgxQubnGuNsEvR7U5p/dB82VkaM572NizpdwRRnwZYqt8WmXQFRIgs2HAmLWtgmk/JVn3c+vf8XWrffeabdFIHt/Us11kc7nNrzQaYT7xdJz4gC3q+VoQDRVoAp8L9LZ8oeU6/9kniW/GVdbsLJfn1k5GMLg1Nba9764fnA5Ofi717vczQcBXpc2ydrYT4J5DaEXqRMrLt1QBv4BmUjEdFoF0oQ5nUfhrFNrthcr9S+si0g583rx2VCK84UWqQK/J9k0XpppInQTD+rPIaaySTuMSf02hndNuDBDXzvrq9xjSwtPhek9FrVTKMuqlaiu5it0/jH+PylpLbW9jB57H8JTTQ5VeMTJD4a0f6evuWKkBLH6s5qobaMbC1ftNybMdTCM9z95Rptfx9fmrxmdNvlQs0jWE2J4FAnh6xcn66r7bag7fOLchoHbQpOf+Cv2id2ZvGdUo1B2Y1bKuC3bLm972uB1pdWI5acL5IHXU6z1vfSsM7VZJL3cSMvLkp2NM3aFJPp57v9KH7j13p5NVQMDfY5+hEIKU4yT4jmVEPP6FoHkwvHAe7fr/+33NayxZFa1RHXeSkuaU6y10y9rwzb1NZd+clljfDvI54jVe9w9zuojPmu6I+uJHBomOlp6C3lOx1LQUS9WXM1TBvgP1AkfeLSzddTgnk/MeqHifOK4uoK3dgYnLlE0ViQN5j2PVUtkxywCiX8tp+R8ugiXbcT3YR2vFir0qa8VnkEju087gCk4BWJw/f+w99XhcVVb+/v4uCUzmUzcve7urhRaaKGlFIq7XfRil4s7F2mBCi2FQl2oWyqRWtK420wmk3E/tn/PCTf9QmkbgXzf796np3/0eTLnrLP22mvLWXut9xWqkgY76hPEPOc9pokZAgGwAcg3IgCRABRRDK8tODeM8e7/KH548WhLrbq/ozF8qrVmKQFYRZk8bGt/e+MTHpwsJyGnLpDpfqiRh9QKY4rkWMW8IUvefLbyRJ8Z5ooXtkSkvnJOGTn/kaqTsxYMvjUPcowExYjo9ed+kXycMPzgnOaSfZNaqt8YOWrlpCv7+O2i/WMGOpuWijk6oVoW8l14wHXPEV2it6/DBB7oOwuxEtLPeATMgAD8mLdU+/6Vz//pYGnHUvsrM0lvBEu7M/Qv39sbQb3ekCko/J8k94auvdNfN+x6w669NRf8n/vWkHWt21DA50Me2QsRuOfpipOHUrytQ5/Mmu76OWdTkMVQe5VEeSrGaZkFCcp0WBf/83Br47vnleHPT2qpehBBINKOQyeUNX4VPfiJjZF92oD+O14PVZ9JXWwq+NePEZkPZrlaFlVIQ8fc9Pp85bYXf4ajrHX7aQR1KTk6FUDAe3CyWszSUaVy7baHs34PbN/ZipOdvXrXFlLyJaeL/R2eZ8fn5hhLn2mlpHktlLg2xW2foWADwwIo2iRk8R0MTXjxWGjcoPmmkuXlMk3tZ3HDI18qP9qY6W4p+IVHDvUkO0d497Tmins2RPXVr4/s92TuMu2uIetarQjH3eooOIS1nUijyFKIwGDuHdpnHv0o//C9NWfDov1OVmCoZlHcWiNRbbORVPMAZ/PKS7KQ9eke6y1mkewkBDgT47Mt5gGgOQS3UTydcCIk+vk8n4e+Ulch0Lo9LDV9Rd25JwqVYRsuKXV3TzVXLAcIylZJlNlJHttkAeturz5p1dXs3JUNsXBa3kzJh947YO5b843FH97WWHDhVEhUGwnIta4sU9mseMhnFSm0myieE6vooMFNUuZoj30ijRF2IynPT/RbF0AEMBCiNIpAsR/DG/fpEtcIMm9qKn7jgsLw5aNZMw58XrBrRpLPNnm3PvFrQd84jf4xCIHsnaRRlQAgIQBCN+TB5yiCFH5euHNmgtc+aa8+8WtBjpAJViEJ+ZXGUCbL2bxopyH1fVXQI5/WUvP5JaX23USPfU4ZQuSXhCf+jn30ynbNMpY+JufYAV6cvCBm6TQ7QZ7ar0/+ru0dpvKHZByd6UfxSinH9PXg1HmBTGZSY8mjGIW7qsTqo9E+1wAMQqpGqjwt4LVVyFQ7SB6SyZ7WB/woXkHyfBiHgMAlRfiqcrn6MgZjux5Cn0o4LiIAeZZEEQSFAK+Uhvz8QvrkIWluS8Tfyo+Lpw2/wwUBkokAZJmA7Qkg3I9AZAvEkL8hEFSeOfZlSK4qcuwXcYMih9mbAlNbKiQborIsD1TnIUcQcs1Enn588og730Bp7jtIItswiL4IETCBR8DtCAROHvL5CIIMEfZQKIK8AhF+Gg+RsvCg947vzm/JIVnWIOWYrCCGVTZR8qPbIFLU07EltHuspW6awe9a7CWIS2KOi/ejWOmxkJhVEbaGUZkcPcuLExUcxDy/hv8P4Um7vUZa66YQHBTPH7L4LR4F7wnwF21jdK3FuuvMhlMA4ZGDuoTLeIxXjoPRltrpasbfr1ih3aRig9p4j+MODkE8PAqDZlIeomb85HFN3KPjrTUPbgnPejvD1ZwS57ON/1WfuLrNf40lr2M8r3RDxERhKGyhpDm3DvwNL/TXnHXvW0jJxfyrsIyPb6n57MOEEZtHOxq/jXe3Hi2Ra+4fbDeOFYKHxfKQbVEBTzoZ8Gbui8wQ8GcvX4OtTSMig86pNII6AEBYEkKlFyPq9oclrBdummypuUXGBFLHjVixmAf8OBRD74EACQcQco9Un7b2d5ia97LcT8MksuXVYnXkZwmD6yDEEhEULYQ8n5O3TNuGBzx4neVDBIA+CA+eOXZy9bYLyvB/XZmNf+XYgS21cYtoz2MjxqwMSqovRY8XEycerT6dLOMYLIDiVSLIxgmYnT6MKkcQiBE8p2qkFPvzQiJ+R3bRRlKEIAJ7vaSYR4r6QnZMk0R2KNLvG38kNP7DFLdlQGTAPkvITvajWG0AI4xfxg37ZJcuqQ0D++TJVQdOq6P/0SCRCzi2V726Mh+2PygwhEsgE2kUyfadVEcdnG0uf1rgJxT+7Q1P+YABSBsRTmcyw/2ekIEO4+045OQ8ggTaoBMQzHlaHbl2hL1+uR8nmiBAWIBApEGkuCDIFIjfDuOirT0Nlva3GwfH+pwzhEM7DqAMCTm5Dycav0PF2//MmL2WXTOMFbMSEDYL5wEpBPCEQ6siuXZTH3fr7VVi5a6LqvDz11tPerp2dVfm1for2uv8mOJZe6LXSn0eN4T8W0W2rkKqOQMh0u9YWNIbSsZT19l7OvOByz5lKnt/8cCFphaR1PBsefaHU1vKb7saSWP7/V2VezX9+jpM/UODgfGzhy1W5Bz7+rNKmebZ72IH7His8mRkkGVkJoX2YLq7db4fJcwHwhLaoFC6co2wNoyvFysnPp0+bUHOndqzQ9ZZctfnb2aCQV/dXxGIH2xvGmHwucYVKbU/kBDiCU7znSxONQokkUKlBguBH4dQsl+f8KKTEHm6ovOV97TbdUFj8ds5GsNHT2fNGA8gvJizVPeccO/sVTWXNuduit4Skf4HnMnrvU+QewvgBop5VvNQ2vS3V1/a+X6NVH24SKFtC2anu60pKW7zUoLnFQJZGgIBViHXrL2o1Bf0dM6aaSp7kEYxhxcjTeFB9zQeQd0OXHRRwEE+rEv64FoB5T/jW4Kuo1trp6M8JG4asuTtn87+8GhYwDteOFwKYESJkC1vFsmPnOoiQVp72+N8johMR/OSSSPuWr7x7E/36IOeMdsNqW8Kut4GuGEa2jeYRjAzjwqkZGyYgxAVvJI2vgHyYO57l/ZTk0YuuwAQZOry2vPZE2zVGRAAlIeAYlC89u+p43GjWKm4tbHg4MTWmgliNiA1BDx1OIBK+FshAktC3uDCqQu56sjvJwmBX5X+rTR36y0eXFQiVFgMszaOUbGBxOlDlz4twNREB1zDBUK2NVH9H92Suynjvr7z1pRJFLdE+b01687/kj5v6G1VdzRe/GBxQ8G7dw68aX6lOOQPWfaHTq35RsIHU1y46EIAxfuLOYY5GhK77c3U8XMBD8fzAE5HUGRQ7lLtvCt95E8FS4VAKYQwsp3E6d/B0T9klvr9/sXr16//w6b1Kg4rlHh1Cbekm4M2DABwzUW9m7Lab+8NmYLs3pDbGzJ7S9fekvufZIMbut4YB/9JPvBfO2YHfdOww1l05hUUMqwya9wHr1/cUxPGBUIe7Tc77IOzv2QnMv7h5QR53BcIygZh6Eg3RI1+AmeniQ2v7vc0PGNDEeMhQtZWVXF/wPHMJ6Tmn2soxR/WwpeC1oFzgq57vhar359Hu6e6ZZqpK+JHfjaK8T/0XOnhBg1Hh5ai5M5mDDdOoL0PBAFqOYtTu2oxUWM2IBoW8p6BPIJwuwl5wT5M0vZBe+U1hfXqPvCbP3+VQd5SydXXJF2cRbsnhfNceh4l2R7HBtPCWK4PhvAkChGslRT5Xk6dwMxpqQjv11J9+uYRyyK/u7Dd8GNEhhUWHV91PbnXW2dn0N5xTUp9/6fCs76t+f7lTamPri50Xjg4P9BSoxHp4mySuL6TUZE42v7swCd3Ln2zMAhh9WEefPuE3/ZeI4KfUUE+uoYgTsVx9NCTuHhLHMukRPHcIA6BwQBAHBhASB+KtGh5mBEA0PEeA9ddqeu8oGdarj5p0DuqqI++bbr4it5tyZfyvL4OxXMghsA4lhlWgFMHzuDioqu1xeG2Kzpr/zDWn6EmxXNvTxizZqWr4dHp9RdP/kwpdlzPNoLcZ0hkuRcgrRdwqi17NB6yieEc2/8MLt5SgFG1KsCJx9D+kQgCUAtAjacIyeUsqeUBx92HcfmWF8UhOeu8pgV6yMRvphTbBLnzKCpJRIqGLkuflgMhGwjWle1hGW9bKdw2b9M9SsjpN1KKtkDYLNozQcXzkRDwvAggqm9Eys8W0J5ZGsjGnsJF24cxgenNLG/bLdP8fK32LAm6FoshryEQICrDiaNpLD2RBkigFsHySAShIni2Pw4htZOUfD0r6L2PBajbhWJN5SxnHIyDIZU4cdIMsLa93FAmMF0grzqKi7ZP4vxLxJBXWAFeLkO4KJYHPgRFwSpK+enVdBnB+DJlTCBehBO+E5Q02w7RQIUuPr5Rl3DT1vzNESOH33kRIYhMPuA7juCE3lV4tC3AJU8d/gDAMHz72c1J2aRq/77EIbe/XnyQzVfomoDHemh8wDNvBwd36rSRk16NHnTs5MMZr/f/ouJVjKTSZrdUayO9dneh2hCVHRqNQr//JOBZLyqWDwOQd/mbyj9bb634JNxrLdxFSrfeGXC9UokTvxo4tu8xDhwpk6rbgjvdvYYzgcxMNjCJAIioCUfPhfFcJguhXwSQtqyYS7joJxYBXCLLjFwtUn1ypfwRTCA9iQsOHSWPeV6eNvJx2mnaW/vD33elPrI2+6eTa4odKNZ0kJBezoi8chxIeZZcQrsfdKNYUwFGnk5h6T4RPDeIhTy/ISqraYizOSzZbUVpBLNdxIjDyTwz0IFgxt2k9OiigOtmFeAjZRDGfcLybxmkKnoC7V5QhpGnlksMW3M9dZ/kYdSeC7joD4c/U1H4zL6QuKavHZYXPxRRmwdbampEAMqbMLywGUWN/Rl6aiXPlx6VaPZf2eZIjlUP4vxDggAJWFC8KR8XVbbfk8LThilBz30HpLrd+2P6jz6lDGtAEFQGIbR9W7i7D40Rom3Wln/eSuL9OJLQ3JU1z4aKxbO8xSdvLX77psvZh/0+LX4KJSgtVX76x2xn7dZPJSFPsv/+krxWHwu2fYUAL0wbusRYvv+bRbpp936+Oe8njZSj3XaANlgwzMgChAmDnIGAvDgfE+c2YngbUUvH656A47ESgjxoYNnkKJ4dZ0HRc2dx0aHRbOCWcpQ6nsgGRttQrMoAuYGfiNR/XxJw3S4FfNh5jNolBbw8iWNGrLqKr3R8R1fmw/b77ws4Hq9DyLw4SI8SAT7UimJF5zDRoeG0/+b1YuUnfiHACQDoqsxxjG+AUpAjrJOEuFB4fgrtHRbDM0OKUNFhJwbacKeHM/5ZAYB6PmP47Z3N3dcbd3rAKIYywWEsQOgWgJryCHFZV3Xt7nie57PfpsQQSTNClGRwwUVNGH7iEkbmDGeCs5pRrGwXKbtmtu/1/OrPtL+rchfx9MvfRvVnZhkvmfr77APyVQZ+fUR6wxM1+ZqzLPthLUa2dmaPrtr1Vi7w3AupEzwlKkPUh6c3bIrmgrE/UootXdW1Mz06/p7B0VFD2cCiaSOXU9qXR4/4eO4j+VYUr0302KgGyNdLcZIJ45g+x0npplKM7AokYZv4wYw/JUQsWzr2wtEh1qM/uAZ/Zzyy5/QG6jgT3Fcj1fQoE/oqc8EjwmF8Pk4e6sd4Z+gBkhaA0J6LS38cyPoFYkJcIINaLVJ+0R2btN/b3l/LA857fyWkm95NHo0T8pAJeXdHt+GfL/y8tOib81uZr0TK17sjX5A7RixVj2J8S87ioi0DOf+Ctbjq3UmcZ1wCZKZwEGFcKFJNQiBFBCxnBLVTEMp3kvI1JhS7jM3cnTlrZcDx+EWC3OMBqG8K7XsYBQj1Kyl+byTtX7iNVH7VgqFXDSh31Wev1f7BbCB5CBu4ORejfilGRDWLWef9dp53shhuPk+I8+tQ4qp7/s7s+Zjf/mYuIdmQyAYHejHE/gsh39muawrHhCdxgTQOQdlagNWUEKI2XNgLKaMf/aRoX9T42JFPjSaJN56pzPb8GpaIleDUIZc8dOQLJUfdVokq/e9pE9Bv8n6srhEpLKtiB4U/XXIoP4FnxgUB4q5DydPRkBkkJB8IFPGCXGEP2Yejh2I8lH4vUq4dwQQy07ng2KHymMdOe+re8QLU8SMl37yz36zHf8z/CT+iCL/4YeaUWSNaqsr/VnFCvGjwQm5K4f7Pnva2vHSvOPz+U7joD+veTk/j/VLAa+wYYbbKQ6fFuy2Ns+NGfUloo4ajKPkOyyM4hvMf5i7VCWSnv7t6FCxtxykVyu47kjf9uyT/BmZpZx56/d97I5uqN2QKrfhPkntD197prxt2vWHX3poL/s99a8g6yw4AwVGERwshym9efWHb6SaRPOSDpFHk0vrzH0ywVM/U0P4BNIBQxnMxPowoeT15wtPHQmNth059+12lPGR7sVxbJhhotqns8XxVxLrLrPId1oFPLu2eluZumbcrPOXjZko+eGndhYdnjLyjEvAg5t66POuddef1fhQvRVFAilk2lkbxxgCKNYs4JgpDoMiBk+cQgAKSo8PqJap9d/Vb8AfmXQHLcbit7r4vSflXnWW8TGipuk3J0qkIDwkS8KE+FK8oVoT+rKGDj9dKVa6QoFdlJaRnXkifTB7PXj34gb6zLKizZdd4xnPdMtJrLX19nOZMMcPcftuQhT+hAFnFA7gL4cHCy8DwKBgNATIt59gXewsV+je365M/nGMqB6k+6x0XFdrV6a7WRQyKWSiejbik0LZlgPV3Nj+CQID6UaKWQ5GgnAkOLFHqPorz2GeXIFhOeXjS7xh+eYC8qKaDsa+ljM2P99r7vVp+hI13t4qDGF6JAkBYSOmp7NDoazIOdyV7QDjNT3Jb/zZz+NIvvzm/9bFov7Nglz7pqgG9dlsJcidRpC7RY52JAYTiIUQAgMAskp/qiFF1LdsKQP/NItnZFX3nbz5wes3nLIIEf9UnrWqXm+RuvWnCiBVLr3x+b866d62EuFgopdYyHtVIS8MjFM9FMChmJHg+3IuTRRImmFol03zjJEh7ustyWxUgzhcZEq9KZhIZ9IYOsjY8UCHVbI4MOIfJOTaRRhC7C6OqZTwbgfAc6RSJC9VBfz+SZyM8GFVqFEtPx3mdszcSsm+nAq6PNugfJuiPCmC3AATOKvXrUn220XKWTnLieBnJ82oVExxYIdV8G+t3T22hRGdPhsT8IRgmtPVq/fWrNmn8P4sPLHkuc6q3TKoRAjRlAII1bXjAKJgJEXCPQKP9YdFe2kaIDCmeVhgR8BYXyzVb2wiN3I4FO3HRximQffTJzBl7v3ko/Ta48h/h52XhOQiAkSgAHpJjqBqphvl7yvgiBBWQM2EWgoBHn6o8GZ/lNK08pzY8kui2xvZ1Nt9/URX2ZbLbNtPNc/4TEWlXhX/obLs5tblqOQpYyodTdZqggNWJ+PwoalayzIA6BM+2KENPJHltE4V68r1hv2Vzdryi/S79YFvj42NG3j0HYMhjPIQXUJz/HrLoyUMnv3PWSNT7Lyl1lw8QrmbXTJc5M97jmAoAT2IIADgPQwUmaJNIDiQ8KwoJeBVegijgEMQvY+iBLoLKPRUS/f0ES6lXcQgAACAASURBVN1j1WL5rsige6Sd5b2nItPW9LM3DwgPegZOG7b0iZPZXx85ro1/sZmSXC7Nb9d9hK3haSMlj3y8z7RbcR68vOfMeqAIBkb6cVyYjwkXTl36HqW6lQ0f63VE9nGZl0g4JqlepHDQKC6tk6iaX0ifpEMAPLAxf3P4Tn1K7CmR+vTnlcekYpY1TByx/C6IgsOcCIs+u1BzmRxuyFrLRgRBS5+pOF4/w1z2/FZD2mud9aVg24eCrse/jBvMfR/RdwkK4PrsE6tiD4QlPNqdzK+ZzZX3MQjwBFDcXsux9mQUjWwlqao4v3u6H8FMGITiMrlm90Bn81MXZWEfJfmssyUsm0hjmInguHAGxRu3/hue41o6d2U+bH92pqn0CTchKrOSkragdxBFgzraFxca8A/ca0h+v6uZpZ3Zb5ylZp6aDvTlAGCFOYQHSPBoWOznpfZWqrM1sTPZV/7enfZ3R3aWsWxOHOAzhEztQXbTi06COi2QvGS5W5fUiRT7riQu6ors3tL1SrmC3xUotOGbovoQ4QG3nOA4DCKI+aGqM/BMaOzHLaTod+SJV9O9q7pOMlc98XbymLgTITHywyfXFARQzNKeHf5n5F7tWa3fqx5rq3t11Oi7Qe5Srea593Ny763Nk0b7nfE+IVELxbxmseJ4TgcCnq70izD3JrlaX509Ysk0huFKCRyvPH38a+I7UvGKRBf9l5AgC2tNmqd1PgahFOdZPQGBhEYQS61UvSXW75hzUaFbneWyLK6Shmwr6DDPd0X/juvs9OaKFTViVfZ9fecWAxQ8nrtUO2TgV5CY78z2P12Rbf4l4n9IOrsiW/CD2/ngZB3tne7BqYtSjkngIUAAgjA+nCiVMnQaAnjKj+F1Ip4LP6fUf5Tlsi6y40TJUV38H2BbrrUn6KjLLFP5Qz4UN9dLFfkCBi2HIF6zSJJn8PvGHtIl9EpmaaLXGpvltNwh4tgkN0Hl4RyroiAX9aFI/eyfmbMmtFQvDKV9ExkEbUEBJAR80Sqp6oc9HKy5nlwzJUm4r/rcS2NGLS94uvJUenjAGdhhSN/+UE2ORk4Hp3yYMPJfixvOL6uVqZX9nc2l/0wZUyf3uiL+Xn0qjEVQK4CA4hBUwHhXshjeIqWDg5qkiu+NlLQizdV6swcnK4/o4remuGwJfV2mh0eOumeqgJtbIw3ZU6jQFq+N6v/4P4oPKW2E6MSL6ZOWvlR2rCHJ08o92HeWd2nDhfcXNRS+viG6/1NfRw/8wwHq8ZOrt19UhH1ZJtfWl8h1Ly9sKgzc23feW5Dn64R9EUTQsQDhx+Uu1c650gd7FCy9Fst9R7KnVatWvXat+64zEG5glt4IvAju0RtBkt6QeUPX3umrG3b9z7Lrf21/DV1vfQlAfiYA3BEA0Fu/vrDDc0CboD0dEnVmgbGoLYMulPYpJTZjRh+eH2KUyLOX9VvQFqw7mb1q/xFd7CsWUtp2wjm9ufLORpEy9+5+c9vYJzteXxRunxPndY7dq09c/V3kwCe35v2Q9VCf6flFktCoVypP7Et1ty46EhqTfWvjJb3AKi8wNV9UGdYOcDTdJ5zOOknq4qHQuK3pntbkJJdlwZaIrDc+i/k9i/HXBdvnR/udI77BxFu7ssmK9jnC1UxAG+t1TuMBBDVS1e79usSbnqg6k2gjxIFzqnBMztAN/Z1G3YzhS5viTWWHJzDuM13Z6F55T2TAo810NL8xbcTSBsjD8wAFkzAezrNfPCRvwyxFYCZAkIdzjn21KU9l+OfRkJiXVjScnyzhmNhChW6NgIVIA9SJQygjeTa0VqzYExVwj5VwbCIGeZXA/moWSXYKpZcZLsutQrl4aXjiZeKQrfq0uQOcpkHzTKWyO/sv2AAQOPqb89ticZ5DOBRZXS0OLXd3Qp7RlY84OcsoE92tby8bOO/bfxYfWQkQsNtMSbZez2Yd5fa3Nw/gUDR4SRZSwmNYW2lqZ9dYS+1sFAAwb/Did/acWfuOjZSW5mkMpwW5faUqMMFa+48Ro+4RCJ5+dx09ufrnCyr9qhqppn5qc8VyCnIhYo5J2KNPfWJ8S/V9Eo7ODGKYsVCh+zbJ65hIcJxyE079INHFXvUjLsrv0g1yGFcWykM3qOlgWKLX9qCDoE6ZxbK8SJ9rAgIBXiVXbY/xOscpGHpYvUS1RiCoyXRZ7tiEyb4ThUU1KBmfLNbnihfwJdvZnwX4BJLn5H4Ut4QFvfPspOhIpVR9JMNtXWgjqIIT12CivlZ/zTGWvFAn1WhaSAnNAOKtl9ImnOExVItA+N7s5iJbusc2dIKlOp8F6HAnQTBlcu32JE+rKcrvmRpA8eZvcPEvNyPwuS/jBlneemJoX7ji9S9thCTtqcwpqTEBxxpVkLYtazg3u0ihcz2RNWM7AsHNEEDdHHO5aK6x2PCrLuGNeaayqPCge2yxPPSnOK9zCMsGtUd6SBYzs7n8AR9B1DdQ8iIWYOwwe9PLAAEYh6KWchTPDsEwQknTWSax7PDVyEf6uMxZGc6Wp5rEyo179Elh30QPOIsi4BsOoltPnFilylMbPqmXqC7j1F5vHAywmwYGMdwvlEoKeIBNYsXkSeaKYbqgFy1Q6T9FIETSXZa7OBRx2TDJxRDWN0g4/FAwgVCl1zXYJVWcxXmUiPE75loo8UldwDv5x6jMB682BtKcrXObJPJpr6WMP4YgSOajVdm/zjOWjK+RarZbKJnJKJJZujJmO8qeaSp/ACAAYJBT7tcmsQe08Z5HqnPi94clhW2M6FO2LXcD83XsIEUhIT33fMPZwhS3dcGEEXct64j12i7vvk8uFtxTe9aY5LGGEoCX7Q9LeseLYdclOBH0XcH55/9kyNB+Gzv4lQyn6etPCnb7dhhS20pau3qNsjZMDA14RttJ8dkCnquLJyhpdMAz0YcRDSjkSQZDXbViZW66u/UWoZSdRlEHznNSF04VaxnfhABCNLpxsuyILu6aWfHdse14S+1cFePv30JJTgkY4LqgPzYs4BnrwqmijliA3ZF5LVsIfhcecEVyAOXag/x/hdwr39cbMtve0VIfM5fzLQqgmJmCnK5SHrItzm2bBgCC7NYn/yEzvCs+0Vu6Xim33e/qpOrSXWHJvJrxGxY3FsgFQrl9+t9gYzq7uqIrB1A0zW15/oAuMXlreBp98OQae4lC92mVVPUHCKT293VF7rV0E/B3b20qWjds7L3+nKVayZB1FgHveNPp41+/cxoVbaw3JGZ31q6r/S7naNHk5qovx465+wTkeEuCzzZk7bktkk9Eqte7sofrzjv7O5v7hXta5wQpSaGSDgwgOS66SaLYYKKkFenO1tvqZKpd1ythv9a72u06oaVmgQfFW5YMWvQ1RMEXCABClYx8uK3ujqcqThqPa2Nf6Y6+cabKcX0hM5pFUacfI00IzxPaoG9aEEVavbioQCCswiGUoxDKHCR1pEKqPprisc0WSssPhCX8eLV3deYDo61107RB31ALJcpjAe5X0YFkEWTD3BhZdfA68Aqdyb1eu2eZKh7mEMiIeE5XI1VvUwb9sXraO6scJfeeNyRfd+94LbkDHKZB0T7HdBZFbV6UMIYyvjFBjKxDeSj9Ehd/qddFW6/1LM7zyHxj6TtjR694c/W5LYspAGsCCNKU4rHeYycl6PNpE00vlx3D7bgYRQHHf5Q4nH+m9BgVH3DJeQR1YpDTChAwHEQ8GIAyHsBghVy3NizoTZWywbQSWdjGMoWmKsve3CfTa3m8mZJv1wc9s06qo1+slyqat+kzZk9rKZ+Q5G6teyprWspz5dkOF0GKt+nTT95sKtw811j6t6MhMZ++ljKxjfTs8eozqSNsdZNFLK3VsP4xu8KTH/dhZGCLIePmTTk/zp00asVbPoDuQTC0DwTgDgTC3TnLtH/Icu52sLSd0AkAEN3RmBDCvwsB0o6/C8xS7SX6XRwEN4KlvRMk+U8KFAqu0hv69obMG7r2Tl/dsOt/ll3/q/tr6BrLqwCFsyBAEjfnbsKLFNoGByl+o+OaJmyGlvLByRKWiREyiYTfTmV/ffLHyMy72+8TPgiDKOZa9G+8vY7Pbzj3091ylg7/e9rE6gpJyLQ153+RfpQwQnVcFWFZf357/UVlmH6fPoX9/OIO6SVZyLoMj1Vge0QgQBgBf03EcVGXZNrPilRhxVPMlbf7cJHploELf8fEuy1v499YgAR/RPCc7my0SY4hx1vrb5EwdKKZkmnDg245jWCBOon6YmTAEUnxXOiq2EFui9PycZpYcs2PkevtAY6FxI3+/OLOlSNGr/QCCDYBFNwkVPx4K86uliUMFDLBBkIUWZZz7IvXCxX63dmaqEeW15973CJSnGj+LaC2uFUkP5mtiTwqMNMq2GASxnMhAtySlRQfs1DSEi+GOxGeRzM81qWHMdHmjhh130QPen56c0XFivqzk6YOXyqUyZn3nFmvfz9xpJTg2Y9Tva2dls51tiF24BLJtvCUlZvyN/df3m9+wWulBzPXR/UzW0SKvVNbytrYXHuyge9sbyWwzyvpYJzAFH/49HdryqQhW0sVoeXt+i5svPTxa4njF+/TJ/2uBPLMia/yd4UnrZTRjHSYo/Fhwe8Sfc4pPIL6eASyKjo4BIVQQqNYox/FjaUK7d5Tfq/3er4131jycgspzjGLZOU4B0kD7e5DcZwKBTyJ8AghBGVYDPXacVGVmyDtkX5PHxXjz/wXqfjXteQOb62foKd9wwoVoT+ku603CURCgk2yXJbbq2Sabe1B1SvtdLX+mm6uuFfCMAl+DCeCOHFKxtDxJpEse/HAm9lnK0/MHtNaR+eqI0LlLFMzyNHUD4UQNlMyj5b2Gn04UXtAl7BRkLsAhfefU0aIbjJeEoLQP72XOPJArUQ1+oXyIxYOwfwmkaw8zW2bP2XY0td4FHsNICAm3muzvFJ6OPKruIGNj1Sd8Us4ur5WojqT7mpdaEFA0+nw1MtEN531ecffJ5urloghF1Ys07R9WGmD/lgt4+0nZrm0AAAWgGLuFkqcdzok5neZ1sK941qq52uYYB+C5/R2UnTKi1EZZpHU90DWzEUognx1OPs76mRI7JdWinK3v7OzcdBRNxHLzJ9qqUz1YlSVkvYP5lHE58ZFRQBCXMyxYRiAUjsuKmiSyAqjnZYZIYBLAQDlhKziAIabZCyT7CCp3HaCsHbZQRTHmyn582NbaxMey5xeABBE/ULZUZmI52qtlOijnugqZLqke8y3Fyq066L97v5+FO//ZvIY/+TWSn+sxzng4T6zDu89vS7+1dTxqMfr2H2by1Q21lr74qhRK6dBFLyIALA3Z6m2Df8X3v3a7SUy3bchjP+8ivZHCMy8QQxvylFFrbWIxFctERWeE2y7EOEHNIgVo57Imv7VHFPJW/fV5J3eF5b4VXd8Qrh3dGvNDDUdzOQhJ8dQzOtH8cb9YYnfT7BU3yJnmbgiecjmSJ+rX3jQe5OdlO0Vcf4UFALUSYou+lDMrgv6hwoYd3/VvDWxpWa+lBPmbSjmUNTvxYmaQ1eQ4XTHt7pjj96Q2xsy231gHCVRJ3laJxOQC0MgRH04WXNBrd9h/vfBbHfa3i6zO3uCrsq/mg3a/Q4FUOLGKQyDfJngd39GZsdnnSQl3qpLv/fOhgvRNIKGfB/dL7jrzPfUyr6z10yzVB75q/z1Sjm3NBZ9MnfYEtWeu2NQAVt0sN206aPCXc9/LFK92lPb/mTIWPxD3s/Txo5eUQ0gUjezpWzQXFOp7yAdfLOnMq9n55FNpXeFoIhaWEMpnqeEDG85EwiN9blnZGujP2k/+O9qX3X0LQF/VcIx2tlDbn8VYmA3gBBDeCR7ZkvZhLHWGuTTuKEHbmou6XLwb0JjycM4gXtbSXFhssf+oJMUHRMzdIaQGQsBhAiCYHZSdNqNkfUWSlz77z3B4max4ujpa2T4dmXMjrXWzVYGA6koz8kghvm8GF5/UJfww/Vs0hW5V3teIGFK9lpvLlRov4/3OkaikBepmeAoNy46y3OMfE9k+nXJQa+lk4BZzaGAEQ7RVUxwFIeg9lqJ6ufwgGtkNcCKO8PDXdR46asH+s2f/mz5kaWhQV+mGyPq5RwdJ2WZtC8ShhZMb67IOhwa7x5lq5EeDo3PXlmTO47G8FoGQX0CyaaNlJxupmRlaR7LbRTHRtMoXs+iqKdWqtknZI8OsBsHx/icMwnIGZwYladmg8M9GFlwMUS/sYFStIQFvC8YAu6IZf3muT69tCckXx1RqGb8bQdFc4xlT1dL1Xvu6TvvZ6FiL9NlXsQimBODvEbEMwYfRlTmhUSuE+bKiS3Vn72QPqmuUK4PQASxAwjP5C7TXjVo3+1gaXcGSQ/uvREs7Z0gyX9SoFBwm97Qtzdk3tC1d/rqhl3/s+z6X99fQ74z3wcRdMaR098llMlDNpfJQi9j2LVvCOPVOu98Y9lqKyk+JBDQyNlAv0vK8A/b2UqH2ZpGy9lA9Kwhd7x45dq4M2f9K36cbH0/cbSpSB467/v8nzA/RiYbKZl/iNPIntJEN30T1c/51cWd6ktK7fdiyIuSXZblOIQKH4ZXiHk2ngWofUtE+ouTzDWLbCRRvaz/wjaG8fbryKlvvq+Qhf5ygKbNPdloa5iALNLrXCTh2WFyJoC+nzjy+6crTyw6rzSwiV578GeIvNETuYJ+38YMemb76e9T5w1dzDoJyQsJ3tZ5tzcWxER4bVic39VUJ1Wdvrvf/Adyq0PEO5mf7WNa64qkXDDZJJLtU7B0LAQQPahL/JJGMU6QJ2cZsToYVPZ3Nd7OAtTnoETlFMcoFAyd5sGpinUodaCjrt9FD3pqRU2eZaGpaNxZlYFGeOju7zSGTBpxZ/UUa+WXMT5np5hQnW2ItxrS58Z4HJl/Lz0SbxQr6DifXVIgD6t+JmsqfXdd/j976yMuw2VJTfDaZ00cfueK7OzVv2aHRL9hEsusgr5TCMKQ6rbcQ6NYs58galiABUiOVZM8pxZxdOJ5leF9KyFpHWutfVTwOynHKhO89psEwiwHJrqk4gKZR0ISPnRSpLcrH92/BTa9I30Y3mjHRdVaxp9B8pyuWqLZTkKOjPI7Z/hRrNkhEl9S+QOpIsiFm0WS4z/z2MVr+RbJc9hkc+X9EEF4L0FVo5DHFQydEsAwyz5d4u/GQEcbX9lfQlA53O8eWyNX70xztj64KTLz3rGttTN1Ac8UByHmSMgrKqXqfd9GD1INdjWOnmEq97hwkjupjS+X+v1f0eRvWYGC3Kk4cfMFpT7x9vrCfgDltzzSdxYz31gUMdTewIo5NsmHUiUino4uVOh9DIrwJkoRFuVzeiOCLhqDvDiE9suNYtmPUoaOEbJj9hPiXwLamB6xHsd57DF9Xc1LGRS12UlxiZRldVKWTnTgZNFOIDol1xmuiucf6XOED3Y031MnVeyN8LnGmkXSM2sj+wfvaChYYhZJv3wldeLY/afWDO54INQVH+jYBzKWGTeppXJktUyzw+B3Da6ShRyEkMci/K5MCcsZnJS4TBdwjw2iuNHFccFoyI5nIe+rkWrXRvvt0+2U9KyS9vWrkqp3FHYg7tgRljJ9QmvtmJuMxWEzh90hZHU1b83ZOO6DxBFskt/6mpwJtpE/dDZmO+qa4HVEZzmbl15ShG4QMl0TvY67H8uaUZjqNsdkui36ZzOmFWzN2Zj0RezgS8q6C+sjNOGOW5uK144bdddQH4ovRFAgz71De58gk737HwfXRfUbJILsQ7c0Fn1UI1Nt1Ae9Q3wI1nJYl/DT9eaCIWL5rMFO08QLSj2tZvyUiGfqT2miXurB91bbI+4WY1hoiN4axNA2XNAIv0s/yG68k0VRlw8jm7S0ZwrCAxwBkPLhxKVieegvoUF/dBjtHbw9PPW9v3Leojgexzge5zCUbdfnemO2p22+8rnu+EFX39kbMq/0WQnNikR8QGQTya4ZYO+Kvv8bul6ph6B7iVKrjfHb27AQu3p1puvW8Iw50T5bn7+VZ5MIADHNlIwxBD3+mwcvMi2vOfcWhvFXrcjoTG5n+s1pKnn+vZSxiUdD9AofJs9bVnf2l+UN5xdd76DvejLzlRHJ55WGhT/n/mCYPnypsK/Z/1rZ4QEthFR5lBT/MonxnOxMp+7+rjDXZE7kgvNoBLXZKVGplGO0UoZNdFGigsMhMTu7K6+jv46wNYwPDXiHThx5148QQRYByIUjCPbVfTU5N/d3mjxPZE6XjbfWrErwWi9XKVzvfWOaSlbgBOGrl6jOIAjKpblabrWR0rOaoHeAAN+jDfpTCQBkTpys4AAClWwgjgcI96su8SuIom04mT2dBzqbp3oq98rnUlytCWkey62XFNqNsT7X4BDaN96L4mUeUlRGBPxpByLTPuhJnwgJFTwCOAbBPUomkBrAieZqiTI73d26oAjBzlbpk655qCC875bG4g/fih+9TMH7iTsbzj8vgmy0ixDnyYOBfgIxX4NYcXBJ//lrduRuelbFBTP8HM+iJNksY+j+HEA8jVL5DlUgkCKGfLhVJMnJlxmO+TpUbs02lj7px8kGCcdEBFGBmJXRcijuEvby+8Livx9lrZto8Llua8GpWi3PKpop8dEToXF7BN2mmquWNYnk+UKwdN+ZtZ9ZCfHFnJDI7LmmkudoBLOgEIqEKqTDYQk/zjWWPWclRYULBs5+zCv12ooXZl6zsuNGsLQnnvbbMzeCbzds0Ft+cMO3ese3bti1d+z6Xz8OhHJ8CPmYEydWTz+jjvqg6QoWYGGjfRtgh4f7PXO8OFbuwanq0KBvDIugzmKldoMQXG0LWnmscyaOuGv5lcvOgdNr/2WmZHlnQiNyUR6+O89YKrOTIvHP+tTmR2pywxokqsB30QOyH6/KVgVRvLVWojyjDXpjwwPeiUEUtWJCahIPpWaxLDs06O9/WhX9jVA+LLxnoLVJoaADxJuVh3Zujkhb2WBrVvQ0qDnTVHFvlUzjVzL+oRKOxe2kiNkXlnhoZXV+Wh6GHzSGJXYbs/SsKiLpnCJ84a4z32vvGHizyYORqneLfgUQQT1nlKHEZLvp11C/Z/CvYUl93k8ZNg/w2Ms7T61vDWV8E7w4WeJDMPM5lWGPgxJfzm5rt2+szxWe7G6ZSEJOg/JQZCPl+dmhEYev/DAyk7Jn5puKY/QBL1Ii1x1TsIFh+oBLsTGqr0nK0X8Ibvdko31OZXji0YrTUVI2KDsTEk1OM1ciToI07QpLJfI0EauH2RvaWFz/qo12u5w4ry26v91038N9Zt3x9cWdR/LUhr9XyjQ1EabKYYN5ZhoGIOVHsQYCQJmIZ+M8CFnEooCWcmwij6CuQqV+XYrbPDeI4NY6qbKNgFPOMipdwNcHRzhqd1hyW7accHXlg3OowzRME/BkCSy1ARS3mcXSs+3lff0cpoG6gDdLBLkwBkFbbZS4LEcdmd2ZXB3jV/SxGadTPKtHISA9BFUqMKpeb3t3pUwhI1kItFZLVSf7uCzLvRhVLmHpRARwchdO2lGAxuGQs9kJcU2k3zUwOyRqJ4NiE+V0sLxGrrmMOyvInUiSE+vEqnHz/nGzCq547ae9YSkDRlvrNE1i+bpYn3M2wbN6P4LX5WiiQkbZG2QOjMS/ixngnmypruznbO7rwQgigGHFOASmCqnmaHbA5+npmBVskOy2xsf5bGMFmwuZmRaR9EKO2nBduw6xN44KC3gHl8hDtiX4HKNRjpd8Fj/k6ABXy11xXuvpV1ImhGw4+3P65siMJzraubO+urJP5hpLnrdRogsmSl7S/lua2zrPQ1BVR0Jjdwy1No7SMP4UERtMwxEUQXlO5SDEJ2Q8nXxRoVuV5LVN9mGE8Vho3K725zdE9F0x1NEAHqrOGTVt2LJWgICtp49/fc+coUsqYvzOPaNstW1kWd3Vdbap7MkATtTXiBX5WS7LHcVy7REOwSZWSTTxHyYON546vkq/y5B6T6WtWSb013xjyQufxg59+peIPjqI8A/lLtUOgHe9OZxD4dv39Zsdv6Sh8N3R1tpXz6n074cH3WkKmonfHZ78u4qAjvYKBnw3j/Nap0X7XeT7iSNstzdcUGMQcLnqiPNugrwu9vG1xsLVbBDvc0YluizjccipZRybFECx+gaJ8oAbJ9qCcvEe+wQMQfm9YQnfdUfu9cZjV37rbn91RWZP/KArcm/o2v3x9VfYNV8Z+fjj1aeiRBzjRiGMqRergqmeFnaLITOQo4r4dpij4aoEjX+2v+aYSp96IW1y4lltfBTNMQXPlR8/MsFaE7cKk/zUk7l7d1jqFCshSlx1YUfkm8ljsApZqH7V+W0tG6L6tJyj5HU32+uueajSFTtea68xihCpk/z2MQTklRACaBFJz+dqIk78GZlC+xV0UDKjpeKTKcOX/+zGcRxCJAsgwP1a2WFFWMDT8GzG5NCIgDdvsqW8S5AFWcbymfEIn1UkD20rqRfznFjC0ZoIv3fCydCYT82k2D7OUnOTnA3GIgjGejHMeFwds53BMeZ/c876s/PLHFPpMy6CqmgUydvWrPCAJ1nJMolWjnOfjki95mHw9fprlK1xnCboGVb8b9sJ94Yw/gjBdr/gkvWILrrmes8vMBa/uT6i35OrYgZV3197NuH2hrOrfQRZKmbZOBpBzRNG3rVMeF7FBrBdp9cd8KLAjKGEm0cAzQDMS/FsGItirTZSUpqjifhd0D9ewAV3Nt8pHErGep1DNYx/XAAnii24uDiU8We1iKR5Br97Cs7xihxctHkE47sniOG1ZpHiyKmQiGMTWqpv9uCU6aIsLGdqa/VDOwzJH6V4bAn9HMZnz6r0/4ygPamyIJ0grLOTWqpucxDiypUjF7xwdKHuquRc7Xa4ESzt6QxwI+ggWO5G8Kl3bHDDrjfs+p/kA701F/x/Y4Mh6yxfIABxnDr+1SN79CmPuXHC33Hp8Fsb++2tmgAAIABJREFUwhcHPCsDGN6IQ17BQwiDOG4WcZyOQTCngMcVFvCrxlqq/jFy9MoJVy47x0+u3pkbEvV+EMGYDJf5xQOhidjtjRc0ryaPsd5qLBYHMYzRBXy5FrEkL9ltvYlHEIZGULeUpVNRACg3Rp3HASeVsGxys0ix86bBt7Zl/Pyc/9NjasbTD+ehjIC8ukQW+tWvLNvYk827IG+2qfQJL4abAhhll3BBtVkkv+hHMb8Adn8RxY/X6ruPzXVGFZVxSaGf/3PuD+LXU8Zd7OtsThjdWqf8NH5wvhfFksY7Gv6Zq4m6ZUV13qzP44e1nlNFwOfKj9VNbK3GdumTL5fUdmcpv/LDaEJL9ZOl8tCoAIajoUF/0IMTBIdgeJbT7D0YFv9sV2R39rGlCQTfjwk4YAsl9XMAaNM8FlCk0O6M8Trnbozqsy7Ja73qR0JncjvTbVJL1UJt0D/LixFFEp5JspDS3Yd0cVuFMjYxjrN2QlSqD7inQoD4XYT4goL19xWyyFoo+WEN7evnR/Fmo0h+Lsn7m98JAVSU59QAQekLyrCNXcWr7EzP6/3+Z21wrQ/DjuNAIKCAACKVMs2hSL+7rz7gne0gyBwKQikUCLUoeTgCgDLWaxdvjswoydZES+9oKKDifbaC/bqENpzi9g+j8ZSonxunbh/39hIK3vnKuFp56K8xARcIImgNyXPRAEDUQsn2mynZWDHHtIg4VndYG8/1czZ7E302qomSKzZEZr3SDv/QG+3v7CNupLVuiob2Z5bIQ7eGBb2JAlbb53GDv+vrsjwX7XOc+zRuKPZe8b7IrYa0v3e0b3d1HWZrHKcPuMexAHFwKOYleVYrEEAc0cR87aVEl+fZYcbSJSEIqvYReJOcphO9BFVbJ5bnp7pt030oZjsclnCZ1G5tZP+HEz1W+tPC3aOGjbmXSXe3nPisYFefecOWNMf6HMcmtFa1HSR1V9dBduPgKJ9zBocgPpJnw1AIJC5clH/3wPlDeIDs+Dln48yfojIfbJc7z1jywh598lvvxo0ogxh2IiQ0VLbnxzdHuSnyg2eyprDPlx0tVdF0SqlCsz3a5xogY5n4HYaUd681FqLd1g8JBAURfkdwd3iq9u7as8RFhb5UytJxZzWGe3oyxjqzQV+HqW+8zzmHA0iQQYGL5KAGoog/XxW+wShWtPxvBh4607Un7e+JH3TlPTd07f74+ivsqg4G3o/z20G1WHVgWkvlkiPaeJjiar0UIPDEDZFZ3yd5bQJW5h+uP9tf003l930RPzRid3TaSIYGhd+e37YzPOjSf4eJd/dkv7VFn3GTmvYlfHjp1/AAhknshJhL8Npk66L71v2ijq++zVbZJYzXrti049rVE127snZPbqm+NYT2TWoSyYJelGT26NPMmyIz0j8p2G0MYtjpfySPj9PS3qKZ5tKrEjJe+Q6hv+5mvbdRPK/y4bgR5XkxJcDFEOLcY9rY3d1pd2+2/8/OL4OtTSMiA67JLIp4GQR1UDyvYxHEuwsVbUfCYtrgBXpyzWguf6DNdihmxAEUETwXLtjuB4Q41ZkPzGsqeenXsOS33k4cXYBzDHLi1Lc5Ww0ZK6J89sgsV8td40auuEXQ6Y7Gguh7a3O++rgbGLuJbmt8prtl6SWFdq0gQyCxs1PiEz6UaNHQ/j4C/4Afw5tlbDD5c1L50YO08zEXKSqQ0XTSdkPqW6Nb66cikMcvKgxHx1qr799hSH1vjLVuijzoTy9ThG6PCbj7Selg0g5D6jsjW+snkzwvvm3cbXfdCJb+5kW98dHdGzJv6Hqjv3rLB3pL7o1xcGN++a/3rSHrLDvlLH3iwMk1b2yKymzDJO14hZmrBw7lgtPclLhA73Mv5BHEXStVbSBZTqrggqntxAsLG4v+dVYV+fYFubb825hB1YIMHeMhtp/ZcHJTVNayvs7mPrFex6xfIjNOZDmbl6S6WsQXVIbiGK+9VMpzht36pC8EhtQ4j22ghGfDvDjZwCIILWVpA4SAD2UCk19OnjDngC7BujNn/asiyOnOKCPXDnY2LcZ5XkYAKD6DEnuN+oS8nmywRloaJoYwniEVsrCfGPS3crZEj2MyCTnpl4RsTWebrGu9c01k/0f/WXwgtlIasjHLbU4XMvx+jOpjWFx7VuYipYFvYwfBFbX5UQd0ifwv4em57xbt62sSySt4FHzck3Zc+WE0x1T67CVF2KlKqTptccOlUV4c9+/TpayeYS6dlqs0fGmUKv90GX5/e/Nr59ThkjivLTjM1hTVIFGe/1fsEOTO+nNJHIZ/XqDQXrpaW/7MR9xEAX+QDmYQkFWfV0W+18dhegigiM9GiC+IGF+qTaw4aSNETQMczc8JLPeFCu3aPq6WezDIS88r9R9F+lx9ruZ3HpxorJaEnG0Sy35HBPBndO3KB1dP+vpaz1ypa19nS594j3V+nVS1y0fgrj4O80MIhBIEIBgHERsOoM6LEU4fjpP/ih+R39dpDExvLk8qVoRuKJVrBVzdtkuQOw+Fo3Aezor97CGp8LfVr+1j7qg/3woR4EcAJE1i+X6D3zWDQVBlvirCne5uIRRsEHcQIuM7yWPYB6pyIxpEslfb/e7/wq7iQFAyzVb9lBOnisxiWXGW0/zkPl3SWzE+5/PHtdFfl0pDk/9Rcjh8e3jK2x1t3BNdU1ytibEBxwgOACaAUuaTmogjV5ZKUuaalJlcYLGZlGabRZI2GJRQ2hsd7vdNFEjGKuUhlz8cD+qSRtaJlGN3nvle/3z6REob9F5c0FSc/FC/2ca76s++07GvujtnJXht0TE+5yAxy0ZIOTrxsYzZC3JD9D8MtzWcfLt4/8AthrSX2m0ws7lyZZlEc+DhPrP28Cj4emX1qeVKnps91G560ExJA30dRrFJrNjTQolr01yti2yk6PzJ0Nh91/LZNFfLv+ql6vwYr4PJcLdMKZKHwRZK9GOkzzPngjr8GwBgtzP7u9JfcV6nIdpvHyTh2FAPTjWWyENyWknJdZnLuyK3u+O5N2S2j9nu+kFnut/Q9f8mWDrAbn7lnCZcxkKwY7S17p5YnwPsDE+tS3K3hvAo8sW1SIr+bH8J5b/rI/sOeuyFieoh6yzB7Wc2HArieNPPPFrQE9+qkYWGTWmueDXK5whwCDB+H9lv82PVp58vkofxWySab9JxpNtj/f/CZwW73sX6bhbzrI4DgLuo0DfVStT9J1pq/F/HDZLc3nARbjGkle0KS9EvbLz0rooP+DrTs+OYHWZrGC1jaAMOoLSBkp8RcPu78vxfvdfqzf1LotcaG+1xDsMBwH04bj6rNByvcpglPfGrjnpezXZdGQdzjKV/M4kUx24fcPO3K2pzE5Y2FXywJSL9b4Lsm5qK33g4a+ayAkW459OLO2em+K1TVuHSH7uj6/TmivtRCJEyuWZvu74C2aCTkBSqg95B5arQTXEexySCCSQGcaqsQqY5kOVqvWN/WMJbo1rrbxPK9icOv2vFnpzv3+IAZOQcE99CifLNlKxMIP60E+ILx0Oj9/V3mPob/O7hcycum3IjWPqbpXsjoNMbMm/oeqO/essHekvujXHw18wvOgBAJgAg49//SwAAXdo0dHNj8J8ktzNdywEABQAAIVDRHWKhbvvskHUtx4db6y+9V7R/4ebIjMeutHmoubr/KJ6eeUkeuiHJY5sscC9VyNQHk7yO8QgA6J6wxNXTzZV3K+jAIAbDzCyC+By46NKCwYvfW9pwIWZFff7HWyLSn8t0mjMTvbZ5lxTaDcI7CJc1VSyRW8IDnkEMQAL79UnXzSaYbSp7/IIqfIMNoTwTbDUP7DT8hil3a0PhN2VK3SeRHvtkC4TmMxFplzPhuuk/YJKlapGcoVN4BAkAADEUIliJQvPT4QBj6c6GqON7zyvC44fbGh51E6RfwjJorM8plXG0R+2zN/lE8owWUloi5+jkreHp0p265M8OnF674qW0ifVDHQ09Ari/ckM4q7n8EQ+KNTRKlBeEkmMIIWIUyfMTPfabczQRn5nEimuyg3Y18CIwytdKNCll8hBVACOd55X6oJBh+HLpMcQolm4oUlx9k9+VzevV+hDjOWxmS+UTrYQkPyzoGWWm5MfUrLePB6NqFEwg2c/zECEoc41EeSbF3TpLzjCDAQoEzCaslRTvF8iFUjy2qQxAA/v/Qqbi7vrb/2YwY3xL9XwlS2dxCPAI2KIAxVx2nChwEaJaOROMUDOBoQiElBcjKgieV9kI0dnjuv8p/27XdaRUJjb4nP+8te88LUdRGW9dOrgl3mvdSQAgVjH+PkXykLYsyH7OlgedOKGkeJ6slqr930YPtKjYIPNk5UninDLso3a/66kPdGbrzuQOtBuHRvmc0zgUcUs4NpVGsYb1Uf2SVscOenF2U/HYR2rOaHaHp/zuwKIzmZ3pdK3fBbkLUL5/eMAzmkYwq5AFLMBrtJCSM1cLMGI8/+ys5oq0RrGCF3EMIuEY8FNE5lo16xeYqtuuP6urQHTxbMaUucc0sZ/eYiyqvL8217AzPOXDdrnjLTXzggjuWjRo0ef31uftGGmrD+EA4schL4v2OjAcQJ8fReswCEgvQZYf6IQoJNZt/TiAk04Bq9lBSu7FeQ7KWf+3A50tS/KU4V+hCDjbXfv+WRtcr796uh78b8r8K/zgavresOufH189sevU5so7G6Tq5NXR/eGy+vPR/Z0m8HjWjLqXS48iZpFsY4FS1ztl+MbSZyqlmsTnJt+ttra2ug6dXFNUI1Ht288wxp6Mg6HWphEinrlpmyENvbc2L2R3WHKjNuDTRARcXgcTPFwUntSG0fhXXr3hs8rmmozxXODmclXoRoPHNYCAnPy1lHHW+c1lAv4mO9TRpHgsa4aJgtyu8ZaqnK62pzd07Q2Z/43zy/Tm8pVVUu3+B7Nm7v2waM/kDFfLvHb4GAF65lBo/IevJ48/+3PeD4+iAFI/IER2d8ZAjM8R0c/ZvATwAP9/7J0HmBRF2serquPk2Qmbl5xzRsGAiBEFJXqep54B/fC80zMrIIqe8Tw978x6plOQoGIOJ0pYEQkKSIZd2DQ7OzM7eTrX99TA4LLusoFt3JWeR59Hd3reeftX/7e6+j/VVRhinL4+0sy+z3N6vDG5asetftaygcWKzS9Lomxz73LKgic/FTvr8+xej3VPBHt0S4QmThhz1dV/3re2zxTftrmsqhQKFFOKAGZjFLPny5zub5F2IU+KdE6FLz5nwtX9DLP0YOW1+Oa4GQWrR0wjV6O99NKAXnGNOjj2/mUCAODhen0OAwBodG2dZvRPjR3SkeK2JFeybuLhtROb4NNizY56vWbnlQc2vXbV/o1XLSvo+4vdEskg61o5fiUFMFPF2VbWslx1jhDvlS0LI0t5+2duKdXNosrdRYryyYiOfeXuvOQi3+47ZAjjAmJqLJrUJTNDa1LljtuJ2brN7l4STERsAxDMd0viyBJr1gc/OnLT6xY19ppQvfdSQNYvBRhaFKnv8rze80ZEKk/OT8VP32L3vtU1GR0NZLHgi4K+fz8GDQGyM7RHTnQhA5liV6ev2mJAeEqw7AyTKl+4z+woHxSr6cypCveRyfH8t52HX7Jgx1ceH2+TP8zpxfeLBxYNCVdOmHzSZZFr9n9/f2vOo/6geEygbHy2lBhTZrF+EaF4v02VPJ2SkQkSpP2f5PZ8uTnf0dRAe3C4ami3ZPiCz3O7J3eZvWUQA3xdyXddIQTa8jbeKIXky6oyO9G3564tDu/rvRPBiVZJGhrkLJ+VW2yb+kaCv9sJqLW9oDLKx1pWBjhz2aBI9dUM1rwCRZf8ZPMuyk3F+ngkYURzdJfh0xSD5nBs6Bg94jYWk6xzmy1EeuQKybEUxuwOS9YSmaZSFlWxdYvXXqwgGPOz1nWVZvuusgYeQyZx+zrc8qmB/f8+46Sr+lO05l3y3aLPfZzlQb/Z6h9fve/mJEVX7rNkfd0pFR7hkYRTk4jWFhYO2iRBKvbHso29Jcj6P8ntflh3epx/c2uWrDU3OOY7xZtKjPObbV9OHX7JORDgyumVPzmuOLDJ/2VOt+fqtpneuXqFuLN7onYw2ayjzOzcTjYrq6+ZTK1FGQ7sMbvVXDFuKkhFaRWhcN2ZsMea6+TK7XfVsJbvZoy6pOdTWz75oG/Md/HHub3/nYk7NrD/rBwxMX63xR2wqEq/1zsNjvZKBG72cbbX/7J3LfBxFkFB1KJalj+wzeZtcgMvSkheNzgVGb7D6vl+hbdrQYzmi27eu0ZOUmxqrzXr5tbU17EyaOw79YirR8zm1kFL2Rq5/jpm6dBw9eAuydCkzXbvvnKT8+zTggcgr0hbIIDgaEtcHGt7nRooPWejo+C8+d3H9mVoZvvqlS8oxe6iR9cnYnJLjKKMzsbVlE62yUKvNd7On/aMBS7JF+KeAybH17mpWH4Ya4E1BX3Tjym35etYGTSUC5lIcKoqXrjF7n2DrIvZORmZ8U7BgD8PDldPyxcip9hlyfWpp8e8iIlv0SPleuSqR8zfYv9CNoiqYa1brxw65e23Nr5zjUsWen+S0+MVcq7kmqhClKzmrWRt0dNqWPO6JYDa1JoaOClQPo6CmArTXOVPjuz0mubjavZNdsrSwBKLc/kBIQHyeZvcKxGaGqPZPV9md1tYJMRyRgbK/nr6KddMIsc/8dMnZw4LV8z287YVQY4r22HNJpNs0q8sRbKc7dv1+JlnX5tnmKUHmbT45rgZHZAeMY1cjfbSSwN6xTXq4Nj6l4aMUtJWLTEKm9FdHT6kI8Vtaa7NNUxbrNlRr9dUPrTti7eGhStO+iS31xHmQGYw1C0rO3Gmv+QaRlPdZLslCDDlZ/niH52Fqyb4d99eYrZ/aFVUd7YYOyXAW4u9QuIMCmOTAkCSBoAPsabi/2V3W+KQk9aTA+WX85rqlrGGGESpPs6yaq276JujNTSvInRe9bY7WU0pSiBmHzFnBYrey2I1r5K3kPURd/aLBqZVA1DxXX6f9C+rbfk6loHmoIi/f/d4ze84jPMjFPudTZWGQAxgDEJfrclWUJSMMz7ekqzmLLBvzC8nGZ66cdDEfRf6trfK9G0o1zMCpZOcYmooQFDFGkAyhQIf5fZ6prmMmnP+JwfLzsgV46eoAGgIACQjOrDK2+m1KMU1Oou8OXEbypHMLD3ft/uvtQy/lddUu4qoZJnJurWzEBtqkqWiFxjr678D8klZYmoUhECBGNKUpmTJiApiCFWSX1UzdFf3u1uba1OM9YjbnJjnVe+5ilfkTgAADCBGcYrb9UVO9/Ss78ZembiDw75n7+s9floty+V9WvzmK4uK+l9OPtOXbPSWDJ/NaIqTbKDBQGDRMIYaQjGsYSRTdPCj3J7/bm9cTwpVnBpgzef/adBEFwAwdm3pOs4lC9o3ni7P192crDlcm2rvht5vSdzzfLuvJTNPUzRTniMkz6YwdpWbrG+7JGFomdnx+UZn3vpMv92am7hMfsTQUBFMTRl5ieWt9Ut9dlUo/J+322KS6zSEB+cK0bNZVcutZTiVBgCsyyrQeFX5dkzowPiNjtxPrYo87kdH/kIN4fQPTk29SNx+du8V3eOB/iJFUxhAWkSodo/N/ZemPtuUXlv7+eMZtyUaaMn56BFXj5htodljra2OwPWkYMXpuUL0tDKTs2eOFCcbdH+72lP0eoQ2JfTS6+jaijEVvH3GLYMuGEWr8orib14oWljQ74qKUJWzNX3MiHDVqKJk5Owtdk/6epOliDkKQGJRMnz+Hsis35bXo9HlOlrSRnpfZ1B1WbfJavyKnRbnYoliEkMjvj8nEbfbrIp9NZieZe+QEO3zcdavv3UXHXUXdr1zNWq2eT9wnFFTOlmk6MjMYTOe/eC7N+9LMkxVsavom67x2s5DI1XX0pqWFWPYrQ5ZGpmkmZ3/oewvubPzmnw6q7m6Pat636VWVeqlYhVREKkpxFR8mtvjJfJ5XlXZiyq3P3vyqbPGkP9fsn7hTUjTuG+yuyxvKP7M8q0vvNW1T/c/3DO16mjfb2zw1NzW+eVxLb7hbuZX6RFXj5jkdDpSXCNXfdrL4HpsXMnjmD0a6BtaahQ2s3vpUCZsaxiQhcWPupNjS/stfNX9J7/SZcTXl5RtqcIQpvbYXEu21VmjsP4NTPdkbWeINbjHcnANPYsqs2dV77lzq92bfvR9eG3lHPng4PB/2WJiLIM1d6XJ+rFXSJy8z+pZknlMrEc81LUmUWuL5HQnSw00+Zrg3zeD15R8syz1WesuvK9vPHCWU0ydCiAStzg8TxekEsOtitx1FWQ+DuR129RkwBYecCwDzQsrd94sUnTIoQj9frDlvDA04rtNQZQ/CEFZ1JTVw6SKniBnTb6T12/rQzv+N2aTPVeUKbp0n8XZJo/hZ07VJil8jhzJVQCllFqc5S1B0JLzJ2tQIQDArkMaOdr3tCRu/TjEzMmSUkPDDLep2mTZkZtKDnAowqAAayleBKh15CbOhDW6IFlbiDWo7bW5DhDdAYhxRr96Mfi14zaXaychnMeqKhelTVE/Zw41lXcm7jm+Pc/c13fc8xpAg27bvea0NZ6iIzbgIRsZYIjUvdas/RndaYBS9jWgu+bm2lRu9d9vSdxNztzf3bN91YSzx1y5EQDseGrrx6DU5KBe7TwsfkXZpn9kYrckZkvybUlcsuSJDGC01OL4HkKk9o7WXFzJ24oLkpGzKizONjNL+0f8ffvFA3/83lkQHBmucMcQvefTvF4vqNX7O01Tk1cFeNO3uank2ftNDs7PmUoGRv39FETTGxx5O6o588oh4erLNzvzF2KoNcskyDBADOK3mrxXq4BSB0Yrf/HjnV5cf+24LdGAkWvzCfxWuX7h7fHisEjVXreUqP/k1i/gHCsDst68AtE11wyfPL5bLLzijfVLxCWF/W9tbVxi+pxZs+9aADRQztuLMdJAUTIxEmJsegfxS8w5nSua38LNO7K1uTY1frlcFc6zqlJXP29e7ZKEIVZFGiJDpiJCM1vNmty5ljVt8grJk1d6Oz/Z1FrIel5n9Dj/+vcHzWuJpo/6NXMdGyw7k9UU20Ujf//Ql8WvvFxqcX20xZG9faJvz/UMlj28qnZbWDjgqukVW58SEV3m17B/bUHf15s+q+YfkSOlsoTayiKHzVtzwGw/wugky+Pc1ve8SWvcReFvil9ZtNPqfucnu7fBtWynVPz0cIXVdVH3f1yf/gG1sZdhlja/beofaZhEx2YSHY28Hmz1iEnOQY+4esQ0ctWnrY6Faw4AoLFdG1tjFDanN+tIcVuTK3lE/sMmQDS7vvCVfzsVUNoD37qKThsWrkyvi0rW6txlci/blvXz2ldNDVzIguhxhtt1wGTb1D9aM9OkqT3iFLOFwZoDYs282ZHzfM9k+HQRosRX3m6LWzMgnFS58y4/Z1rjUOXOnCIVRFh+c66QuABgzMgUXSkhKrjfnPX5Z5JU3ZqZDk2JqykGjX2+f7SmT894YOpWu/et7onaccRE5BSlMMzyWzgx2ccCKf7DvB614/2lQ/eb7VKc5hLb7Nk/Xn7gh05fZPd8JE7TYlO51X+/tbk2dVPQnrhmcj09cGCiVRJ6skCzywiFIzS/c5Wn02cnEoOG2k2P8697YzS0tuqpDVkFzzik1DnDor5O33g639pSnbamH2jJd7SEwatFw/7y9vrFve7qN+GHH535PRatW6jtsLpXPtrztOGDw1WLR0Yr0ptctSSmXrmeESi52CaJZPOtw32pVZZdXVPhSWvcnZ/KmN7HmutE367ZNkUa+Z2zaO3IcNkQBaFgHLE7KlQc6oK07jtt7g97x4IT4zTfi9EUPksWmCRN1XyY0/t9uywN7ZUIDVrvzJkNIVKaw6J+vp97e552ds3uBnf3bk689tJeRq7NJaBPfR1rHTSWvR5xWxJzYcHAyzlNQRdXbW9y5/iWxG3ofMlmORCDS7o+/SfHvMeLS27ZvTpA1nM+lrgOWbCOqq2cZFFEMqFCS1F02WZ73ocbEhGtPY41jnadPS1QcoFTkvpymlKEsGaSKKYkQrO7WKza91iyVvSJhSaGOMuWYlfBUZ+g0vOaeCxtdbzHhr9mrmNr9p9tVeX880+6/I4Vxa/8d7vdszCF6MTwcNV1ZJPQAVH/lSJiyimgsQHGtMWVip3+cWH/Bc3v5Zp3ZGMMLq7Yfv8dA869usTsSC1f+1bxBwV9ro2jhu8TyLIBAIIllufvvPdo32qYpc1rk4aOavYNdwu/Qo+4esQkp9WR4hq56tNeBtfWcx0HAEhvwNPAqzVGYXO6mo4UtzW5Lmlg/df6XJqtWXz1A+8lEF36pyEXXvvsD8trKs22Ty2ynG/VpMLluX2eaO7AbUht5bBuqcgkGcAIBBTmsdgbaRoLAaADnPnzErOzuFsyfKqKqNj/PF3fbW7cuic2uXLn7VWcaW2IM5f1jNeeS2PVEmItm7KF+Jjvszo9W262BNrjzTHZCbtvvGYmMUtJfv1ioYuTiKpQKSpOpxJ9rQhatjiyX9cguqhvLJDYaXV9YdZUa/dY6KJ3C/q2agCmx0BTj5jtsb2O902BXgz0bK8CT1G/s/y7r4nRrGZWZDrImSM/OHL/3JwO+mg3nK39fFuYGa8VDr3x2c0fFLKa6qjg7OZh0Uq8y+xefeOQC3JGhCvfHhKp3KtXW7U0rldIOceESv9Pg1CMUWwJBzSbWZU7hSj+h2/qbMh1LBoYGawYky/GxmEIlJ9s3j0jwlUT9licrxWlYmdXA7jXBZBnp931QZdEZLRHSp0rUhRMUIyaoJlIBW9XXZJg32lx/ZhguSOWXDje9XUsDIxcGydgcP31jd3F+QMuAQCC6ZVb0hvq6anXjfaCC+/e9fW0c8dcsema/Rv6DIz69pVYsh5tCx3wqswKFEM2X0y/2iLm8brO1M/1rJqSmRrWaKsqF/CK1Dv0g24bAAAgAElEQVTMmlbvtWR93TsaurCGM29c5y5c3VRb6cWgI3NtDrPmHNMcBsPCVSMKU5FxVw2YfMPCH5auWFg04Kr8RNw7Olx2/RaH982uicioEotjnUdKFQKEgCseOe3jwn4PNuf7W3JMQ7kOjfiG9IgFryRPpqkQSZwm5y4u6N/gD9VjA2UTcsXYWTTWFATwKgDASvjSnAb3vjDM0pa0zJHHNvuGu4VfoUdcPWKS0+pIcY1c9Wkvg2vruc4CAJB/G3q1xihsTlfTkeK2JleyG/B1TYBotmbx1Q+sWpo78KVP87rd98yPH/C7rVlvJig2MjBa84ePvH0flBigNnfgNjTiH+IRY32tstKNAUp2kDGtjLJcRS3NVXOqxvdMBKeVWtzv/+DIPvzYfXMGLplzPad6zx9orFl2Wl2H17Lqkag9g8Ka6aPc3odvyFsSszmCaosB/KSqnbfEKbrigNmR3g3VqYjeHCFxUkDT/G6KtmpYA3usrv9lvqtXvHaCCqD8WTN3aa9/Hnow0CNmc7XVknZqi/Zq7Ps6EgO9cg0n4mNPURKXmRWJCbDWVNdU2AaBBrbZvBWVJvs97aWtWqotP2O9/oqyTSMlRMn/7HaS5Z5dK6VqzhLf4CwQJQrdrqeuWporOT5bTLoGRnzjWay6yQ9Tft627vus/CN2Wz4WDZzpL5nKaYoLA0xbVLmviKgD222epX1jwYuqAK4s1HAfP29Z4efMZS5ZyPexNvugaPWUat4q+1lrrNJk+05GcFlL9HAs+Ro12zhpg2tFVkebqdiculma138qOW5q1U9Lmzr+WDSwPKfveT7eOvrLNa92u3HIxJcvKdv6+42OvPiGrLyPh/y0YkNbsz2WXI/GQY+49WMOD1eM6pyKn7XV7nonL5noFeLN+yyS5M0TomesdXX6V0Mb9jWU8/HItSnNNPf931qu/aKBXgNi/v9b4e16/2k1JbcvLeh3F2Fxvm/3DSoESWJ+Z9j0jIfOSWiasjK/T3pN0bZ81ed6cO+D4DSANSZGs7vMWPWYVKVHDWf58itv1yOutacGSs/zSKnRZDMqTpNDNMY/AgxOAhC/Dl+a+4sfMA2ztPUt1+wb7hZ+hR5x9YhJTqsjxTVy1ae9DK6t59qkWVpcXNzr5JNPtvn9fvnaa68tWb58eayF/Un9w48wIBctWtR5xowZnnfeeScwc+bM/ccQuzXGZlNf15qYbWaW4vnzaVBGfb3BWbh4YeGA2x/96XPbemfuYyZZcvRIRiZ/mtPz4dShR8BbOhg6vab0QpecGpaiaB/AQDFhJS+G2H1f5nQ/YuOllsR1KCnLKcHyKxlVcSkAxigMzGTtyZ1299K6O0C2JGZTDVT3/WOJS2bedk1GJqkIpVQABAZrVhExNQsR//5Qi5UZGK2eiTHmVABFBmi8AmBioyPvv5UWR01LctTT0DmW8z/eNzCtMZ+aw7kjMdArV2sqdnc3KVVUxVt39YoHhomIju2wut/rEwvM2OAqeB0D0OLHpvXKtSVxx/tLrozTzMhuiVr7q52HyQOiPu2jvL7BP+35Fq535D9Qy5uieulKr7gtOf/6+j+net9lDJazEjRTTpY7CTP8mt2WrBX94oGp5RoosbB83COmxooIVWOIJEZTcgSKLvs8p2erd7E+lnwbq189YrbH9jrefazBVZ8ZkO2R6386Db/l/m1f2kaFK7scMDmiuULc7ufNkWuHTC45e9OHrxlmaUFt3fo7u3r3FWZVKRIRXY0wZlhNzfXzpuI17i6fNmecYfQv+tRWc7haRNk0rrb0KrssjhYhLGcAdu8xu1/e4Mpb1yfu79U7GiQ/UEAFwSSLgVWCVO07iH7fkt21RXsANEcH9fuCc/x7f0+riitGc6VuKTEaAigHGcv3bjk5sv56uBdW7rwlRtF7BYYNdk6GxyGgXQoANRlgdRB8ed5F9b/fMEub0yINH2OYRK03iZqirgdbPWLqZRgbueqjrfbG9ahm6aRJk/gXX3yxa3Z2NiPLMn7mmWd8N910U2VTxdPE+4cNyIwRS443zNKGqeGrH1gQYfjzXu001Ht96Tptsz37lf6xwMwYYkq/yul++NGu1gzgyePnBUJkiAopsZY178ts7HQsBiSvqcyQcOVJNlnKT1JMcIct57sgxx1hsLcm1+Zo7ljj5iVjnn7xwOkAYBiluMrv3QXFmZhWMWUZlAiMsMhSboxmqnZZsjeGeD7enLwaOuZYcz1eMZszeDUYtI6AHhogmXSNBZ9SEJ1M0MzKfvGaaYXJKPt24YDnBoerL99t965NUdR/WpqxXrm2JO6kyp23BBnzDwKNpnRNRkxfervt1hD6ZLx/3wW7bO5F22ze3SeSXskGXQNj/itqOPPqJMXURmk22CUZGW2Vpd5vseaXzN7OFWQjt66JyEkSpBIR1rS/7lMDLdWAXmxbooGW5KxHXD1iGlx/PeOlJXrKHNveNCBimnaq4j9OC5REVYpy3N13Avf8pve5BMMEPvb2pstrK+41zNIjzVLSlkMi/kEOKd6ZxcCy3+JY25zNLo9lbNwcrbU3bR0t518r10m+XTdBjDlaU9wh1lxsk4X+FIDUroObKO1wi6Ktb8w/2qRK7hjFVv7gyl+7L+SztnUNNNRvT6ra9dcwx2+uZM17h0Z8f6Y17Pk+K2/egGjg9zts7sU7Dm3My8qAmlizfd4Wu/dVGmN2YLR6KI3VewECNFCpp+DL95xkmKXNqZjmHdPejJejZd2RcjUMSH2MQoNr++N6VLP0ySef9M6ePTu3urpaysnJYdevXx8fM2bMLtKQkyZNshEjlWXJspcAOJ1Ouq6humfPnv55eXlMPB7XiNlaxwxNm6V1jVLDLD16h1/yl2c+NsviOLeUEiWEakTEVH6S2+OIR0p+rYFL8y5VRx5l5KrPzWFH4moYBPpogHDNSkbnF8iSd4vd/VbnVGT6gIjf/VFuz+eGhn2Xb3fkrhARbHL9vPp13R60dW7VnqsgArQCUVhBQC7j7T/QAIC+0cBlP9m8b+yyuUv10pVecY+VK9kVmKwJrUIkYIjJP0y5KevzD1V13/G4OWxN/98etdXc8zjW9mrse/SIq0fM9loHJzJXjCE9KOJ7erfNvW5UbYV3gzMve3So3LbWWbSlixDp+6UkzmnrvsDQlj7Xb4Pr0bkODVcP7pIKXbDF5n2rXyx4kQRhlNfUXPKkl0gz1V9kd3+7ob7geHE9x7f3SgQwv9vq/KxPPHi+RZEHbXDmPtwvWvOHHbbsN3fZ3PtIfkjF6AL/zltrOMu3NaypvFBMfJeXCgcBBqMBgBPhy3MnGmZpc6/KTR/XkQzIjpSrYeq1P1Pvt2LEt7c6OKpZWlxc3HXEiBHWN998s2bixIlZpBEyj+JnzNKsrCyazDjdtWuX+NhjjxURc5Qc88QTT3Tq3r0738CM0cNmaVlZmVhUVMSRx/yNmaWNS3zU6zWXPv3jB3/vHQ+V7rO6Pt9hc6dnUNV9Ha/BQNOXpaaPMHI1BtrGTbc+GiBcE4nUWaeLtTNKLM7SAGv62iMJl+YIcaAipO60uVu1yVN7qNkRoYpRhUL03DjF7im1OL7lsWLuHg9fSG6UPsrr/XSm52kPuTbdCx48oi1ytUkK3ysR6EcDlf8uq6C4reIer5vOtmBg5PpLAgbXtqmv9j7WorFGnxws/8ejvU6JXlK+pWJ4bcWI77IKwbsFfatu2VVsWwRpY2ap55czS5vbR5/IRvzRGP0a/cuIsG94UTJ8zha75+3OqdiIbCE+KcSZP1cwFHisZn+U27PBzQqPV64jwpUjipLR80Msv6GCt24rECIDnZLcT4VU4sO8nofHKITrBP/e39kUuecB3vK5DWvL81LhbICp6wHQvoYvz51jmKXHWqE/f769GS+/FUPLMEsNs/RE0UCjZukFF1yQ9fLLLxdlDNI777wzjxinmUfxM2ZpXQOVzBbNHEM+T2aW3nbbbWXPPPNMsE7ncMQ6oJkZpoZZ2nj3OfK16tn/3vzRXdmy8Gmxq+Cb43VjqNdN9/EauLTFpdbIVZ8bTkNb+nLt7C4Y1yMWOJPsYowwgDWcJbTf5vgH1LCvNXXRXurgpEDZqblS/AwIoQYwQEmKKfssp/sRywq0l1ybw7kj5WrUrL41a8z+Mwyt1mpgUtWuW1d4Ols+9/agC4WIySUJ7q6p8P7RobLI84z11dbGPZ5GodG/GP1LUxronAwXDAtXXbPV6n4TI6QNivhnhVl+g1WRuiUodt//srst+bXvj04OVYzNFaJnYrKeFwZUkqL3f5bbs8Glj86u3nOZWZU7s5qWoDQ1DhBYD1+ae2tD52CsWdqcEVXDxxhmqWHqnSim3m/FiG9vNduoWfqPf/yj8IYbbsjOPHr/5JNP5pNH8jP/b5iljUqyzTZ4ynzDyNdr7nt7/eL/S1DMiz85srf/2oOB1l+yDn6yIxkERq5Ge+ml2eOhLayh7hhqHIJg27HU7fHItSX55YpJlwYA8HPmUP3Ptbdcj3ZeHSnXjlwHLdHWb6W9OpK2jFyP7Tp7auDAOR4xcXKENR3Ya3buhRhOGxauDPnMlm+WaNQmwyw1jPjfigYm+PbOtGpSjyBr2phk6JBXSA7kVOzdas9+a681q8FNgn+N/oWMUci1xNfAGKXuNcYhSpauqdD3fcNV++Cr88ONXX8Ms7T1V/H2Zrz8Vgwtw4A0TOgTRQONmqVkzVHyGH39ok4mkyqZLVpeXi6RNUvJ+5lH842ZpWlaOpil/n999u0bv99m8/ztgNlZZZilDV9q9BgQ6RHTMB30M82N9jq2m+7GBnEGV4Or0W/powGDq8G1LTQwJlh2hkNO9eY0NbuSt4kIg2/XugtX6tF36xGzLRgYY+MTY2w8Nrj/bLcoDIYQYwmi6H6r6+ttVk96P42OqAER01/+8b6JR33qxzBLDbO09QQMU+9EMfV+K0Z8e/uBo0GzdPbs2e5HH320UyKRUDNGKGmAuo/M//e//w0RszSzedM333wTr79mqfEYfqOybZEORr1e827xyhcuWJHd9a81rKW2Iw4G6uZsDLT1uTnsSFyNGyN9NGBwNbjqpQG94nakfsvIVZ/6Mrjqw9WoWYOroYH2rwHDLP35DrFFN8fNdA/1iGmYbwfh68FWj5hGrvq01YnCtUGzdNGiRZ1nzJjh+fbbb2Njxow5/Gtd5lH8AwcOiH/9618PZGaWSpKkFRYWcplZp2SNUjIz1TBL28YsPe0/Vd+uWPPKiEWFA/7YUX85NczSI1tOj5tDPWLqNdDWK25HYmDkqs9NjMFVH65GzRpcDQ10LA0Y7dWx2su4dunTXu2dq2GWGmZphkBHMgpPFKPMmK159F8l9NCsHjGPRa+NPoYPADhiI6b6qBpas7SZP/IcNW4zYzR0mB5xWxOzzR/Dn/r8ntI31i+xvVfQ9y+GWdq4QvQYEOkR07iBOdiGerDVI6aRqz5tZXDtWFyN9upY7WX0hfq0V0fiatSsPhowuBpc21IDhllqmKWGWaqvBo7FKDPMUsMsNczSo2ugXZil//fPHxMPbfui8uPcnvcZZqlhlv4WNNCWA826PDrSjayRqz43XAZXfbgaNWtwNTTQsTRgtFfHai/j2qVPe7V3roZZqq9R1t5mqf1WzDfDgDQebT9RNNBqs/ToHuNR322NAdmcr9MjbmtitunM0nH/KeEn+CsiN+xbu+6TvJ7P/xaMsvY+cDHMtyNVZrTXiTmAN+pA/zroSLVlGC/69AMGV4OrXhrQK25H6reMXPWpL4Nr23E1zFLDLDVmluqrgRPF1PutGPHt7QcOwyxt5zNLR71W0+vmvWvWnR7c/8XX3i7vG2apMbP0t6AB4yau7Qba9fWgx02MHjENDXQsDRjt1bHay6hZfdqrI3E1alYfDRhcDa5tqQHDLNXXKGtvxstvxdAyDEhjZumJogHDLG3nZunoN4NnP7vp/YVmVXp9ozNv/W/BKOtINxtGrsaguC0HxcZsTWO2ZkfVgFEHRl9oaKBjacBor47VXsZ4U5/2au9cDbPUMEuNmaX6auBEMfV+K0Z8e/uBwzBL27lZOvK16tmfrX3j8Z/sOXPKTHa/YZYaM0t/CxowbuL0uSkwuBpc9dKAXnHb+41sRzW3Da769AUdiatRs/powOBqcG1LDRhmqb5GWXszXn4rhpZhQBozS08UDRhmaTs3Sy95budLr2x89/fv5fe99mipdqQBvJGrPgPNjsS1LQeahplhzNY0NKC/Boya1affNrgaXPXSgF5xO9JYw8hVn/oyuLYd11/FLL3++usLNE0rBgB0whiv4Xn+/Keffjp69Hviw+9OBQAsbeaxLTlMD2NTj5gniknUVNvpwVaPmEZ7GcbusWjgYQDAhPrFMKVLP7uGMY0gVJoqlMz7mwJVqZJ4rdyM41uzaVIzwgI94rYmZptu8PTgoyt/vPzAj+ZVnk73GWbp0WWgx+BNj5jGDczBdtSDrR4xjVz1aSuDa8fiarRXx2ovoy/Up706ElejZvXRgMHV4NqWGjjuZumNN95oFwThYwDA5y+++OL9s2bNWkhO6IUXXrikqbvtF+76qJe/YtMDfTr12zXtgSlzFs959y4ENFOcplZeMf+iLxfe896dFFIt0xdMnfvf+5ZP5mV5uEyj0CXzL35y2bxlD6sYxsM8epFXUa5ZkqZqAGjTH5g6f/Hcd+fE4rUuxl2wZK/CbuyvhG+mkea++P6pt74x96MZZiwMkBG785L7L/zvsrnLHpMBqoWoxz8TcN8AuyKfrwEkT3/g4gVL57x7LwAaFYPc+9AULJUD6m1ZFgecumDqHQvnLb+O0eSCuEptvuKhi5aQfCQVhNGDbz8mzr/qVLOSHK9ASpi54KK/LZ2z9H7CImI2LVQpEHXFUrMwhsy0B6fctWjuu7cn4rW5vNO74tJ7L/xg8dylcwCk1en3T37otXnLz7Nq8skKgImZD0x5ZPHcZQ8ijNUo7XpFFmtZN4UvwwAiwm7J3PfuhFg1x2lu5RXzL/jy2b/850GP1a5Nf3Dq3Dfv++BikywNPYIdgAk/lF+0U6acI9ktnYMwYMMU83kZtK2vy+6/93wyXUxWncxb3RsvXTD5zSX3LHsMU1QIw+5PC9T+/hZJmNgQu7gpWJqdtF1PQWyvyy5Bcz9cPv+CZYRddaRWrX6q7N7O84efYlekhtlJqahLAbMghsyUQ+xorFlFhv3+MDtMq9MfmPzQG/M/OleOVJ9tsTir67ILAet/aCDRdiD9oTF2b8159y4OaKapD0yd98acDy4yA2lYXXaBeJiSbda/85QpxylJUzHGeNqD0+4lbUfYhSD1RQXl+L6fHLmJoVQP0d1/7/lwOg/FgRJidv/u/klvHGQHQxj2TLNTaqtn2ixZtUR3i+e8ey9K6876Pu7G7rXtjdxAQdV+8YKpd7x97/uzWFUprMtOVmBk+99+fKzznOGn2IE0XoOUMP2Q7iKJiBV4c19SG2OHTN9fev/5Hyyd++4cCCl5yv2THiHszIowRgMwMb2O7jLscKLm/5wWZ3JKHd0JNLfy9/Mv+HLRvOV30JpsOYIdhOFLFkx5Il2zad2xL1pZJduaUqbVZReLR1yq1fUuYddfCd1MQ+y5eMG0W/5734fTebkuuyWPYUTXYtTjnxndAYDkqXXYCdD6PsiT9yV219zhtdphXXYpmt182fwLlyyd++4jsoZrd6zZ/Hi3U0eNteDUmRl2y+Yuuw9jDNM1+wt2S29PxCO5vC13RYadBlG6ZhtjF6G5V2/9+5V3IAguJH1BIBqodNncuQhClJKEeNVld3TDhV4EAcCA/IsBBPBwD0r+htJ/BwCTP1PVYXTSsudqNleXlrlt7jwIIUyIqaggJZNZ1qxsClF0TaSm3Ga2Z3E0a5EUORVNRoJeu7dQxZoSjtfWsCzHWzmLg7RBMBasysSJC/GwpEii05LlpSCiaqI1FQ6L08NQNCvKUjKWioYPxlFxKBaqNHEWq4Uz2TSMtVAs6PPYPeRHChBNxUIa1lSn2eEFAMBANFDhsrlyEURIkMVkPBULk+/EAGDyOQtvtZtY3q5hTQnFQiROATnfSDIahBAAu8nubohdQoivWHLveyVAU0zTFky797/3fTSZl4Xhch3dBWNhWrJ3fZyFQrZLSU7DEGNybKZma2n6y3IQWtdPdtxUJMXvcyjClz84ct42zFLDLP2taKAtB5p1mXSkG1kjV31uuAyu+nA1atbgamigY2nAaK+O1V7GtUuf9mrvXI+7WXpoVumnAIBrXnjhhe+uvfbaqRDCJxBCY5577rmKxm40Pr570bu94qEJSYwBi6CWIyasIcYkiBQtOWXBQmEN1rCWKAAQZ0txh4yQFqO5lElVWIsicgHOGtUgwG4paUMYgBrGHKOAyuSKSXMNZ05KEKkuSbBAgEGAM8UwQDhHTNhTEGlJhkuZFYnnVYWu4a0RoGHolpM2Yk6EWHOMVlUmV0qYfawlqUBK9spJmwYBCFJ8AiCEs8WELUkxchIxog1LPKOqlJ+1RiDA0CMn7BhAHKJNCR6rjEtKmqo5S0JFSPGIKWIowCBvjlIYI6+QtMZYVkpCpDhVmaM1FflZS4Qw88pJhwoQjjBcklNV1qEIXA1rjmsAqW4laSO2SZCcM8QoW4jbahmTIFGM5JBTFoQ16GfMMQiR5pXiDqURdh4pZQUYwwBjilFA+5kdomSXmLI1xC5Os6JVldlms1OSNg0AEKLNMQ0AmCMdYkczok2VeUZV0uww1qhsJWk9yI5P8Firxy5p0zCAId4cRYfYRVlWEhEt2RXRRGkaqmHNEeImZWfY0WyK0zSmPjt4SC8MJG3wS3Y1nCUK8C91Z1ZELshZowrAMFtOmSEGsKYF7DK6M9XRneuQ7gKMKcFqGlVXdx45aSPOWF12CYqRU3XY1bDWCPHPMroLpnWnMB4pZfJxloQCkeqVktaD7ExRhEFad42zSzlUAHGU4ZKsqrJOReD8dXRH2FXTpgSHAGiInZ+1RGG6ZmMOGVEHa1ZRWLN6kB2p2cO640wxSjukO9acFBBS3ZJgQQCDIGeOagCCdM0ipCXpgzXbELsQa4oxqsrkSMl0zcqHapawC1KmBIYQE93VZcce0h1h55YTdtLPkJrlDrGr5ixxBSHVI2Z0V4cdw0opRClOVeIyuiM165FTDg3AwzVbl90zK99xrCzfCSUASVcCWIApBUBNBQAzAKM1k6+DtvmzAKCopn5jAoChQWres2DiB69pYy48B931yAPgs+Uf4fk33Zr2V2UA1EkzpsG5Dy+gPnv/QzB4xHAQ8FeDWVN/h2UAVQwAZAEm5isg+dx0561o5pWXwUfm3o87d+8GLrnyMvjY3PvxssXLSOkCDmBE8iS6oABApH0kAFVigJI4pOZkADV06P/Fg99BzvHwdxw6Z6QAiDUAMA0wMYaBBACJA1gAqEwcCgB40fQp6fOyWK3AX+UD9/zpJrx6VXGD7IZ4C/EdZ18VPnitaER36XZOWQ7WvilGA8zkiglzgDOlSB/ikgQrxBoMcJZYl0TEWcVZUuuz8j7SEFreWIO098GAYWgd2XJ6tJceMfW62dIrbkdiYOR6Yt4YddS+0KhZffRqcDW46qUBveIa1y59NGtwPTG5HnezdNasWaMBAC8hhM4l5uih/18MAJhOzNOGbjSXzV32UP+of/Y2q/vNL7YVK7O6DZjWOVGbG+AtiS027/Ojaiv+TGsa2mZ1b+QwMvWK+/slKVYudubPHx2tuNcpidxeq2d/mOF3DYj6xqsI4h/t+UsLk+EJnVIRdzVvi65H3IfjpMgMGmP4k9X7rVlVsnsmgj3jDCt968y97eRa32M2RWJ329x74xRbOSBaPVZGFN5oy32zZyp0UV4q5qzgbbX7za5PBkerZiCsoo2mrG+9EBf0jAe7RGmTsMaRN2dsuPJvVk2id1o9O0VER/rHakbKCOL19vzn+sZrrswWE9YDZqe/krcXD4pWXQA1DLc4cr/wyMn+XROhojBjEv5H8c+eLSf/ZNYUapvFsxVAoPVJBAaJiFLXOQofHxqtuilLSplKLK4KP2P+YXDcfw4AGthsz/s0V4yPaIjdVrNzMwdppk+8Js1urTN//sgMO5tnf5hmdw2I+g+ys+a8WyjExmfY7bS4Fw6PVFyVZmfJXmvWZG+G3XKIHpikaXMIu102994ExVQMiPpPSbOz577ZMxG6KE84xM7i/nhwpHImYfeTLedruyp2y7ArdubfM6a24iHCbpfFsysOcHJwMjy4IXZVvH3NwGjVhRBjuMV+JLv1trxHRkcq7ibstps9WzQKqP1igSECRalf0NbnT1NTV7ullKnUklVZw1g2DYj7z4F12HVK1OYGeUviJ3vOcyNC5X+mNZXaYfVupDA2NcauCsDSkcnaU45gJ0Tc1ZwtutPsXjgsWnEVizHcWo/dWkf27aPD/kfthJ3VtS9Bs+UZdqs427Ihinh2hl2JJevjoRHfEex6HNLdd47Cu08Klz1sI7qzeHZJFB3uE6sZqdTRHfnxodTkqNlHcetHC7VnZdi55eSAbolQIdHdBnv+w6PDFXebNJk+kh2trncUPD4wWnVTQ+zWmbK+7qwpA4juCLst9pznRjXKrnD+yEj5vVmywO22uQ+EaG7noKh/vIYg3mzPebcgGRvf6RC7TZT5/VPE0O8YrMGtlpy07nolgj0TpGYdBbePDlc0yO4He+6b3TO6M9lqS8w/s9vAu9ZmIy2fsIvRJmFtfXYIhfvEg2l2G535z/WO1lyZYVdpsq8eHPUd1p1LTg7ofojdl8j0zLlK8k8mTaJ3WLxbVQSUg7qj1fXOgr8PjFT9JcPuzs/fEKp8e7qTvrBWVaJmijGbAGYUAFW/JARyWC67OGOWKmnv8Ogvqxmk5j2Hz/3gVTUixOmlq74i1qN68dgzEHEnw5qW+KcnWXEAACAASURBVPvTT5jOu3Ai9cAdc/Bzr79eVWCy5tIAwzgAkqxpkgMh8sMECMhSMIthnCwAtAiAMvvu2+U/XP57EzFLX1+0OM4jxFoA4IixW5mKV+SbrAUkTgwAUdU0zY6QCQAIqiWxxs1ybg5gKgWgHFeUuIumnAfPWY2aEG0yQ8ySOD4h6cvjzbmIxME4RUxSO4QmYo77xFTNhRPO9D78ryfhvj178fSLpkW/Ll7pIHHGjTkt0hC7Id4ifM2FN6ynNMz3jtf0T1GM/J2j4L7h0cp5rkO6q8awdHgqPJbU7GZb7nuFQnRcp1TEU81ZYzvN3reGRcuvZjUNbrHn7Blbe6D3OkdBZa6YcK93FN4CkRprqEGMQdaJOcgyjBf9TWjjhlOf2jK4diyuRnt1rPYyxgT6tFdH4mrUrD4aMLgaXNtSA8fdLK0/k7Q5Zum6W14pIY+ol1qdD4Ka8lvGA7l/OW/z5YvxHKgBKCGkJhg2ZVNEM3kcNUpzMbsiWhmMkQYw8POWQJ4Q80qQ0lIUKzBYpXlFYckjrOUmmy9fiOWS6U4CRSspipIsqszTGkYBzhx2SUkHhTFUIcQhzhT2CsksBSItQTMir6kMp8gMmU5VZbJXFQixXDJbNEUxkgQpxaTJPKdpsJq3BD1S0gVUAFUEcITiY05NsGkY4TjDJi2yZGI0hQYQ4Ure6isUYrnEEEjStERm+llViac1AMs5ayBPSrgBxoj8PcpwCYcsWsixUYZN2mTJzJFzhhj7WFugQIx5ZQxBkmEFYn7ZFIkjU8kaYmeVyaxaACI0H3M0wE6GlJagWJHFKtUcdkHOFMmSUvaG2JF8OFVhj8bOrCkco2nIz5t/wS5LE2wqRjjBsElzo+wYSYVQtdRjR2Z3yhBqDbFjsUZhCLSjs7P78sVoDtQglA/pziqLZjLjMEqbY3Yl9UvdAQonaFbgGmIHAEhBWhVoSszojrBzykk7afOfdZfKUiDU6rBjyYy7jO7I9wuHdFeXnVtKupAKIDH3IhQXq8+O1RQa19GdRvRLs2KGHaUBWHFYdxpSIFVPd1zCJouWxnRHzDirIvKk0yrjbdUFYiwbYghleLBmrbJkBkA7yE5NWRntyJoluotTrNgYOwHSaqo+O+kgO2KwBtM1eyQ7XpUZDQNQeahmj2Qn8YwGYDVnCnnkVFaGXZgyxVxa8gjdsVihyQz0I2uW6A6pFlVM1yxhl5uu2Z/Z2WXBSmY1xmguYVVFC3fonH2creblFW/lkhmlxCQk7NCh2ZYihjIHMVmfk0wSx2smX4fsZGZps83SZ8GFH7yKD6SS8sNPPsqeM/kCQIzR9xcv1cjsz/dWfQUBhPiiU84A5L/JzNIrpv5O+WjVV3T33j3TbsfenbvBlFPH49l33Apn/PEP4KsPP8XnTpkEyWzORDwOHrxjDu7crSu86sbZgGGZw397d/Ey9cF/PEqfMn4cuPPGm7XvV64GLy19G3myc8B5p5wpfbL6f6w72wOcWVngu9XF+Ifvvj8cQ5Zk8MrTz4B/PfI4fnHZQuD1ZsOLTh2PVQBUCgCK9FkXTp8Kbl0wD77znzfAvx95HM9/8nFwzqSJ8G93zMEfLF4K6rPrld1ZfuqMmekVCqI0H7OropX092QtAz9vDeQJUa8EKJyk09cKisx0JrOfy03W9LWCzOVNUDROIlrMFhMWP2+N/WjPeXtw1H/ZfpNzZ4TlnjTM0ob9ez1uYvSI2ZaDLMMsNczS+tWgh2b1iGnUQce64TTaq2O1l1Gz+rRXR+Jq1Kw+GjC4GlzbUgPH3SxtbGZpbW3tlYsXL04/xln/9fVNL74eBji8yrf/gzG5XU4/N1k7JsgwqkuWKAzJvD8IBERpFlUmT3aCBM1oJkVB6ec/NQwjDKNmyRKlQUiMKY2GGmQ0lfiaIMiwikcWaRJHBhCQR4HNmgIRBjBM09imKmkTgcSJ0YzmVCSkQgiSkMYc0AClkajkEfdDcdIxEJYgBGZNA8QsDB36HDmSHBunaGxXZOLbgSRFaxxWYfqZUvLIfZ04IoUwOTeTSj6JQS3DqM70eZATI+YupVmUQ+fM0BqvqAiRs9IwJMem+QAIUjTC5Jt5EgdjcCzsKKhBtgF2CoRYghQm7MiJRQ6zI20AWszOopEHlDGsbSU7iULkMeBWs3MTzm3IToC0ho5gxykeWThCd6ZDujsauxSkMQM0wGjpJ4wb1F1D7IhgEnTzdNcidjStmTRSEQBkdNc0OwRIof+iZlUlrd/6Nds4O0QeIU/XbEdhl6IozZqpWZrkTXoenGa33LdPe6z4g/Rz9Qd7FQDSz6wDDGQIMYMx8ZnTf185+TqQfgy/BWbpxcv/AyrEJL5o+hR45yMPgi/e/xDce/Nt+MLpU+CtC+4FxGx89pHHAJl5Gqj2g/KyckAMzrl/+gspYXzvE4/CT5YsS3//tD9eDp6Yex/o1K0rmP7HywGZWQoBgOlH/N//EDxw061gyeqvgNVuJ4/Eg4lTJoMx489IPx6/ftUa+PySt4EnJxtMPvVM/P6q/0Fy3Jw/3ZSO/cC/ngTFX60A826+Hd//j0fhoBEjwNRTxxPNYNKfkmPIjwjpzh4AMPuOW9I5/H3ufeCjd5aC6++8Dfz+uqvBW8+/DJ59+LFfsBvgLcTPnXIxUSyI04xmVhVEGoG0Qd1rRV3dYbIsRbpvJtccojsIJIQ0M1bgndW+Z0keVxb1vOxHWdl+06t3NWiWNmwfGn81CBgEDAIGAYOAQcAgYBAwCBgEDAIGgfZGQEyJ+2Ugrz1aXj9vG9IG2bdmzdIv73xrRbaY6L/Vkf3XDTvW9Z3tzb8pyPPVualk/h5r1vouycjQGM2S9UoBrapcgqFiXlH07LVkbewZD42oMtvKXUI8L8SYqu2q7OJVhS0zO34qSkX6B1hzMEeKe3aytp96SIm+SYpNygiJZkWyh1kukCMk8vZZXBu6JWqH+3lrpVNKeaMMF+YV1WLWJNM+3rG5Ryo8OMjxNS5J9JSaHFs6pyIDBESLMUTFXYrkCvIWX24qVrjHnLW+e7J2eICz+CyKlCUiOkU25rEpkrWUd2zqkQwP9/G83y2JnkrevitXiPVQIdRqaZPPIycKanmLLycVK9jO2X/sKcYGRVhTkFEVEwZIUxElOZRU1sE4tcN9JluVW0pkV7O2Ax4pUYAggFWstTRfiHULciZ/bip+mF2UZqOahikOYzrJMDGPmPLsNWdt7JEIjfDxtnKXRNiZq+2q5OI0hS3j7ds6CdF+AdYUzJESnhJT1qZOqcjgBGEHkWTRZGuYYYOE3Q7etqWPEB9YzVsqXZLgjaTZyRazpvyC3X6TY3OnVGQgYZeg2QhhXZ9dkLdUmWXJJUAkUpDMlpUPs6vmTdVuSfCW8fZd+UK0p4YoJUTx1XXZ7Ta71ndN1g4n7FhVMWkAaQpCslMRnLsZy9a+YmxQhp2PtR3IlhIFxOM+kl0sf4/Vtb5zRncYQBZjJkHT8TQ7S9bGHvGD7NxSIreG5gMuTXYyDbDba8ra1DkZGZKk2YSMEJnVbA0zXDBbSOSVWl3ru8RDI/ycpdIlC97wQXZWi6bwuxjL9t5SvF+I42uIXkpMjs2dG2G31+T6vlsqNCLAW6ossuSSKDoJsUofYvdDj2R4WPUh3ZWyln1FUqJrQ+z2mck51w4PN8CuhHds6pmsHV5FdCckcqp52/4MuzKKr+gkp4oO6o6wc3/fJRkeRnRHfEIGYyZ5iF2JJWtjN3LOJmtFlpjMCTImv1OVXA2x285Yt/WUkn0TNJtQ6rHbZ3Wt7x4PjahugF0p79jcNRUeXJ9d6mDNJtyKlJXRXYnF9X2XxJHskKbSVjWtuyPYlZnsO/NT0V4aQkqINlWTusvU7A7WtrmnFB8YYk1BXlVMKkCahpDsUARnCW//oWcyPIzo7qdd6/MXFL+HOQAYRH5MwVgyQchJAMg8wKRQEzZEmYsnz2rxzNILPnhNKxMTCosx/f6aFcQQhVdOmakuePJxdOoZp6Pbb/yrvGHlaur9NWmzFJaXlWmnjDuduv1PNyvrVq0GFIAormmpu+6+3Tzjysvgo3Pvx4U9uiuXXvF75pF5C9QRY06C502aiO67a57y8aIl6Pq7blV+f8Vl7EP3PqCcdPJoihivt//pJm39yjXwxWULcbbXS2VmlgIEtUljx4PRp40F5JH61V99De646TaJB5iJalqSnLOEgULWXD70uxJmIKBimpp68p9PmM+eNBGSmbLvLF4q3nbnbdwfZl0FX33hFeWZhx9H9dl1zy4SFpz9xxhdR3el1qwNXWOhkdW8tcIlJXP8NB9wH6rZAybb9s6pWN8gZwp4hUR2icm1oVMqPJToTkVI2m7z3IkUmhkaK3vyR1fenTPunZw2Txt4kY2sKtvgMlo/hB5x9YhJ8tYjrh4xjVwPqkwPtnrENHLVp60Mrh2Lq9FeHau9jL5Qn/bqSFyNmtVHAwZXg6teGmjwNq5NzdIbb7zRLgjCxwCAz1988cX7Z82atZB86wsvvHBJYzeR/3nwoyGj/eVfyQjJJRr29YCgsGsynBXgzMIei2vd4EjVqWSm3U/23F0sVky9ooGiFEOrW23Zxb3jgZNcksjssWbVRCneNyjmG0BmDG5y5n2bL8QGFCajdh9nSe3kLZtHx4OjaLIOnTVnmxnLWb3iwbw4wypb7NnFA6I1Y2yySO+2unxxig8MilYNILObNjnzV3VK1Y7ITyXMFSZbvMxk+2FY2DeWAhhssuTscGiSu2cilB2hOWW73VvcP+ofa1EkaqfNXSFBOt4/5u+tIIR/cOSt6pYMjcoWE/wB3hn289adgyNVo4iZtNWRu9khJwq6J8LuAMvLWznHxhHJ2pG8pqAdVvd+jJDaJ1rTTUKUtsWZu7p7LHiSR06xpWZnMEDxZUPi1YPJhj0/2nPXe+RU94bYbbZ695kgZgg7gaHVzbbs4j512EUovnpwzNc/wy5PiA0oOsSu1Or8fkjYdypht9Was81Uh90Gs3PDsGRkeIZdgjLVDIxWDiRzXDceYpeXSpgr67HbbMvfalVSOT0TwewIzf+CXRJDYXAi2L0hdj7OunNotGoUmeG6pR67XRbP2kFR/9gMOwVBtX80kGa33uJe11+IDXXLSa5pdlnrBkd8ad1ts+XsZoDKN8YuCOjQ8GSgF2G30ZG7Nl+M90+z4y2pUkvj7OrrjrAbEK0cSDYg+tbiWddDSQwkuqsy2eL7TbYfhh/S3c/sQtm1NKfsbEJ3XZOhUTlCgj9gcobLaH7fqETN0Prsgiwv76zDbpfVvV+CUO0fO8husyN3dc94aHRD7L63uDfna0oR0V0wXbNZ6wYdZpe9mwFaI+ycNVHKdLhmf3Dkrs0T4/3TNctbUjs58+bR8VC6ZonueCxn9Y4H8xIMq2yuV7N12RHdFaVqRxSkEuZy3pIoMzs2ZdjVrdmD7DyHalZO16yImNiAaHWfTO3XZVdfdzY5UdAzEXYTdls4+8YRyXC6Zpti917JtvDiNUt6kP4wjHGSh4g1YY2WIdJimppwImRb1cKZpcK85/D5H7yqhVMxSoRIm//U4+rp405j/vnAw+DGuXfhkt17wOwpM9PLPixbswIHfD70f1MuAc+8uwifdMrY9DXgu1WrwYyLZ8buvvsOK9ng6dF5C7T87l2Vy664jH187v1g8NiT1emXzjxixynyGP2rT/8bZOXlaaeOHwfn3fAX+N2qNeCZZYvUHK+Xmn7KGWDx6hXAX1Ojzp5y8LMTZk6X5j90P5t5vP/eO+cJX7yzmOwRBhMYSmSZERsAHJlpWqtpyTl335E2bx+et0BdtGixePedt5kvve5q8OqL/5H/9dBjsD67oZ4CMGvi7N0sVtlesWCnhvq7IGCDw5P+3pmaLRAT/QqTEYePMwul1qx1mf5uiy1nu4Jg0isJXWs4U+m4Ry4bcRQztCMN4I1c9RlodiSueg00OxIDI1ejDjqSBoya1UevBleDq14a0CtuR+q3jFz1qS+Dqz5c9TdLyTccml1aDADohDFew/P8+U8//XT0aDNuXrr/46FdEuEnaTHezYJoLczyJZyG7WZV9MRptgpijDisOqCGGYGlA6pGSW452a2W4crIjFOnLBalaDoqAhQlk5N4rGSRm+44zVVwquSmZdUh00wAUEjlNMVBq6opydB+EselpLqGWL6UwhpjU+UcCVHJFKYjAAFkUuQsmaJSKUD7LZqSTwGNFiATAggAShE8Foz5GMNXagCoWbLQKUTzJRBrrEVTPGRWkgCpCMAQWjXJk4RMWKSpWrsidsYAqiJiwgBhzGmqg1VkW5gx7UcaZqxyqjDKmfZSGLO8pmRhCLUUQlGAyexSsVOMZqo1RCUdstBFQiglAjpM8uE0xUmpGhdl+RJaU+0WVU6zI2ug0qrkZiEFkgwV1DQouWXhCHYCRcVIrhAizGuKk6zvR9ixquTmVGwREBXGCGm8JjtoTeOTDOsncRxyonuEM+9Dh9iJiEoKOB0H8qrk+pmdnEcBzBxkhwGrKU5eVaxRmqvCECpHsMOqR8SaplBsEGGy04vkESgmnEJUmJw/OV6ATAQSdqriZFXFmmaHAe2QUwW1LF/yMzukCQhFMEayVU51TTJcpQpR0qkQdtRR2UVptgoR3Wmqk6yfSNipKpQ9itCV6A4ChB2y0CkBYVKhuSB5nJpVFRdZOSJGcRWcJrl5FVtI3oSdCSt2Kq27g+yylFTXWoYvRQAwNkXKFSmUIOwARJBVBK9GM3EB0n6zepBdCtIhiECaHacq1jjDVyoAqO66usOqR4VISgEqSpypg+zY2hSFIk5FLJJUDSk0H6jLLsqaS4GGmQw7hDFr0tQssr6rgKiIgqHiUqQiojsFUYksOdW1LjukiB4eQyrCcKUM1mxEdxl2PFYdpF3qsguna/YguxRFxSRSB3XYxWm+nFVFDyUrTpXm/GRt0sO6o2m/ig/W7JHsqISIUQRDBM2anCUjJBB2pgw7ig6Rh7ppWXKbsWaK0WwVmfnpkoTOh2uWsENITGIqRiMATMpBdiJFhe2K0EnDUBMQEybsWPVgG8RYcynWMGOXkkVhzrQ3w04lO8RTdK2GoeJQxKI4zR5mJyIq9eXuH7SXVi8uoiGkiMYFrEoUhIgBiJaAJm+56Hqzbf4s2JLH8Cd88KpUnoyJFET0rXffzl456yq0tnitNmzEMPTQvAXqOwvfkTAG+H/FX5v9fr926cUzRBYiRgVYPfm0U8Dj/3qSW73iG83n8+FLr/gD9bd771e6duuGfnfFZejBexdIJ40ZTZ92xjh0yw1/kVatXK0Qk1fQNBFCgB576u/8aePHwZtv+ItUvHK1+uWar02kDzlzzLj4V8XfWGv8fvy7i2cIZD1WGkKazGIVsSY9/s8nuNPOOJ26+YabhOKVqzANEUU+p2Ksklw5iNhJl0zDd983l1n42pva3x96VHn4qb9T50+aSM2/c4763sKlWn123b2dkg9OvC6CyOZSFB1UcZ2axQg7FKFTDIKURptqyIIInKpmEf3FGb6MU2U3p6o2AdEhYizzWHYwmsZX8favL3xw2uVNzBo1Bi76DFwMrvpwNW7iDK6GBjqWBoz26ljtZVy79GmvjsTVqFl9NGBwNbjqpYHjY5Y2cUPZ1NvjAABfN3VQK97Xo3PVI6Zejd+RcjUYGJ3giaCBCQCAhxvqy6LXLBhimz+LaoFZqvV//dGtJfFasswrmDRpku3FF1/smp2dzezdu1fo0aPHT5nv2bNnT3+/358+jrxP3iPH//vf/+68dOnSEPn7FVdc4b3nnnvKe/XqxWX+m/z9scceK/rwww9rZ86cub+4uLjX4MGDzbfddlvZ6aefbr344ovdzzzzjG/Xrl0iOa6qqkomsTPfN2bMmF2zZ892P/jgg4WvvfZazU033VS5aNGizsOHD7fWza8eD2bSpEk8ORdyHiQGiUeOOcpnNgAArvsVjM2O1McauerTx3YkridCH9vUULEjtZeRq1GzRs3qowGDq8FVLw3oFde4HuijWYOrwdUwS5saObfwfaOo9Ckq4+JicD1RNDALAED+PeJ1rGYpCUbMzJNPPtn2zjvvBIi5Wd8sffjhh6syhip579tvv40RM/LJJ5/Mr2+QkveJKUrM09mzZ+cyDANlWcbEHCWmJ3mfmJjdu3fnk8mkWlpaKnIch+qbpeQ4YpDOmDHDQ/6bHEviPvPMM0GSb8a8rQODIXt8EZOVGLBms5kiRu+1115bsnz58lgj/bVhljZ9ITOuXfr0sR2J64nSxx6tGjpSexm5GjVr1Kw+GjC4Glz10oBecY3rgT6aNbgaXA2ztOl7yBYdYRSVPkVlXFwMrieKBv6fve8Al6Oq2z9nZsutyb03jSoSIKKg8MmnH11EUJAIQUgCoaXcnb1JjBAgSA+9CQJGkrszNwUCSAi9K0WkqlQV6Z1AQsrdTW7fnTnn/7zrb/KfLLs7ZWclkczz+Ki5s2fOnDnlV97f+1YtWFpmJ8sHIH3tdN5urka7QdrcHCx1/16bz67q7LGb0rh+VfbYzcHS8vtBNeZsNdrcPF///R2rMbbVaHNzX6vzrTaP66Y1rpu/16b1vTbvhdX5XpvSuG5cwdKxY8eqNTU1NYsXL+5x9GyjLMNHX1taWr7R2dn51tKlSy3q76b08Telvm4+XKqzWW0e141vXNcHSzkIg6UU+Eh5ZOn0cRuIKZXzd/uMuzYow3eJlQUJQG7QZCQSiVmWZUkp7b0Qf6+43SL9DtJm1YOlJc6ujXKP3Xx2lVwN1fhe1WizWvt2tdrdlMZgc1+rcyZutOM6bdq0hrlz58LnkBu7Hd/W1vZ1IURa1/W1jl2sGmNbjTY37y/VWVubx3XTGteKv5emaXWc861TqdS7m8K+VcTiqnh/OeGEE+r7+/v7HfGXise1hGVYcV9RfYe2UXn3Vd23N6Vz1sVfXv/nvBLyl3BxTdPOZYzt3dfXd7QjYFpRsHT69OlDcrlcn67rvQXvVMkCsPs6kzF2qK7rfw3JyOLJZPKbUsrtTdN8asGCBXZZaSV9ZZMnT26MRCL7c877Ozs7n166dGm20mz0xIkTm+Lx+ORcLmc4+lnxZqVp2lAp5Q8452+n0+nXwwhEU3BgnJTyACHEwo6Ojr+E8b00TRtMXIiDFUWZ297e/mkI7dpzYHdVVV+aN2/eWyG0yaivpzHGVEVRrm9vb18ZQru8ra1tbynlBCHEY5lM5j76XmHNVymlfNKxdgO3O3bs2FhTU9NUy7KWLliwIF8mHsL7M8yt5uZmKKIPzWazzy5atChTYbv5YGksFmtoaGjYrqur633sX/84ftbOkjHO/79D57pFH3FPx3s2ZyluRvAV/xFCmAU/DhKAXN8E+trY2LhDf3//yp6enuWOtitqNxKJ1KiqGs9ms92OIGyQNtcHSzEPWlpa9pNS1oS4x5Y6uwLPV4zhpnR2Oca1O51OvxjGvo0x+C84uyqaA9U6u0h0cxpjDEGXlCP4Eri/9l4opdxOVdVnQzoPWTKZxP66UyqVus3hGFZqa+TPWSHENznnz+m6bu9bgd8fHfqqn7MFa/aDVCr1Bn2zisYVxxd9r11VVf1be3v7hxWes/mfJxKJvTnnCzjn41Op1N/DaBOBjGg0WnvDDTesCdHnsPt6n5Tyt4ZhXBSGDYM129TUdLiiKAdxzm9tb2+HEC+CxhV9L8e+vdHbcHZfhRBr1q5d+zL5R2HsLwdKKeF3PGgYxv1hjGuVfA7sW7bf1ZlOp58Kw47/D/uIFc3Xap2zmqZtmU6nVxYE9CqaW+TLGJzzAxRF2Tusc7ZaNhwSPJZlfV9RlNfCOg+mTp060rKsezjn56RSKaytiv05vP+QIUOaHL5xxW2iAerrHxhjL+m6fkwYfd18zuZtraqcs66OteOGLyVYmkwmj5VSnqOq6uHz5s1739GfioKliUTiGkVRRkUikYkFxkvgzdXuq5QSWZ37DMNYUKmRRRvgXM45jHcgyhDgPIgyEYH72trauqeiKDcyxl7hnG8npRwmpWwzDON1xpgzaORnjmCibskYe5Yx9olpmsc6AlCh9JUx9h3GWJxzfnwqlXo+qPGmaVpUSjmPc97MGPuLEOLpMIKltAEukVI+pShKo5Tyh5zzn6ZSqXeC9hUOgaZpZzHGsKF+wBj7HmPsOF3X/1RBm/hWX2OM3ck5f1RKuY4x1qHr+uoK56zd1zGc89uklFOklPcbhoH+Y24Emlv2uNLvd2KMvZ5OpydUGuBHVss0zQcZY8jwHa3r+j8rfH8EShGAza9ZxhjG8wAp5Y2c8zN1XW8KOAZaJBKZMWjQoB16e3tX9Pf35wWWWvY4bJCEcDzjhYHOkuu25+PX+gZWfbS+vD4WizU2NDR8rbu7+8NsNutE7wcJQOafG4lE4uhrLpfrURRFXbt2LeatjdAJ2i5vbGz8GoKl/47xciWTybwjhMC7BGkzHywtmFto+3+klKcZhnFzJXO2zNkVeC8kR36TOLsc4/o5Y+zbUsqHDMNAIK4ip/u/5OwCN3CgvbBaZ5djXDHvd6e5fzidCYHmbMFe2M0YG8U5/3GF52F+j0kmk0dIKZcyxq5Kp9MXhRDMcJ6zsIMOklI+E4vFptxwww3xCr7XV/6cdcwtjCuSUhcbhnF9JfZLwdz6hDF2IGPsbtM0T1+wYEFj0O9F+9Z9nPNLU6nU78NyYjVN+yFjrJ1zPpFs14qdbruvUsq/kL15vK7r9tle0Zql9f8M53wa5/z8VCq1sJLvtSnZcM6+cs6HSyl34pxrqVTq7kpsAk3TzmaM/ZgxBpvzdV3X8d8VBcmq5HMwe81KKf/BOf+elPK2Su14vOh/2Efc6M5ZOr+XKoryqZRyVgFgK9CaJR8RoLJDpJQ9nPPLyT8MZW4xxsK04dafs5zzf0gp92WMvWaaprZgQT5kEsguPjjAawAAIABJREFUQhA+Fovdwxh7XNf1S8JKoCaTyZ2klA9QAPbOMBC7dl8558sQe7Es69j58+fnfbpK9tjN52x+fwn9nPUVBMNi9PuDSu+n7O6NUsqTDMN4PplMwhiaLqUcWLVq1W/vvvtuBMsCXYlE4hjO+RxsAqqqHuVA6sUYY0BY+rqcfVUUZSshxPGc87FkuARqEx1obW3dT1GUGel0+nj8/+bm5juklEs4508888wzXa+//jocEF8XNmvG2GLO+S2UfbERUGeZpjlrwYIFcws2Gs/tU9uLOOfbSimHM8YwBghABR0DnkgkFimKcgf6SigVoOwulFLONAzjDsbYgOcO0o2apn2bMXY5BR3X0iYziTH23ieffLLw4YcfXuW3TdyfSCSu4Jyv0nX9GjrAdCnl+4Zh4FmBxmDKlCk7RiKRlJQShvByTdOABEWQ94b333+/97HHHnOWXnnutqZpvwTyUdf188nxmMA5hyPzwMMPP/zIsmXL+jw3RjcW9jWRSOzOOTcgvK7rOhAVvtdW4biSsXWTEOI0y7KWL1y4EIFe33PAfjdN066kADQOxVbDMJDtC/St0Kamaf/HGDuT5lbvlClTgKi6iTFmrV69+ri77rrLibL0NMS1tbWnxOPxi3K5XBdQmoqixOrr67fY7fp/DN1hcERKzu1AZNn2lnUz/uxp+7zmDJairaamJjgDkZ6enk/sQCzt+Z7adT6Uc64OHjwYgdKuvr6+NYMHDx7Z1dX1gWma9jfCWeK7XSBVa2trh1PgleEZAwMDndlstksIgTL/PDWBjysfLC1YswjCIEE3H0idZ5999pIge2y5s6u7u/vqW2+9Fc8OdG0qZxeN6we6rqc0TduZMbZACNFWyZr9bzm7crncrIULF2JP8L0OqnF2FY4rsvOMsXs5579LpVL3Bt0PyX6ZhUSfrut9mqbpnPM/SykfD2q/2IsGTgxjDOsUid5XLMtKUjVLoL172rRp2+Zyufmc85PonEWFSIoxtmtfX98xixcvfi3Igv2qn7OYW5zzhVLKm3Rd/6OmaT/mnJ8qpZy+YsWK7vvuuw+OuO+rYG71OpA6q1avXn3sXXfdtV6s0GvjhQ73lClTvqaq6iwp5SghxOJ169bdWgQN5ql5Sk7DtsB8PdkwjFtp/Qear86+MsaQjF3CGDuREhHoU6B2C8c1mUz+DP2NRCJj5s6dC/vtv96GSyQS53POe2w7PplMHiql7GCMzXvooYeuDmIbt7W1DRdC4JtP1nX940QigcTRdMZY97p164zbbrvNRkV7mk/2TdXwOQrPA7LjEYA6uZI1S/Yx/M//iI+4sZ2zDp8DCPA2BAmj0ehYB2Ar0Jp1JuZN00SsYLBhGPATA+8DDr8rVBuu0EekfQw2xra9vb1H33zzzS/7WgAIMvwboAI/k2UymURzc3MtY+wMzvmejLF73nrrrcVPPvmkXd3nq3lCbaN/iBlcl06nL6MzINC3cvaVc45vhITcZY7gdqB2N5+z//6sYZ+zviYL3fylBksVRWmSUl7DOZ8rhPg65xxlDOMNw0B5iO8LBiznfAiyMIyxGY4gie+2Jk+evFUkErmfc341MtEUzLlTSjnNMIxXfTfo+EEikTgKjoZhGOPGjh0bbWpquptz/n26JaOq6k8KELeuj5sxY8aggYEBZEjWL1AK8JzDGBtZJKPu2qbzBhrbHillhDE2G89hjP1ICDGjo6NjmZ/G6NC+jXO+yAmrJ4PuVs75GQXZf0/Nt7a27qEoCg5/BM33kVLeIKWEI4fSPpR0Hep3XGmhAk15j2EYKA1E8BTtjymA2Xvqo30T9fUGxtiRuq6vSCaTV2G+QiScMVZDcxcZb19XIpE4i3Neq+v67EQiMVdRlF1wsKA9KeULOHQcaB1PbdM8giEwDiWcdNDczhg730FL4amtgjm1mDH2KozXqVOnfsOyrEdBHcAYg1P/VDabPclR6u6r/UQicShj7AeMsT9zzuF8z+GcY35c2t7e/oqvxv69WSOzhUMQY5Cn+SAuIcyx7bPZ7Bi/fXUGS/v6+lYPHjx4RwQjd7v+n8NuPHJbJaK49zKucnbc3csFgqVTxh42CKrxDzzwQPr4449fWVdXt1V/f/+qKVOmbH/VVVepDz74YOcee+xRD0V5KN8Xa/26667b6qSTThp2zjnnLBs1alTc/t+LFy+uB+pz3bp1cFZlY2PjdpZl9ff29gZyivHs5557btRee+0FtBC7/fbbV48fP/5jBEsjkUg99c1au3btO46ArPuAMJYPlmqahjX7R7sSgEqR5xHa+P4iWWrXtguSZ1/Js4vGNb8XUrD0cRo4jMcdQfaXzWdXPoEa+tmFcc1ms9inL7RRb5qmXSSlNAtKe13nvvMGQn/+gjF2RDqdNpuamm7HeYvEEWOsn3N+dCqVetFXo3TzzJkza3t6ehDMvI6SU9ugUoIx9rV0On2q36AWIUjgcB1rl99TchZosONUVf1pEJvgq37OFs4tBEsZY7CPcDYOITu0EAnkOiVgGyOwzRg7ykZTaprWzhgbgWRykHO2IACJ4BjK21El9CEChghKBjkPyAaAs32JlBJVJ+jnLQWIaNd3tm+geTlHSllP+2gOiQjG2JsU4PPcVuGNTp8D5zc5n7cpijLWUdrru31N0zYZGw6Vh5zzz5xjSXYn9pclQeYA/EIEtAF6QEWblBJVXdhzUeo+Wkp5dBB/1nnOhuVzUMUVypmvh9/V2tp6oKIoQPFjzQKosTCdTp/m1z+wJ81X2UekvQDgl2cURdlTSvkjB6jI97pKJpO7AUAlpZyM+UOBbQCesC/6BmYU+F3r/dmwbDjyEa+0LOvnNpqSENfYH79dpIrYdUycAchcLndyNBq9hXO+BnRtSEhIKV8LYm/iwUhyWJZ1M+IFUsprpZRvORKzrn0rvEHTtFMYY2Ps84nATzvrug4QmO/kud3+5nP23yNBYIJQzlnfH5d+8B8PluK5dsaE4Mqz7YBLIpE4AYGuhoaGo6+99lrfCDhN0zQp5SrDMO5OJBJHIggrpTzfMAwYSL4nLBZUe3s70Ij53yLbR9kdu+ww0LgjC6MoytXRaLTNNE0EBibBwIKz0dzc/GvGWL2u60m/jWua9jsERrPZ7IRFixYhqKVxzgEHf05RlPODGJqOgxDIukm6rk9NJpMwAlDWd286nZ7k14GxD39FUaZFIpEjnZQJdIBfEYlEDi8gSHYdDnK6YQwY4EIVQtzS0dHxNKFBEeDdMuC4wnj/eTweHzdnzpwBMuiBrkUJPRC8P41Go38pwltVss9OLhoYcHBgs9nszxBww/oQQkzP5XKj/Qbg6NC6QVGUky3LOiWXyyXQhp3pk1JeYRjGw66D6biBfnu/EGJ2R0fHEzTOcIwuxNqF4a0oysj29vY/+1lnFHxCQBhcZztIKc82DGOxw7lZqOs6aCV8X4QourKmpqYtl8vtIIRA4gOcoIcV8O56ahvv3N/fj0zkjYZhoE/5PQHfsbm5GUbNk1SC6Kk9uml9GT4Cj6Zp9gFhuu+CD3dfNGYbNSfct6ymuLI+WApk6bvvvovgONt5553fq6mpGdrd3b3stttuGzl69OimM844o3fevHnvFAgzleyvM3A6b948ZHDBSZZHegIRWl9fv83atWvfo5J5P+/NlixZst3o0aObzzjjjOUjR44cmkwmY4ZhrD7vvPOs7u7uvDHY0NCwNRCtXV1dftBENrIUZYbI8o8mxMdPEMRhjAEdfpNlWRPmz58PahVf11f97MIZrSjKdzo7O89sampC0o8ZhnF7a2vrCM75fYyxC/zuL2QMbT67BgZCP7sIoRTXdR2c67BhzqdvdhHtXT9ljP2xCM97yXXhQI0MY4yZKLvr7OycvHTpUgR3UDa4GwUn19OC+FlkyWQSbbzZ2dl5X3NzMyoEfsE5PzaVSqHixNdFiVnUAX6UTqdnO2wV8GJeJYRocNBIeG578zmbt+NRCbRS1/Ub4BxKKZ+HY9/W1rarEAL24QkOChxPY5tIJHbBPsI5n5VKpe6ifSVFaJ2rkfgNYhM4StvfUBTl76lUCoFcOGE7EApoit++4vfJZPJbQogphmGcrmnatqAMqMTxpkR0zl6PBCC4Jog97Bxw+ByqqgLthG/yJpKHlmUtUVV1PIKlra2t31EUJaLrui8E2KZkw9GaRUAbiZM37fGhgCnAG6BSsLlsPc1XKr/u4Jy/CxuegrF5m7USf1bTtNB9DpqvqLD5HZXhww89pr29/VlaH3cKIX5JPpOn93feROP7lfQRaS9BIhL0ZC9qmnYqY+yUCgBb0IgYZnNq0jn2eynl0wH8jA2+ZTVsOPDgwo5AwkzX9V9rmlbLOdcty/odqnxRJWYYBirzfF2O0vYuKSX8gJlIolXiz9K3Qn8visfjZ3Z1dSmxWAxrtqmAZtBzX6lqJ2rzwdN+iyTyJL97SuFDN5+z4Z+znj+s48YvJVjq4OKYoijKPnZms7W1dXsI0mSz2RO9BIna2toOsCxrPAypYsY+RaOBqluayWTO95IxK0MkaxtW9wghTkbQyM+AlyHr3qAZMo5Ora+vn+AhYLyB6M7AwMBTtbW1CBQiy49S/tXI6FiWhVLp3yuKck4QVB06SJkYPRqNzsjlcpegJJ94OB71ko0sJFR2BAt3Mk3zaJsHtTAQ5zbGhcIoZLzdwhjrgxiRjQLGQc45P1dV1WPnzp3rRnNQKGaU5yCy548zWFqGw/ALXS8k2H/zzTf/+q1vfWuoaZrHSCkH2WifQkPWbQwK/m7TLyBQ/iqQ2vbaIEc5R/QBZZstXAczZsyIz5kzB6Va0vmNstnsW2U4Zb7wjEISdApCYi5dpaqqZu8FTqfe7f2LCRfMnDmzpru7e76iKFdKKQ8HCgpBQs75Cq+I1UIS9KamJswhOOwIEgPxYSdRgIaxg+du3d3AvrQFniCa1NPT83F/f386SLD0+TP2fTfa2znUMAw2evTowbNmzfpk7ty5edEJO4C6xx579L3wwguDV69e3bv33nu/hX/fYYcdwOfJ3nvvvf4dd9zxX3aA9KGHHsqMGTOmua6uTu3t7bXQHpCmUHqMRqOc/q3/pptu6j7wwAPXGoax/fDhw1GKxZ5//vkuIFedwVa7L/g7AqBPPfXUN0eMGKHuvPPOr48ePboGv0cfnIhXKtEfsW7dug/sIG25wcX9I0aMsA455JBzM5nMIy0tLZdLKRMkbMOEED/v6OhAcP/3DroSP98r330KCH1lzq4yAkEbjJ2maaAlWa7r+m/dBrVwza5bt+71xsZGIMA3n10hnl01NTUPDRkyxLrgggvy/MeOffVimsc/8pJELbRf1qxZs6q5uRkIwvNQfm8YBtBZNl3J7Hg8fsycOXNApeL7QlUAOMFVVb3WsiwE4G1OTFT1uFZbFJ5dFAh4WEp5t9MOJOfec18Lzq5QztnCddDf3//SokWLQG1S0TlbuGbj8bjs7++v6Jz1+iFJQOVWIcSiIIkTQi7PRyCeMYbSyyt1Xb88kUiMVxTlJ6lUCtRKZa9iAh5kGwJVmrTnK6E5FwkhdC9BIjc7ngSE0PdtnHatS3dLiWfapaigrPo0lUqd4ScZXfhMoLZtn8JpY3LO41hnQavPwrDhivld6G+lNpxzHWSzWT0Wi81gjE0ECswZHCck51J7XpT7XoVrVggB1Wsk0ms45zPtajl6Nkr0QVfiCw2IZ6DKqlKfo9h7TJ06tdk0TehlzIrH4yfZ+7SfMSgmSFmpjwjbqkBE9pGmpibwAVfkIxauWcuytoP9V6GP6LYF4azFOYa9YAN/wfWHJW5oa2vbRwjRoarqGAfFoGtzZcSMivlnnm24wjULcUagYRljg6hC8J50Ot3W0tKyh5TyzL6+vgkOMe+S/S48u1RVHWJZ1h+klIudFTGwNznnb6RSKVAfVXRRPOIi+HGFe0PAhmEfzJZS7p7JZMZ5iT3ZzykXg3L2xe85W7hmwzhni6zZ+8hPruicLSNAlh+CgOdswE/57599WcHSvBEwZMiQrdrb2z8aO3asgow/Mh6c8710XQfniyusioKhKAN8o1RGAOX0qqoCvn6pYRgvuI1WGSLZ/E/9BMfsZ7mQdTu7lF9gjLEuD2U3pUR3zp40adKQaDQaSafTa7BIkTk1TRNlyBMcYj9uQ1H4dzwPGdSvCyGWcc6nQgU0l8vtqev6Q27fqxihMiFbgPQaK6XUMpnMg83NzeBZvE5KiQylq4FRTNSLAs53cM7/BrGvlStXZpqbm4GCyHooPywnZpSfk9hkhBDjGWO/45zb/LtlqSNs4YJiBPvJZPJoIQRQoHkkKa0DiJ21OYj9PX8vR5khMnkXptPpa4YPH96Uy+VguHkqnS+3DlDOY1nW7y3LuopzDuqAPKeM24FQigTdgdpcYCNL4/E4SkXWo85LvXy5cSWOKpSHqtFodDyU5kHEn06nH3Lraykhm2QyiYMfAdO/APGUTqfTmFuMsbSHNVv4GijRwH8gnhQzTTOPxNp3wYe7+UWWPjdr3zfrcutGHnPMMapdcj9+/PiPpk2bNuTSSy/d5sYbb1x1yimnLH/77be/s3LlSuvTTz/tOuCAAwYnEgmINLEbbrhhuzvvvDNPRm6X3u+00051J5544rDzzjsP6Ppeu8Qf7SLQ2tjYqLa1tYnTTz9djBgxgiPYiufNnj176wsvvPBTZ4DUfnGIRDU2No7861//Gvv888/lmDFjBErt33zzzR1xD9qw762vr98KAW4vpf7geo3FYiCD/+cRRxwxyBYgmzp1KsrD62prazvhKFIG/CaQ8BuGsf5ZnhcXoYm/KmeXi0DQ+mGjTP/NUspz3WhqyqzZRZMmTRq6+exSqnZ2oXwcwmmKogBhXkxk8wtLoZz9QsHXnTOZzERClsJBEB7O2ZJLDlUBpmkC6YF1fD1E2TRN+x8hhNnR0fEPt7Va7OyismMIRXRZljVl/vz57yUSiZNAf+TF3ix2dlV6zpY7u/COQc/ZUms2Ho9nqTrC9znrNubOvwOtyTkHPY0nG65Y2wiU9fX1tXDOUQ2RpiTVFUAXGYYBe77sVUrAA2rNa9as+ay5uVnCtvLTV692PH3X8xRF6U6lUkBGl7tc7c0y4lRuw1Dy70QrhjL86UIIoPqLCah4br8SGw4PKWVvVmLDFVsHuVzuiGg0eiJj7Gwp5XmZTKZj+PDhjblcbjFVNpWlWCu1ZhVFec6yLCRy+qn8+n3aX/YLasc7Bz+Iz1Hu49Ee+6CiKFOBLCWEdbuiKIn29nZXntUSYsqV+IhF18GyZctmb7vttkCUB/IRS61Zy7K2gGZGQB/R87pwcJFPQ4WT5x8Wv9FO0HlKcNpNlBEz2uApfmy4UmuWfPohuVzOXLhwIYRwZTKZnCKE2M0wDOhplL1KnV2wWUzT7O7q6updunSpmDhx4uBYLObJ3nR7puPv0FJp5ZyjMiaPYPXx2y/c6iJOVW5vLiVmtMFv/Jxd+GGxNVvhOVvy7Gpra9uu0nO2hADZ+jHwec5W8inzv/3SgqV2z4mrC+gBXIBZIwvnaVOBAQzBDs45EAzg/LSFhwIPTBki2XybdoAP/DRbbrnlRBuxUe6BLmTdMBQmIPBGB+3z2Wx2ihuy1kV0Jx9kJM4QBJ4V4lp1RWWUew8K6mm5XG6cW/8K2ylDqIwNCuIAQCONYoytlFKeSII8rt+xlDCKHSQHQoVEYpaapjnNrQTb47iCkmARuDWhhu6FX7Ucwb5pmihtBq/aEYQIftM0zQk22tZ1EErckEgkDoLTAmoGahcqjch0eklEQO23mHBB/mnIQjPGvgHUnhdkkt1FcOYVI0En+gUEc3Fhvp7jhT6j3Ljmcjlkz+eoqjrBLy9dOSEbKWUuFovBCUKpVBTZ1IB8N+uDpfnNmHMFvKW7XvNy46Ijv8b8lOE/d/o+b8QHMltZlpV76aWXhq1Zs6Zv7733fgPl7nZQ9L777utCkBOcpZ988smA89/t71PAWVpzwgknjDjvvPPEfvvtN3D44YfHbcSq477OY445ZuiWW26Z22mnnVzFUlBaf9BBB6mpVKoJSNKf/OQnA0KIgb///e9AqbFdd911eX19PfZ1YVlWz7p168ArBy7EkhcCsA0NDdsBgSqE+EsikZjnECDL74WJRGIc+KcZY1DAvkrX9d94WQflnvvffna5CQTZmW1QnhBf5dW6roNrsuz+4iI2kkf9bz67VHAghn52UVUEEpQ5Etl05YcvZ7+gTFpRFKBJ4GBkgTL1shcSh+LemUzmrMLEFQUmsYY/CsgjWPTsIo5piBBBnArol6f8lN2VOruCnrMe14Gvc9ZtzQY9Z91sELLvkDT/OtY/OOVIRMztp2X/juCmEAKo5a2hDp/L5SZ6sT3L2Jv5ILRpmvA5YL947qubHR/kRb3Ym3R+gVbsQkVRDvcSzHLri4MnGqKtf/WS7HZrs5K5VcrvSiQS3wtiw3lYB6AdAD3bHvC7pJSnVGpv9vf3c1VVASCwkc/PQZjHzY6nvtbZJbzFxplQ8L58DqCvurq6BkoBAxDEklLCDoLGh+WnZLyU3xXUR3RZByuC+ojl1mxQH9FtHVTz7xSAQyLxFV3XL/DyrHJ7YVAbjmy0kj6iY3/5FmPsM+JaLRvXcVuzlJyEnwy7CD6BJ3vTyxhV6x5C294IqpaOjg4AbFyvcjGoSs7ZMiKyqBz2fc66nV0VnrOlBMjyAXjXQazCDV96sBQxAqBJamtr1VWrVq3yw39JBwgMX2QKwXcKVAP4g3xxMjrH1QuRbGGJhNt3cSPrRnvDhg0b1tfXZ9nZGA9tImBXVnTHzvLE4/GeoCVxbv3w+vewCZXt54Yp6kUHgOu44sCKRqN/4Jw/4NWZ80CwH3gdUPb0NijJeykl8/LN3NYBcSqd7Vc0S9O0kiTodpYrGo12eZ2vHsbVy+t+4Z5qCNnYD6FDa+rixYvv7uvrg8rl+gsl6vvM/+DbAZClb9UMZLZGwPCWW27Z/oADDmi8+OKLO2fPnj3IWd5uB0tR7u4UWCpWOj9q1KjaE044Yfh55523Yp999hk2YcIEiLutv3K5nASv8MyZM1e8884737RL+kmsqSjP6KBBg8CpnHnttde2RND2wAMPXA1E6Msvv4xySyBLXwd3Gg5EIMm8fLxoNFoPFOratWvfl1L+TdM0lCtuIEBm77FSygFCKnlpOn8PzTFQDTxW8KPAa3ZTOLu8CARVa81uPrs8T8/1N3oR4iMuLZxd53pJ8tGZWFbgMIj9QiVhS6FOjeoPP3zfbiPjdna5/b7U38udXUHa9HJ2+T1nq7Vm7fcDHc+KFStksQAMnp3L5RptFL+PMeHTpk2rL0WPhLJhlIr78Q/c7M0gfXWz4328r681a9/sLKMP8qzC31Agaa9sNnuElwC0l2cGOQ9ojwlNKAvteVkHXt6nyJitF+cNSyiL/AnwGwIxDUE78D4iKLD+CuJzJJPJEyEyJYRAKTuU1L8AlgmyDuh7hSamTO25+l1Bvlc11qzdD/hdQogfp1IpCBKGFcABWm8K5/zPqVTqnWLvfMEFF+TtcC9ALdznthdWa81SwLTernB1+35e1mzQvro9u5p/d1LYeXmOm/1SrTXr95z1Ym8G6Ws1fW8v41/qnv9IsBTk4aqqJoUQfzAM4/6wNhbKNAy3y7UTiQREPJAtvC4ocihswnY6CEIn666W6A76S4TnR0kpX8pkMn9yK1n2MgGp/DU0QmX7mWGLenkd11wu949169Z1ex2bahHs0xoAJcCP0um05ifZUO67ua0DBDOGDh1a7zfwRGrMYZGgs2qNazVI0MmIj2ezWaB770qlUiAZz5fhO68gnKXPnrbPa7k1n4CXMwfUJxBfzzzzDPv+97/Pzj333I+d/KUIUjq5QQ8//PBGcIY++eSTa5cvX56zy/ARLKUy/GX7779//f777988derUgfvuu++dUqJOBWX/yChvcNXW1g5BcPThhx9WwXG66667fnbIIYcMS6VSNQjq/vCHP/w8l8v1eA2UonEEmJuamnbs6en5LJvNPjljxoxZAwMDFQuQ2R0HWgLI/Hg8PsZrEN9tT9xUzq5qCARVa81iKiSTyQMhxmdZ1mKvmXy3b/XfdnaZpvlGR0fHSq92WLXERgjp+Wsp5Z6MsXG6rr/n9i28/N3t7PLSRrF7vqSzq1ZV1bf9nLPVWLOOvRDfa1Q0Gp0cVoCb7M27OOezU6kUUKQVBx6qsWarsQ682pt+xTMpSLK1EOI4KeWn4CQtrKoqFCXxsi6Ir/PHUPyGgnwqlYI4Z8XfqxprthrroFpnF/FbLmaMPVRKNBfBjNWrV/d49TkcvH4HgwvcCw2dlzlAPm2oYsrVWgfVWLP2GFUiDFZmnCsSHixxboUqZuQ4C0IVt0O71VizaJf4ORHUrhVCjA4DVEQJDINzfiRj7A7i/wXfeEVXNfbCTWnNVsv3ruij/CfK8KmMAipur3DOUVLxIMqg/Kiv+nlJisoDsYCDHPyfFV1hEMlWi6w7RNGdw4C4AnLK5mRFoBTfi6gBQIbuiRrB62BXgVA5/+ggol6FfQ5rXAvbrQbBvi1awDl/hBSJIcIU+hXGOijWqTBI0KsxruUG0I+QTWE7pGyIUlCIlQBNGVqwdGDVR3mOHTv4iWDk22+/Lb73ve+loSgPKXsbWYr78HdwhOL+YpylEHSyA6e4H5yl9957b3bGjBnK/fffb+622241KMs/9dRTt7ADsG6cpfaZs2TJkq+NHj26edasWWtGjhw5aOrUqdFUKtV1ySWXxNetW/eeaZq+jA7OOcf7McZecgZL/QqQFfvuhHJcAiR5KpVCoLsq18Z4dhWiGIIKBP0n9kIKakPU61XO+b6MsWvB1xxWAsl+h6/a2VUl+4XPmDEjtmLFCrO5ufk0gMGEEBPCcGIK59pX7eyqxpp1OIbfZIw1gNbQshuxAAAgAElEQVQHKsd+hEaKbZrkxIIepYsxBmX6q9Pp9GUb45qt0joACjIU8Uzn+JJdCAqmu6SUB3LOt+ecH51KpV4MenjROQiUYr0Q4gPiq/+9F4FXv88MY81WYx3gPaphb2qatrOU8nzO+Xc554+H5SNrmnYe5/x/pJT/A82KVCr1vN9v4eX+jdXvqtaatcckkUiczBjDN2utlOPSbhMiquC/BTWErut/9TL+fu6plv2ysa7ZZDK5m5RyrqqqkyORyIcQKoZOjlNAzc/40b0Iav9OSrkK5xX+DUkMvyhSL88NY1yLPWdjXbPV8r29jHW5e6qOLNU07UzO+b+gEGiXXqFD0Wh0bFiZ6RLGsVKOA8bPwIVNJBs2WTfeJagYAH7rCFhdxRjbW0p5GUQ6HJvq98NEVTnGPlRCZbtdv6Je5eZCJePqsui3RLlNGAT7yWRyLynl78Gjmk6nLw7b0SgIEngVLvC8xMIkQQ9buKDwJfySoBf+nhCFCA6c8tBDD92ybNkykHlvcAVFltrBUjRml9jffvvta4499thlNlLTDpZeccUVy90U7NEOAqT4bwRFETyFIReNRnk2m2Xz5s1bfsopp3yGACnuq6urg4Irs8vwnfynxcSenDQAS5YsWTt9+vSarq6uD7PZbJ63MuD10rRp004LIkDmfB4MlGg0ukVnZ+f7WE8oOYHwnKqqR4J6IGDfXH9GhtFGe3YFEQhye+mw1qymaXOllDrOLkJ93Mk5f0FKOb0Kydmv7NkVhv1CQg4QaJgOfvJEIgFORny/871wB7rNqSL7bqypqekreXaFsWYJ8dOv6zrEDJGURpLvXD88h4XfhFB6C6FODlQx7LZIJLIUIk5eeG/9zgEk6sIU8AhjHRS+Q1j2ZjKZhEjqvbqu/4ne+3ionzPGRgcFPpCdNhNALQSGyJ+7C9z2uq7nAwZhXmH7XWGsg8L3C+PsAgoavN+KorwhpQTiHxRCeR85l8txiIj6tenJzvxfxtjQnp6ep+vq6n7GOb9WSjkzl8vdWVtbW+sHre7lu24KflcIaxZl8tum0+kVCI7h23HO77Is64KOjo4nvIxTsXvARZnL5WILFy6EmCqQkOCTHZ1Op8d7RRL7fHaoe6H97I1xzYKqD+tA1/Xz7X5qmjYVQW5d13GO+UbGg9pACAGNjcn2fkrVDHdKKU92Ezn1+a3yWjnVsF82hTVrj1WlvrffMS+8v6rBUjKwIF50Eh3aMLIgioNSnv0ZY4cFPbgrffEv8/dByLq99Deo6A4Zv+AMWsoYGwzFcF3X/0n/XielvFVRlCurlZX08m5f5j2VjGupfldKsF9IbYEDnDGGbORbVXI0vsxP4PnZlY5rsQdVQoJut4fgDZBT4NRMp9OPNjU1Hfavf/1r0SuvvJLu6+vbgJ8qjGCp5wH7km8E32hjYyNEQZTe3t5P+/v7Oyvs0kuwNStdsxS8mcMYAz/UzUKIG1RVnSaE6Aqq9A3HCoqebiJzFb5/VX8eRCDIrUOVrllk8/v7+xdyzvfgnI+2ub7gzJumuUhKWROPx48Ki0LB7X02pr9Xug5KOHa+BQ6LtVMYINU0bVcg4Tjn81KpFIRHyl4wnuPx+ORcLmeEuaY0TVtfaePWB69/J2dnqmVZS0sJvgRZBxCQYIztlEqlQDtS1OkLY80Wcv8R5QWCLwkppWYYBhxHX05nIecZ2Zs7M8aeZIy9Xk1AhdfvVu6+jdGOR38dfhfQbn+kd0CQR5dSPm8YxgK/7++gSnirs7PzGDuAk0gkdlcU5RrTNMfOnz+/0rPbb7d83R/GOih8YJA162yDEMA3Mcbgb/1Z1/XrNU2rJR/5WIgvSSl/7qeEHntNS0sLSo6BVv1QVdVzIHBKoAqs0wYE0jnnU93QkLB9oT7ud227fRgv7QY4uzgQg+UCy5WuWSCAGWOgS9hRSgmwyxwhxK6c8+MYY8cGScoCAf3ZZ5/9ijF2OmMMvPu/sSzrT5FIBDbN9alUCsJ5X8krjDVLomOn5HK50TY3M33Hy6l0HgLhvi6s+/7+/nsZYwsMw8B8yF+JRAJC1X82DAN0Ml+5K8CaLTtGYfjeYX2EqgZLKTB6g5TyO05OKsp67ZVOp//mJ2uC3w0ZMmTImjVrMn5+F9ZghdVOELJuL8/2KwZQ2CZl9oFQRMk9sse9UKjjnAMB0m4HvL305b/pnkrHtdRYBCXYJwMLXCmPSimPRpAUpVCNjY3xSCSCMuHGSCQytpRgQrH+UInVxVLKJ4D0Cev7kRpgK2Ps1CCGRJC+Bh1XylxB5f53drLAfn4lxOJEbQFExj2MsWMYYxAuGnPPPfdMsSzrV319fat6e3s/t5+FYOmlB2+ZR2l6uS7802rx7Gl7v+ZElnr5XbF74vE4xMvqu7u7Pw3aRuHvwCna0NCwTX9//8pcLtfn/Dvxje6UzWbX9vT05JXrvV7RaLSupqZmaHd39zIpJQx6XHawFDzRvgXICp4NB3MkaJwZYzCG89QAnPMjUqnU3732E/fZh74Q4jnDMK7389ty97a1te3DGPuwvb09tO9F6+D7Dkd7fReCCATZPy7X16Br1i61XLVqFZAZXxAMgg0ipdzdMAyUH/oK5oT1jb7MdqpxdlVivxQ6yYWlYMOHD2/EeHmpOnKUp43wo2rv9j2o0gaBpYvCQrk6qnTGYDsoPF/sPvldBzR+QPctSafTFxWziytZs3bJcSKRmMY5H5fNZsc4HE4IjOJ7HSWEmOgVWWWv2c8++6yJMfYI5/waW2wMSsBSyt8SqwrPZDLjvNr6QGXOnTsXyt6hrXN8ty222ILPmTPnC7QwlayDcn2tdM06/K6R0Wj05/ZaSiQS1zDG/hUkWIr52draup+iKLdKKc82DONmjHMymdwJ38uyrOM29mBpJeug3J7hd83abWFt9fT03CqEmGOvHQp0jpZSPi6E2DEajXb7pbrA/gXEWyaTOc5eO+BB5Jw3CyFe45z/L4LmXuxxqgA4zjTNyxVF2bKjo+PlMNYXUeZ8MxKJLMrlcoMMw/hX4Rj7XQdAZ6L6R0p5pZSyhXP+auE7VrJmnf0jRPEkxtgUxliMMVYjpZxhGAaSVoEufPshQ4bsLYRAaT+411dJKVfU1NT81G+iF99bUZR+BMkDdabEjyjY/F6hAFklz8A3qamp2aW9vf3ZwnbCWLOOwOZqoktYC15Mzvleuq5PDzqfaQ7/lpKFD06cOHFwLBZDrOTcsJGllYzvf/K3ftesl75V4nt7ad/rPdUIlm4gsrB27doXiJMqwTk/MSg6kRy4OyBkwxj7hHM+PmhbzsGphvgUGSuA0W+hKMr17e3tKK3Y4PJL1k3GSlmhrCCiO45yjR1wuPT29n5UV1cHLo5dpZTzOOdAe4yKx+MT/GzYbW1tW0spxwshUFL1x7CQH1USn6pD8EpK2aSq6kPt7e0fOj9WkHHF7936GoRgn35zi6IoVwsh/sYYQ1b6AM75i1AVXrlyZdeQIUO2KnwHtw0Bh6CU8hrOOVDgoQht4JmJRAKZ7Jczmcy1fkuJSvXZra9BxpX6CqXTJOcczuxatzHz8ncyiFOc84uBeKP1dh5jbP+bb7755v7+fpSIQJhpvfL7Xlc/jex12YtLEeFMRgRTBxhn8uUrj3+v0mApApeDBw8e2d/fv7q/vz/t1gevf6+pqWlGUJPU6q3C3+G5FOz05eQOGjRoe9M0e3t7e51iNU8hMB90zRKHHpA3fVLKKXbigBJ13xFCnMs5X5NKpZJ+jSziTpqnKMoEv+uzxFijlGquoijdqVTqDL/9KfX9qJ+LVFU9ppijhhKk9vZ2lIv5+V5l+xp0zWqadgFj7IcIlkUikQwhcioSDPqybAKv68mP/RJwHbgKZXm1X2C3RSKRHeBkg6N0YGDgFlAnZzKZ821Hns7JJ6SUL9TU1Jzox86gJB/K6yBy+PNSQUi/Y2vzB0sp73H21W87BffbpY/nk4P1cGF7QdaBI8n9uWmaU4rZWkHWbFtb29eFENAYuG7ZsmU3bbPNNjr4D4UQp6iqWo9klGmaJ6iqCtVt0yvi3rlmVVX9Ouccdv2NQoibFEU5nXP+OZLzRFM01ksiCCjybDYLtNx9YfIUUzlsG5Kcxewir+vA+Z3d+hpwzUL1+uuWZX1fUZQ1nZ2dzzU3N89gjE0ieotGzvkhqqqO80MjQ8G7/YQQQ1RV/ZsQAklcBITe4Jw/JqUE+vFBXdd/52dtFFbaeA2Il3sGrR0kI7ZRFOX2YmdskHXg1tcgaxbvQQE3UMWcZFdDkO94lxDiesMwvrA/eBljohsYahgG6J7yVzKZ/JkQoq2hoeHoa6+9doOEdbk2ye++ET4GY+yXuq7jf1d8ISkCkAdjbFvi0oXdtsEVYB0guX0qYwznAYSyTio2r4KsWQQfpZRA64JX+XnLsk6dP3/+R+gw7ZPjGGOP6bqOYLKni84uoElhS+aklJdkMpnF8JPobwejaiCdTs/1uz7ALc8534nKxPNaBpVeAE4BSSmlfMfrXu/lmRSAhR17VFhrtq2t7QApJfjrRzDG7hVCXKOqKgKbPwbfNmPsTdM0J5Sq8ijWb0rOIkF4BM4ozvlZUsrBUkoAlOC/KVLKc/wmWB19HVAUZWIYvgHNH+z/mFsPxOPxs4ol/Lx8H+c9tA6uZYxtSf7RC86/B1izeYoBOqtC7avfd3O7P/RgKaGozuCcPyelHMsYu1LX9WuTyeTPpZRzwJkSJPtCvBPDt9pqqwuWL1+OwBbaqojfqhriU9hQEGRUFGUXKSXg3aPCINauRl/tcg0p5TBsHuCOklLemMlkzmpubj6FMXYWY2x2Op1ud9usneVgiURiL845kI+v4HCRUm4ZlFzeWRIXlviUs3wPxl80Gr2dc95Pzj+EQS7TdR1lgH6CATB+QhfKokzovplM5mEcoghCCyEWMcZOhOMCiotcLjczEonczxgbQpstytg8X6VKrDw3UOLGEuVgFTVbxb7+gHN+K/4TVuDJUR4MobSf6bqONZanIgEv1WuvvXbnc889h8ym76umpqalvr5+u/7+/hV+EZnFHgaBJJTDA1W6du3ad03TxHqo+IrFYo0NDQ3bZ7PZTiBAK26QGmhoaNg6Fou19PT0fDQwMOAso5kLgy7Ic2iPRVmVRmq/2ANO03Vdt/eCSZMmDYvFYrcR+X6eqsTHlVc6xf1hzTEy1DFvp/pFu5brNwk5bWkYxjS/+2CpdqvRVzK0gJiCYzE2nU6/7hAMGtvR0fEXH98HyR2IUIYqSLkp2QQYqzCFshKJxE+wpzLGroMQQmNj44hIJILqlUw2mz0JKMUpU6a0qKp6OWyGVCoFZLjnc5eQj/3ERXkRCefBCQ982cjHjz/+eHhhXwM36hCGoTHpwJgEsTMK+pAXyurp6Ympqoqk3DcYY0eGRW9FlSGgZ7olnU5f2tLSAtsbAYlOzvlMOM5Syg7O+RNeAymFa9ayrHWKokCIBij5jnQ6Pae5uRmCNJcNDAwcZSNZS4099RE2EYJASPrfWylPMfXxCnB82keOEGJ8pQJk1egrrdlj4ahzzsGZB3VmIGEPx5ji+wB5HI/HZ/lJRJDtCdsYHN0IuCAQeX40Gr2N6E3+VwgxrqOj4xk/a7ZUpU0lc5aCenZVHIYEFVeB7HjnPAuxrzj7vymEOADJTc75U0IIVIMg+CQymUzCQW0A//GRVCqFMt+yF3GrHyil3A7aIJ2dnU9j7TDGcIYdbxjGc2gAyR/O+YVIbPipOKPfojIMgVfEC0qi4t36Wvh38g/wnT4NqzKAyqsBINm20viA3V8EdiEYDQp/RVFetSwLQagxAFVUIpimadrZjLHdVVU9UwgBPxm0T4+GIZgWFpdq4Tcj/+tmVVWP94t4LjM/QrWLnXZ8JBIRQggk4+bruv5roEy7u7vjCxcuBPWZZzvDtuEYY8s551eDlxRxHSHEQWvXrl0+bNiwYfF4fK2fRATGg/qK9X6ylDKdSqXe8NOvUmNqzy0hxOxIJLLOS8LRbf061wHiRZ2dne+6xYXc2qT9Jb8Owuyrl+f6vSfUYCkyZZzzhTBUstnsmlgshs3+G3SAz0JZATrY0dHxDz8dTSQSBwGViuosWx3Owb8CI65o+ZHbM6ohPoVglmVZlxEfTF8ikZhgE2sH4XVybNihC2U5yzWGDh26jWVZMHqB1Bnc2dn5ByoJeN+LEeMsp1MUpYUxdj9EvXDAkhgAgkK+yeWrIT7lVJejwAqInvNwfIci9bmpVAqbrOerGn3VNA1ZnF9yzm/CuqLOnCGEWKKqKhDAZ+u6/rdkMon7bu7s7PxHkA2MHDhkjbHGLgljw8Y4kwO3h6qqh4ZVElKNvjrEH67gnP/CLgv0/PFL3OgQtYNhvAG1hWma+vz588+lUkbfj4rFYuD73B6cp1TG7/nwL/YwRVGigwYNQtk5Q8BUSvkFFKjvTjLGamtrh9bV1W3d09PzSQicpPkuAI3a2Nj4tUgkUrdu3ToEd+0ySayRQAqimqbN4Zz/MZVKPaBpGhxlZNKRRX7EVqfVNA3IgtsRUO3o6EBgp+wFlAeQI1Bmz2azS2Kx2CAEHmiO+Srltx9UROU3FEVWp8pvWIqs1eorjFcH35p9xsymbPfDmqYh6fWxl7PL+QG/6jYBGa+hCmU5bIO/gk8bz6Bz4VuE5D9YSrk9QDpuHHrOb+VEPgLN0draui/KhBljcypBFxZBK3+BSspt3Rf+vbCvU6dOHWVZFlBlf65E+doplJXJZB5rbm6G4zG5kgR9IVUCIVdhCy2zkatkQx3PGNuXc57t7OxMutkdbmuW5t6+Usr9UDlGge98sKfURYlvjOP5KOMMi5oB5YSc84M7Ozsn473CoGaoVl+BloTAp6Io01avXv1BS0vL74QQb6uqCuV7BLOBArID3p59JQBUOOfbIrEHAISiKKBpmsU5H97Z2flEc3Pz+iSVV0R3uUqbSkRkyZf5gWEYZ2KuOAT+LvBrx9tzLay+OmgRDgGfoZRyG87594BUjEQiN1iWhT0LFERAqu3OOdeIRquskCTRIiyRUr7POUciGuhPcJzmS4zBgck5P9eyrOcURblESvmUXwog7FtSSpTtA/hyEGMMcyBpGMY9bvygpdasjVYGEq+7u/uvdXV1Z3POjyFAzUtB2yVkNXjLX2WMAZAA2isgTE9rbm6WXs+Wwv0vkUhMZozt4kDqwt5AhdH36+rqxnkNkDn3P0oQwg78pY0qnjp16kjLsu5DEiqVSj3q94yBWewcu0QicYyiKMehwtML5UKZ77UBb21YiXTneISZSNc0DUnTDw3DWJhMJs+RUqok9An0b8LrPCiwC4GEnmtZ1omxWKzJsqwbGGPnQKhXCGEETaIVo0bRNO0qKeU/nVyofuZCsblFfugCy7JOmz9//rt+2rPvLbIObCGykbquYyx8X9Xqq++OePhBRcFSZ4kVBZpA/I/DCgsUZfdbMcagdvk4YwycfBNsdJWHvq2/hQKjyOzclE6nZ9vlvATlvxqHgl+nqBriUzbqTUr5OoxVe1HagV3OeXsqlQInoq8rrL6SYf0TyrjmoAgnpdwxl8tdHI1GkZm/inMOkvbFiqKM8ZuNcJSD4XA92lFGYpPLPx4QVRy6+JSjfO90KeVCwzDAS5i/qGTlWMMwwFPoKwBlB1vDEsqikljA/GsYY2vsDGxbWxvK4bBhHwVHE4ZyXV1dwuvBTY4JxLyQMe4yTbM9Ho9vFYIDV4yGo2IHDnxEVegreLg2oLYI6nCToXOhlPKRXC73oBMN4xC1+76D2gKH74mk0Agj1PWKRCI1QH8qilKTy+Uy4BVVFEVpbGyEkdXX1dX1sYO707U9uoHH4/FBkUikfmBgoNOyrCyCkKqq1nZ1db3vCEJ6bS9/HwKvNTU1Q4QQ2YGBgbXRaLQWCNP+/n6bn9XXuirWV/Stvr5+i3g8Dt7S97PZLJCe4JECb13Zi9Y/AtVLHWJ2IGp/QVGUl4QQ58Tj8WP6+/uPpgQSOJsvnzx58paqqv6vYRhIBLm+QwEPFUqAnuecg8S/Jp1Ot7oFGIq9hKZpl8NIQ3kRBAZUVX0zl8vdJoS43CtvYGG7xD0HMRBwv4JTFdx04D473Ml95jauhX8Pq6+apn03Go1+BP49OmfhJJ7lLFWkklmgM5BAus5vX8M6Z53P3dhtAmdfqymU5bANGM6wrq6uz6l6Bc7MU5ZlTfNTEuc4q2FrrA8ENTc3Q+gQatLPBUXolEErw6Y9NiiaqACleRH4WQmhJ2yUrd85i/sLhLLmUxUXxJd+aRiGb5QtnDXG2NedJf2k9Asuc6koyhFAGoJbj3OOpNoSN2fc45q9PpFI/Iwx9gMSzvgCj2Hh+FClDb4/yuTBtc+A/o9Gowg2AG17ZBAEFJWxRgoUlBHoh811IVDSfmmFqtVXR2nkcZxzUAawgYGBq6PRKERGIEByJ62/mwHcIBCD61TTNA3J+JcjkciTCA6oqjrdsiwAXmaRYF4XASEO6+vrO3bx4sVlz123ShvG2DVBdBESiUTRqiDY8VLKiTQ3fJUih9jXPGoOlGx2spx8DJR1o0LlFdM0T49GoyjHBiL4L6Zpnum2FzqCwdNSqVS+hJ32LQgFQUhuLOxFnIVSyuFAaZcTgSs2GQhVi7Lj16SUN2MeOVDxb0opI5FI5Ofz5s3zTNlECGBwLON7LMtms6ctWrQIHJKtnHP7Watqamom+SkbLtZXx5lTi72AVMr/XG7iE03W9eA8tYVyqar1207ldIo9QODJE00I+XGwqU4FtROpqUOQd7qT35ICfZ4pTZzvQrzS2LsfgCBzNpt9NxqNghP3liB+N80ptbm5+ddkV9+CpD9jrJdzfhdVVwUCJrS1te0KihfGGBCeV9TX1z/Q3d0NZfrvEq+or/XqHAeMIWMsLqV8TVGU/To7O39BaOvZsOn9oOvtdul7w64AMAFr6kqgtkn4cGlQQScESxVFEc5KM9q3xum6foLrJl3kBgQgFUW5D8hqhz9gx2AeqaCvSBrAH1jPI04CfxfHYrHjgoxrtfoaZNzcflNRsLSwxApQZNM024QQd8GJUxTlJCFEWkp5saIoCBQGhhjbiB7O+T8qLbHBoIQtPmUPtE2CXohumDJlynaKosQNw3jb7aMUcTjrOOcVCWU5slaXOsj0bVVblIX8Bv8Op1kIoauqOr4Y16pb3x1owq3DJJevkvjUeg4xqBnaRoemaT+E0YkyliBZqLD7SoY7FDIHSSnB2Qt6i/dQGiKl3B9E4MjM+nHinCVWnHNkjxtQWhKNRnsqceBcaDgCOXDV6mspoawgDncymfyplBKJG3A5QqH4LSpPvB1k6GSEITANPqXL0+n0rx2BMqAYywZMFUWJgKOzp6fnM8uyECTE+moAqtKyLHPQoEEoye8cGBjIuK1Rx985fsc5V9Amgo5ULv9pbW3tcCBC161b934ul+v10SaLxWINDQ0N26Iv0Wi0EfteV1fXe0CqIrALRfiuri4gIVyDjW59RTs1NTVNI0aM2HLUqFGnPvroo+C6c71aW1sPVBTlARh+QGIg6EYcYvj/v1UU5Q44lTCUiaPJF39YMd5LEnn5GeccZVwo90YZVyClUwpeTGCM/YKQyUBTRCpRfSde1j0ty5rOOT+Mc/53KeVQoLaConPorB2KRGnQvkIMxTRNoN6/aQc/ipUyY9/GOlIUZa7PRF++lHlgYAAIhIrOWefEw/dmjFmDBw/euxjiMaBNUNW+Dh8+vKlaQlkFlQaHBwli2Q6cU6G5EPlYW1sby+Vye+q6jrXleY9xQT4+0tbW9gMhhKdKG3seuKE0I5EI0Ps/TqfTD/lJnLgJZTU3N8MZNf1WcaHfju+0vqSfyhCh9HtbJpN53k9f7bGoxpqNRCJKb2/v7VLKv9kVMZRYnY/Ev5QSJcmHehUksddsS0sLSpuvVVUV8zQvkgKkFtrinO/JOb8qlUohie3lyq/ZkPqaL+dGgjybzT6LpKwtYKIoCri/302n021A0uFbwQbxwn1JiFzYkh+DygSBYLwv9n5CK55MwQHssafU19cf4ycxbw9SuUqbCkRkYcejgg9VQaHZ8WH0ddq0adtaloUgC/Q63ikI6qBK5QHO+Wl+7QBC9w128pJS2wiKzMYclVKCw9mX7Wb3z4lWtvdpKvn/CaFMgV6/JZVKve5lAdj3ONHK9t6MKhAhxBpU8iiKMt40zRvcgsXOZ7r09VFUpQohPjcMA0kV1/MA3518oEHEhR7Bd6KquzwlE9mPbfX19Sd5XAdYtwC2rKcP1DQNNHeHmaY5Fu9LiFsk7DsCIksR19jA1oKWhRACwfLDvO6Bxb4nIYwnoXIHuRgpJXQtev0I8BW2a/OyUkk7YhEQePqGECLhJenv4HxFggAc2uBUblNVlUspH+acf2Sa5mEQnkMinTH2f160Bij5BPDYHoyxNETDent7r62pqbmaqsSmgnKGxhp0F7OCCjpREP1+4jrNi+ZpmpbE/m6j5P2sL8dZi0TmNDq/3qKxupnE5J4O0iaqzUzTfIwxdkc6nb4YZ4SmaT/G+pJSTgoSK6FzNfS+Bnk/t99UFCwlRwiov3uklPkSK5DLEzJvBuccvB5HCCGAxFlPNu3WKfydSlbA5wLOoCWmaU4Dv2QsFoPT1BSE46RQeGnNmjVrwhCfKkS9RSKR4UA3cM7/UkGJVWhCWXawSVGUhQXlxThYsWHj28xWFOVZy7Iu4Zw/q+v6ZV6+k+NwLSSXR6YU5SA4HKCYiu+4Pvvvpe0i5PIryZmtSHwKm5yUEtnoftM0n1IUZXdFUVDmjoznvxRFSQghrvaTgamWUJYdbOCcQ2UPCE0E1U7BoZXJZP4YlCtF0zR880Zd1y/UNA0UF8jGCSCipZQoD/btwLnRcDDGdg7iwFWpryjTKSmUhXH343DTYYTg9ZMNDQ16T08P5juEnM5IGRYAACAASURBVHZBYJsxBgGEpVJKOFoocy3kW57JGPsOYwz7aeHFIZKE4CjQo/Yf6+vrt4xEIrVr1679wIsRWNgo0J61tbUj1q1bB6J6IIYQkN0hl8tBmX4F+EaB3gQ61Mt6te9pbGzMB0qz2WwX/g0I07q6uhGZTAblHwK8qECb+mmzVF+j0eh7q1atun3PPff856677vqR1+AAkdUDOTOCc743cWv/RtM0GMYQsPhISvkXznmCMXasH0OzVBDeGWCg4DqQSmjb1aGhvRAIFXCIPmOa5vG2Q+EwZJGZP9MrdyDGn9BuqNqAkQ1+VgQApENgAPOyIZvNHuLGHWh/z2r0lQLNF3HOwat9EtAZDhQ/jOzrgJ4JgqIoUsqMvbEiQUrQDyxfvnyREAKJiGRINgGQ8HsqioKzYDqVXVejr1YYQlnF1rdD4A7O0VFe5j7acQqzeEE+egmWO4VZPCIfPaGVq91XoN7CEsoCCAGUWYVr21F5A7QiRAgHCyFOrKmpOdoNQUJBlS06OzvfL0RfVmPNRiKRdyzLepj2ayQsIdT4jWg0+otcLocS5/Nt+q5yZ45zzfb29iIQAhQRhFpBgfUBnGbLsqDHsDV8G13XETx1vZxrtpK+OoLYKOfu45xDfGs6nFR6BvywP4BTj8Zgr3g8Ptbte1EQGxWACCQhEDLeMIwXaA4g+YjAcX4MYMdwzq/0kzwrYRvjLCtWaeN6FtoDXmjHR6NR+AWggQNizbbjL/ISLHacXUDSIdntFLwN3FcSrymJaAOyjHPeoOt6np7E61UO0UZVIvBlUN3ol1c934XW1laUs0NE9igEm8gPydM5EMVcoHY1TVsspfyTYRjreeXJvh/ldwzssapGXx3VYFhriGMAqQi7EPMT6wD0gsf7AaiQvbUXKDPQViaTuaSlpQX0CPC/gHiFINOf/FZEEE0h1jz82vs557AB11LyH5VW+xGqeb3v4DbPyohPCU3TQNWFSsyvxePxVrf9xfmsUkJZRHkBn6kVSRMPFRF5KgTGGL4PAqQ9lmXBVke/LrYs61+qqiLgCfFXUFyAGhD2RtkxsEFljDFdUZQ7TdP8hqIoOPfNSCRyXC6XA7c2EmbPSCkhxIuKM8/6JgViRgOwWU3T/FRVVcSLPpBSAuzSzBgDstTz93JUF3yTMfZkLpc7JxqNAlWPOAw0TLZDBU8mkzndT6KzUCgLVceg+6Nv+hZp8kCgDpQvnq4iQlnnCCHAV15RXz09vIKbKg6W4tmFJVY1NTXCNM1HsJgoUOA6SZ3vYJPpcs4/UxRlgRACmTnTNM2ju7q6Vre0tFwghOg0DAMbhKfLFjMSQmAigvMO3DBHQ1DAkfHxLT7lAfVWm81mj/bqaNovE5ZQFvVvEef8JTvzThtCh6qqU+fNm/d2Mpk8kDGGTbuhgnKNUuTyMLZuMk1zdjGV1lIfrxS5PMSmKMDtWXzK+Qw7kIFMIYw1oCqFEEcoioISIgSzcBhO9oMADlsoC8JoiqLMc6riQXQDWUhwgzU1NQH1BWVGiKd52qgRUFmzZs1n9kYJo4Vzfruqqi+YponN7xecczgGCMZcsdVWW11+wQUXrFdoL/adaNODoYfDCFnNUGg4cMgDfWjPlzD6SuXQW9ljWg2hLKeqY39/P1CVOADvkFL2cM4hitGVzWbHxGIxkM93KIqiFRHliTPGdnWO91ZbbdWyxx57XKEoSvPLL7/c9sknnyALz0aOHLnFLrvscvGrr7561ieffIJyFs/XzjvvvN2oUaN+bVnWR0888cTZfX19+bKXXXbZZdTIkSNnvvDCC79asWKFUzjJU9sHH3zwjLq6ukM+/fTTi1988UVbXIcfeuih53R3d//j6aefvs9TQ46bSvX1sMMOq9tmm20uQGbeNuj9tE0Bkhvg/MFAs7lJCWmN9QXU15RiKsilnkMBmJJBeJSR01rB2ei5jIsI22GcIYuOwDsQU0c4nSHMP6+iKHYfSLgARieECWHEp5zq33QW+xJwqUZfabztSoBLbdXR6dOnt+RyOaA9gHi6Op1OX+3HGLS/Y4lS5sCClGjXoSScT+7W1tYOEGIlkE3wn+wrlckjEDtDCOFbKKvcOqR9EnbBT+2zw+V+rBUgGv4AR7KxsTFeKGYUBPmYTCbPlVKi/BN24IthIB+pXK/qfXXY3IGFslpbW0Hf8wRjDCXCn9gJPcc3QcL+SCklSs8/QaLCC5JM07RLGWM47ywpJTj45qbT6b/Z65IQe6GuWaChY7EYbMLDGWOPmKZ5fiwWAw3MjZZlTfHK0+Zcs/39/RNqa2ux5yJJjequs9rb258kVF+dH+SPc38J2Nei5dykCTBI1/V1U6ZMAX3OxeCRBUULxsDN5i5Wzo21iOAF/nvZsmXZlpYWiEf9inOOCrT8GHg9Zz3YxsUqbVybd7PjcZ6R+BSqGT1d1egrBS5tmoi8wKfzoqqxrf0GCql8V02lUkhmboCWJNsWdtZEP8FSJGHmzJmDxLgEWnlgYABB5z/afiMFtG4UQlzpha8d74lAOSiqHeJVebSyqqqjHYhtBJ8gHIUyX09XNfpa5MEIyGEf+xV4WjOZzIMtLS37CSGaOOdQvveV8LfbpzMCfKqfgH4FlVGWZSFx8F5HR8fLfoAPToEg0zQ7wSvMGAP/d0Uif9UQnwpRKMv+LodGo9Hxtk2N8bV1Q5Dgy+Vyf4hEIvsDFAXhMze70O6fEGKuYRh5lCfatHmwIYRNAECILO+qqurf/CrX27ZxNBqdCdSrlBJn5RH19fVv9Pb2Yt8WXvrqnKuOfiOQ+y+qOH2LKgzAZ43Kpjf8VnaXEspKp9PXDx48+LuKogCB/ZTbGVPQ17wAejGhLEVRYC8E6qunTaPCm0IJltoTyiHmcjiIxocNG9ayatWqTrdJWkhMTNlnoLImqqqKMgaU/3zIGIOyKjijnvf73oR2PRqqg4MHD/4/IAkBekJJZCqVurO1tTWP6PKKTHJsfCURep2dnS81NTUdkslkHvEwButfyQ2h50coK5lMngp0K6kYPkPGIDbqx8MQ8nEjlxdCjAiIJixJLp9KpcD54rskjg57cLjM6ejo+BPIn1GiIKUE+mBtPB5f6QdNaH+wsISyCKGMcl8gDGG0INN0WSaTAT8ia2lpQVbnRpTsIJMEon0vhittemj3WZsbLZlMnmhZ1jLOOXgUew3DuIjKrlCODx7HsoYAIfMQUPo5IPjIBBJMvyIaDjIkwDeG4DXQGx9X2leMHR1SCAqdhwCzpmlwBsIWykIwB2rsCDwOBp9bgDWWL9kr5GtyoErqo9HoZBgIAUqBNtg2bcoQIJZt44CM+99alnVckACkg95kZJg0HNXoKxlXKAHZCnuCoigg3F8XiUQmOg2wcmcNJXX2zWQyDwNF5TUIT/ya+8CgcTsbiN/KQAad5hYy5nC8TkSpDc4vKt+BY++Zb5q4uCCUdA31B1yBO3LO1zjGAE76tZScBPq87FWtvhY4mLADUGHSbpcDufWr2N/dSpkHDx6M8fRrE2wgsuBAxII6ZUw6nX4riE3wZfQVjnZQoazC8Sa7A9Uqr4LPHEl0wzCQmHMti6T9GyWrQDV9irm5cuXKrubmZgRafCMf7b45qFEghJJfR5qmIVGF4EZgtDJRRlW9r5MnT26oUCgLaxtiQChX/5OiKKAHAU8xxAgXKYqy2K8ziLGl0sK5iqLgfMWeghLIrRljsEGgdv+o255Xaj27rQO0C9sIiCMp5bE2vZTL/lB2zWIdUCBtnBDi+6iQyeVy49wAEGH2FeXcuVzuDpSBku4Dvt2hUkoEnTG2bzgDUF73QwTrIMhqB93IBoUNM57aACoXHNme1mnhc8vZxuB3R+VgiUqbkq/gZsebprk8SAViNfpKdjJQlHEnBzBezq5GQmWmn2oQ2g8BTEByE5yXG1AEkV14PhLzbnOUhE2PRyUBY2wEJTgeAB9xJBIZRkjSR1FphypRCsS7VsMgmaOq6lzOOdCCCJh+DnRyJpNZ0tzcDF5NBEhnWpYFQBSqQi73QEUA+zr0vlLgHcExVBW9hkCOlBLinZ9HIhFwyu5F43OdV+FAByobGiGdRGmEfRXURh9GIhHoT1zJOUciEIFiVJ/5vgoFgsjeMDjnXbqug6LJ91Ul8SkEMkMRyiIg2YWgFiiktqDzB6CfifF4/DCvqFeyTyBI/oyu6/ATN9jvqOQepf2+UPXOwcfeKqW8UVGUWQMDA6ugEwPKL4gfCyH+EVTQiehhvofqbYyNEOJHnHPMgV8NDAxM9rAHFJ0jm5JQlu9JHuAHoQVLafNHCQOCnL5KrDRNQzAP3B0TUFoIWD2UvlVVHZfL5aDM/bAQ4o+qqoIQuSYSiRzrpqztLLFC3yiDhwAMotqLIY6jqur2JLiyqLe3d6YbQTnacZZY0aFVMUKvsK9hIfRoPjizYzM55zAiBYLGQQxWokc4qLOz8z7bMAW3EzktRcnlvcxLyo7smkqlcPCDt8ONXN4L6g2H688sy3oR84o2vNtQRkK8kj8cGBj4ZTwev8JrMIC++dc4586+hiaU5eBfy0gpwbuFvn4XgiuccwQR8SxwqXpGEtJ74yAAPQRKo/OH8wknnFBfW1t7F+f8dwMDA09Ho1EEZC4wDMNVWMFxKMFhBTfftbYhUQkNBx32QGSiJKXeTo5U2lcyIDsgzk7k5LNQAhqGUJZzfhNS4wkp5WNB1pimaWPwrQHqgMMKgTwb6UPOPVAuKFfA/EeJiSt6wKUsEkEIlBe9gWw5HEzG2IO6rgO9WPaiwKAoRIc5ghCTyBFqxL6D/Xzu3LllFV7JyByZTqdRwrlB+T8FIQL1FWh60zRv4pxDpGSevX7ISEJZ84WWZb1pBx+EEKM7OjrwDcpemqZh70NiBzQe0+nmioLwhPxPmKZ5GbK2VE51LygBpJRAeoEu43IkeTjnEIpIgE+OSvtRzgaBpkLnFufAdOJfxRjgTDwLKFoI+yHwSPQjQCVgnTyRTqenb7HFFjX9/f2zodpb7MytUl/dht2pdnyGBycr357znA2zlHnq1KnNq1ev7iHVbNC7AIkHh9IuVbRRYfh+xxuGAf6zshfWwdChQ+shnrGx99XtXWzbkBBqp3HO75RS/sZrCb7dvoNLDsEhnGHvB0E+FvTX5pJDgAjI5GuIt7Ui5ON/qq94l0qEsui8gk0E1Ojf6ZxEEhTc27A7VkopUWkDtKzXKz/fhRANCIhPnDgxHovFEIxAMAb7Cyg/lvb19bV5sbnth3pdB319fd9SFOVYRVFub29vf84t0EcCQWXXrGVZf45EIrBv4TOl3JLJYffViVAEryjRZICn89TOzs5bmpubwXteXwlCMZlMgucSlCz/siyrDXzjQgh8txP8IBSdk8SLiCzAMWUqbb4w57zY8Y4kVUM6nT7ZixhXNfpq+wukzN5lo5zpLJoN7vJ4PD7Ga1DHMRi2XwexmfMymUwHzh8IIZKvcK4XqoRkMgnUJALjrbquv9LW1rYdAqMIigohxkgplyuKAsQa+Gwf9IJWJsADhOXuN03zmq6uroHm5mYkyFAFB3X66S0tLWj7VM656RWtXI2+YjwdKP1RtK62o70KYzmIMTYMmqWgviC7EGh8t8uugkEJN1C+L0opv0P2FvbAIUCrUyP3E13GgEuj2FdBQ/SiQ5QUe/XbSHjbv4WgNGj1YrHYOC/zCjacEOLHnZ2dCzCHQhKfKtZX0LlUJJRF6wnAtjsAGCgmjOhXfIvskxglX+FftxajAahEfIv6DZFi2D5ITKB69HHQIlKlAgNgyW1SFfs7gZzGwtcSQszI5XITa2pq6i3LWkLaMwjS+742JaEs3y8X4AehBktpQiBQ6rnEijarRnJSsTmNBfpiyJAhQPvAuDoTgThCap1bV1d3uhdC5SIlVhB+2EpKCfLfA6G4xjn/XyHEwZhkXoJPhSVWFCysCKGH9y/saxgIvcK5QPB0IBNXIPPQ0dHxud/5Ymet8Ds7EBQGuXwxtGsY5PKUgTrHJul3ZHkRIOjOZrPHIutCvEEf6boOBHPZq1hfKbiNwFYoQlkFAgvjTNNcGYlEIJCCIBkO8l/oug5nzvOFQIoQQlMU5R0ge8BNCoS2pmnIPl5JSE7PZf201nHYY049g2nMOX8cKOZIJAJi9MA0HIRMQQAHPD7gPs6jvxHsCdpXODlA0UgpEWDE+s8jCHO5HLi/AgtllTi8EED+bhDyczivpmnOVxRFF0IcQtl8kIzPl1LepOv6B7baMTLzNqqw3ETwUhZJ5cHYD8d1dHTge5ZFkiBLSmXruzPG1jj6BzEM/NYOQiDwtiQej8/yYrglEgkgxfAbIaV8FkKBdXV1j9l7viMI4bmvtMcCYQ9kG8rysIZehvBgJpN5pqWlBdn/kzo7O6E+aQ0dOnRH0JO4jQG1uxuSGqhSwDjYXNqVBOEpAAu1++dBPbNgwYLlxBOVI9Gwk4CEl1Jeo6rqbC9CfJqmASUJIx/cTSdj/0AJO94hm81C0KmHEKZQEN5G13UkFV2vavTV9aF0A/G2/d0wDCCfXK/CczaMUmZCYsEZssuh1yv7gtLENrqBquCc10Wj0d97QS1rmgYk6jwKhN+9MffVdeBDvIGSKXAMx8KZ7+josKk+KnoKcffCAUOSwBXt7eVhm0pfCUiwk6qql1iWdSMpNj9Hdsi3M5nMi34T66D9EULcKYSYrigKbOyRoBBaunRpDgJFiqL0uwEeio1xGOugSLt2YOOiStZsYbth9pVsVwT0wceaV3qGDWcj0she9syjavcVwBRFUVC5FKUz7KJ0Ov0bEu+Acw8KNE+crzY3KYRI6+rqnsGZHYZtjOAo53wfvDMSJMQrDrRmYDue7JMNhLLC6GupfYHOCdi0OLtBb4XxfiAajWpezoMS7WLeQmAFfguS3v3kgwAlj2BlWRtuypQpO6qqequqqicUiO3ZfJCgtPAsjmb3MZFIgDIKFAFnOPtAiVWg8/yIo+WbrVZf7T47KqK+p6rqUYXig0AzZzKZhoULFwKk4hllTRVRSEDMS6fTlxUE7fmkSZOGNjU1dXuJaThACHnNCiCKqWrwVinlL22EMaqEhBC7GYaB4KTrZVdCMMbetdHPVIkXWHyqWF8pflKpUFb+fRzia02FyFwSHTp3YGDgcJ+oSlsoDuvpSieKmCoLEOi8wyMKnLe1te0Nnm/YhqqqLsCcSiQSqGSDv30NEKxjx46NNjU1gbbrJgjKun0s2kfAbwzxxceRhCF/G8lMUMX8BGhbSnrCh4BOjBsPdNG+kh8eWCgLc6CpqelwQpe/pyjKje3t7Z+h+jJsoSy3cQvj76EESystscKLOAjlgb6YiIVPG40upUTARAMqyKsCZbESK2xyyWQSBOCvpdPpOS0tLXnRFT/Kc4UlVjjoKkW9lenrz5ApqEQoyzlJbHJ9KeXLthiXj0mUP0CllCjThBrc+gVYCbm8gyfoI2dJZaXk8lRa8RtVVU9yHnx0YIOvdJmUEsiq72JueSF/LtVX4o0KRSjL/h6O9TBZCDG+o6MDCna8tbUVTshqPzwh9vpqaWlJCSGA3EWgC7x/4Oi9derUqThwGFBMPuZD/ta2trZ9hBBA0p2pKAqSJFY0Gh2LMkkfNByFj8VcQ8ARwaGXOOcQH8gbG0OHDkWmN1BfsXaB+uKcn25Z1tmc8+/AMFq9evW7QYWyio0XJTtQYnaFYRhAQvq6bOcVSe90Os2bmpouR3IHThJjDMbaLUKIxxBQZYwtKGKEbfA8L2WR+EFzczOCEAeT8eFK4E8HPxQjMaZtUF8l4Qm8sw6OnGQyuQdKudDndDp9kZvTTWOH+6FsuwWUMlH2yBh7TkppWJZ1HyEVfPWVys2AxAESFBlcJItQ0QCUGhDcUI++vYLvBcTyICnljzB+KDMOGoSHUUnlOhDb2NnmVCSH4V4EeRVFwbgC1YtkoifjHQawlHIfzjky8/faQgJwbjDGKAninF8UiUSmeFUqr1ZfSy2YRCKBYMH3kOzA+uCcH1WE97foz4udsyGUMucNd0o22IjH9xz8l5hbKGtEqSEEtP7qcTP4AuKxsbGxrsKy62r11eMrhXYbzgec2ScrivLTIKXixXpiV3WgPDgoyqNIuxt9X2nPfQhoKpyNBSKggT8anQ/nSClf9VK27nxQuQoDRzIZ5fZI0h4M9WCYI26KvKWqIfDsStZsKaGsSvpaOPC0fyFAyNLp9Id24MUu54a4pGEYqCrwdQHwkMvldoBYojOhSQ73FZFI5HC3ihBHYBjfBHbbHEpiVSIiawex7WQ+0M55aqZK7PgyQllmWIK3pT4Afash9fX1GS8BMq8fEtUN/f39ET/BvGQyCfFlVP8ApZ/nrLcvohf6g6Iov/aCULV/N23atAbLssDTD+DFnwr7r2kagsWtfkqk0UY1+lpifeV5ugldmK/AqfSimMHtUsq3AvjdX3g88R+v16xIJpOHwzaWUr6NpLdXMaPC703UFdsSXdCKlpYWCJtVKj51pFNfg/yBioWy0HeHCBc0PPL0jDRvHyAxa4AYfF9A5oK/nwT08hWIiUQCYtUA64z2AKyzkw1TSAgKKOL9AarI5XLg0gboCVzDTzHGMN6eRL1oz8M5/RHnfJWUEghi6O8cL6XsJrQtqCQACEGcxosAWcm+QihMSrkfUV75Espy0EF8T8r/197ZB0lS1nf8eZ7eNw4Odo+SkEMgqeIPNUKZisFLSKViqYAQNMDxIsYg3t7sccWWniRICoGFAlIhhaAbz52ZPZBoSt5EookRDBoTRQK+BDWHpcaAR86YY2/vZM3tzs30k/oOz7M+19cz/fR09+7M7neqLLmd7uf59efp6X6e7/N70U+bgnlYd9xSq9Wq/f39EEw7LpSVelBzOCEXsRQv8awhVuZaXGX/tl27dv31iSeeiIcXqnqVZ2dn7/IJp3C4HLbgGB4exk4cfqx4OXwqbeU5tB23OMrioWev3RSaWgwHg4CTxUMv7v5wJjX9xmtpt8d91Jzwa60vtJNe89K/USn10NTU1Lc3bdp0ctrk8jZURin1K8broGbC/CcQDjEzM4MHdurk8kYUhiiO3TaEYWEifCFyfMJjynjF3aS1xs4pKktfaytLt2KRZCt2TLIWyorp2/4e7rQFTXyEESPqnqW1/rr7YIdohh0zhIKGYQjvDux4QmxLFLHMhAV5UkdmZmaedH6HTY9N46mHF8xHzUMcE7BEwc0IzW9RSv3AXfSaBdwngyBohjY3Gg3s6n3Hd7JhcibBK+bLrkBnFnDr169ff93u3bshcCPsAjlXc5kY2TE0OSBPn52d3ZrymSXMtX8WAjSSkyPvWhAEl7344osvDA8Pn6eUOrJcLn+iVCqhUNSGarUKcbGdYOYVFjk7O3vlyMgIvPjPPXDgwDuSQiRNOBwKeNyCUGjjvYj8mRAiEWFwAJEB9Xr98319fZ+EUOmze2rYIWwLhQHhnYLFEkTItfAmkVL+68LCwjsHBgaQQ8vLVmdcMBFCmoOmeDsyMgLxHakucJ895RkOdchP1Xi+IJQfKRLeLIRo7vzv27fvsU5FeOMd8Hop5XeEEMjPBG+Rh43nLVLdYIf+gx67xou2WjvDMPywlBKhdc3cpAcOHBjs6+ubRIgsJoRpc4IXYWur57Dznvl1eK2lzTHueDwvvmfRV5ZQ5lYTd7NIguc90v1c4xYN8HjnNg+JTtxnZ2cR0giPAYhQ/9JoNLYmvbuifcUtMvKw1fea8jjORLRg4XBntVrFMyeXjxHjtw0NDZ3j4wnv02kv2Gqeucgph6JbHRUuibnPUJ0ZRWI+Uq1W/9aHlT0mKcLACIepfgce0RBYgMNDL9VvNqlQVie2JrHC/GZgYGAgDEMskjH/Ot4zR2XLpuG9irQua9as+cHc3By8gbEJijQnn2pnj5N785mIwwPSsqEA6M87mRsbsRbRE5e6m3cQ5Pbs2VMbGRnBBmWqebx5/kMEQlGzMef9iTUOCmW9NDY2hmKBHRe8TRq7bvkeAiTmPmvWrDk/Trg1kRs702wcYWzq9fojiHqJ5lI170nMC1Hc9OypqSnv8OAibG0xDlYzQHHHG6rVKqKcvDaj242roxkg6u4dad/ZMc9WCE+P2KKk9Xo9MMWMNDZN0swLbdtO6goU4WqKj4gQ6LT4lG3XrMcXbZ2dna3nUSgL7Tsb4Egn8WdSyjdmSTPo2NzMkQ6vUK01Nrrv0FpfbvWENmPdzKurlNqK9Ba2or1hgE2EJxGVi8hpcFVKfc+n8JLxpMV6/R9tUeeIg+H5iAABV6Sq9Cy85GUrCmqmKZRlxuR6rfXrkBLAeveazUjUGvhopVK5dWxs7FWdFspajmdoLmJp3oabBQLysd1cLpfhVZbpEw2xQh62ubm5wTS7cFED4kKssLuH4zrx0LPtR23F3zN46MVyM9XdpuBh6xPCiByU2BVRSl1sCgrZ3Yg3ZZmglUolTHbxv7ORtD4uzD/twBsx+DGt9d9Xq1WIYdp4mSK8zOdhF9tlEbb6Xpv5PUyiWr2PF5XJAYyQY1Tz/qoNN4Zo5+ZHwcIAnnvY7UoKVxgdHX2lUgqu/niJwLsRYkMz96N5oVaCICjNzMzsGh4eRmj/Cz6LWJOj03pf/octaGXy/+GlDU9H5M/CJON6pdRHksL37IRNCIHiElhMNKuTQ4w1VT7R302VSuUpk/PupBZ5Hn2HKPfjzOIVlTjhpYFw3qbo3+mnqLBIk1wc3j2Xm7xj92BxZX7Lr280Gt9N6wVtU3tgg0wpJeH9YDdpcB31ev3oDkSyRXRxYUfRqq2tOJvnM/INfcwV98fGxiDunotNn+HhYex0L+78dzLZNjnNmrm1pZRYxGLSPulbYKCN/ecgFLCvr29rrVbDMwXhPBd3WmAA/RRla6f3us95RYRdm40f/GbhwYvCG6m9yuNsd6rn7q3VahuTntU+11+UvW74HwAAFrpJREFUrZ59d3zYli1b/iAMQ6ROOUFrPdFoNC7wrXTeqlOzQXtWGIbfFkKgOi2KT8FjO9Onl2y11a8RZtiJd2IrUCY8/Nq+vr6zk7wT3TZ8IgzSvlfQvk80RAfP60IKZbW7+UxKERQigSfRjnq9/qed8HD7MO9FhG9DiPkxKoD75KpF+DqcG2q12oX33HPPHrNYRiQMws6xGfl4B88tLORRcPErlUoF71KEYsMhA+tBzOvmTShyqmdsUYWyMj0olulkE6nyD2EYXjk9PX1IHk4I54gIMh56qHfg/bGRKnFpqEql0htReCYIgo3bt2/H3NzrU5StCfM8FFS7d+/evXAmwVoq08fRDFA35NxqtYpUT20/5t2P4yHafXdgYGB2z549e2CPdXxKW5TUbBicL4RAMd+fSil39vf3v2Q2BxdTktj0Z77Pw4JsTULU/N542+LZ8EytVnt7HnMkEzENcQ8FRa9I2jSCHdHUf67xjjf8zWnmhglFua0Wc2YH3tpwRFtMU5iHrWZeifdSrDbkFFNDTn/fKCuve6Dog7pSLDU3P4SSK/v6+s5N81BtBWy1hljlcQM5hWWuQooEpdRwqx9Zmv6cPDG/L6VEVXV4emYSYNG/Sd/woNb641JK5BLFS+9Wn4ddK/uLstWXFyYvSSFmti1nFxOJyeFFh9CX9RA4wzB8KAgChCJ/wEd4dexb3HFF4SETcoxiQM3cj1JKhAufVi6XIZR678Q6Xk5nQgwSQuAeaCapD4JgMgxDhEzf61vExdprN1yEEI+ZYhWoyLvb5K38PxPWjsIFSflcfIco1+OsN5KUEjuJWMBn/mQJi2z3u0DSciHEachVXalUUJDPe/xbtWuKFSEv2f8EQXBBkkCeFo4zEWqGHdkd4HbtmHxBSGOBa0Xxqf+y4j7OW7duHTySmvcqKjLDk91sLrU1D4KCUuq9KKywb9++z1lPaJviYnBw8F0LCwvIs4qd7n9GgYSkybstXCWEeM5uFMAIm0oExRpQpM8ktb9CKfWHiBBI4liErUl9FvV9QXMCTNwRXmQLxuQyITQbnAgrQxGI9/i+C5LYFWFrUp8ZvnerIf/CV8xJ6s+p3IxK8B/PQ3iKVJnudlubiMwz9/a+vr63bt++fVcSN5/vzfv94TAMv+KzMe+26RNh0Gg0LkuTf983GqJSqWBzyvtTUKEs7/6X80AjgN1Wq9XetmbNmtCkJEEu783z8/NfPeKII+CZ+k8+NQHsdZgcrZhXoNhkxUTdoQDpw0II5B/fgDm9ScOBEFGvT1GFsrw678KDTG7KbQi3dj1Bjegzjvm4R9jxIVdmRDMUo33G5sDEAVb0kVJ+wjednttwEba2GxJT6GjIZ26YYmiRSu3U/fv3fz8pJZV5JuNex6YD3vv7TOGpwPwbaSnwP6SpQq0ARAX8JMkW4/iCeSxSZuB8pPdqpmIzjjBIxwZtCJFG15XLZUR2JX7GxsZytzWxU+cA3HfIhe2Tw9+3XcyXjznmmFdNT08jSrLtusY46WCOjlo7zSLK0X5KpRIipV9XqVRQH8HrA69qrTXWQofkUXWelb8qhPiMibT6pk+jRdlq7y0p5XOIWovJxwxxF6k1f5x2PuBzXUUe01Viqdl5OXH9+vXP7969ewI3XaVSQW6qzItvQFytIVY53UBWLMOEpaGUevvU1NTXsrbtuNGjMuRPsYuTxcvJeYBYN/rXCiFuq1QqN2W9j4qyNSvDuPMdEfJsiEHmJYjdflR0xcsWk5nUi24bFqq1vq/RaNw6MDDwW2EYYicJhX7wQr8g7Y5RNBn4wYMHvz4wMIAKncjtgiIDzw4ODp6XNizS9SDEz18phaqPHzCh0ghXGU+zw1fEOLVr0yxekU8SeXISJ0FJ9mGh2GlYZLu2TbjcZBAE5+UlahrP1AcQhl6pVJC/NvePEQ6vC8PwWd/7wApsJjwH+SgRwm8r0OI3hbQOf+y7wHAmLRuQi0gIcRI2CozA+bxNcYHFBcRapdRRPuFrZoKFjRJMoo+Dp7cVdtetW/dqm46jUqnMoHjU7OzsrqTJe1G25j6wKRosYk6A7jsJYUwy2xQgSR3C6NHufVrrVOGWSW3y+94jkGZhmObqOl3EFhVhUEQ0hFlf3CClzLVQVhrOy3Ws8UqGsPmbQogjtdaPDgwMbLIL5U6rSJvUWVhvhC+n5pObbeGiTipem+cyCivlXihrudjn0C/EC0T3TcBzERW6wzBE+h9s9l5ULpe/0UkfJpf5g1JKbPI+YtYGCPv/XCep74wNhdjayfUt4TmHpQVAUaCRkZFjtdbIMQ3BE2vdg6YwGzbxEz9xaQEQGdtoNJDq6lS0bfLi76hUKt9KbPDlAwqx1bPvrjgsLsWRa1ipVELRrd9OI5bi/Lg8qrZdiPpa679rNBpXTU9Pe4ml5lmIglB/BS9nm3YhD1vj0lRG2i1rrZ+jWJrhlh0dHT1NKYWdQ4QHP2UST2cSCRhilWFAYk5t96PN0NNhuWWTPKd8+kr60fq0EXNMIbZ2aEvSaZhcICwU+VwQUvUZU6Hu94IgkD5eb3EdOGGhu2q12uUIeTD5EM9ZWFj4bKchENHE5egbu7BBEJziU90zztY4D0KT4B8viCfyECGTBqHT761gqJT6YbSyaKdtdhoW2a4/4wVyN5KMV6vVrVk3JWxfRhxCrtONKb2gO8XjdZ5TIKIZwl6v1/+3r6/vMiPuY3FwFbxhvBr7ZaL6Zq7fMAy3KqXOgLhvdv2RjuYcpOBIW8jGqcR6r5TyS2EYIqcTNjVQ4XhQSvl8uVyGJ7D3x/Gwz9VWbwNyOLCoOYGZvxyvlPpFGIYopofwRhTm6/hjBP0LwzD8plIKxS9RyAYhTIcU5EjbQRG2prWBx5NAEoEiIgxM2pDcoyGKKpSVxKgbvrcFuZBDdXp6Grkomw4uUU/etLZeccUVr+jv7z/+yCOP/JGbVzPidZwqOqioQllpr62bjjcb6RdLKVE48ksopJk1rQM4H3vssRvCMLwYaRMQ0u6TnzGJSxG2JvW53N87kXJehVJ97HWEvWZRUs8aE4lNF2FrYqdddEAkjyrqpsBpQdv3g5Tyg2kjJc2zdDGPKooo280oEzEIpyjUeOjkWQhvV2gEedpqhVjMXS+y82BTbBjpVd7ZTWs6n9unqzxLYTButKOOOmrd3Nzc3jwEM4ZY+dwG6Y5xxLJ97o82XSuHH23zyEkpv4ycb2l/+HH9R3LLLv5ou9HWrDa1Ot+EWiKE866sOQ9tH05Y6CmtQg46uZ5oMvC87oHh4eGbpZSLics7sW05zgEP7PL65A7zsS9LWGS79s1L8IEwDBEW6b27mWAzwm63K6WG9u7dO5rH+8CHkc8xTnL194RheImZDCDE6tfCMHwx7ULDmWDZSqyPYaNAKYWiUfDIeG8aAdZeQ7QSK/5uhN1rhBAv9ff3vykmVKYtgqJs9eGexzEFzQkQufJmE34PD+73dVLQKXp9Rpi/XUqJIpeP1+v1UtbiEOijCFvzGBu2QQIugaIiDIqIhoDdRRTK6rU7woS6zzYajeEgCHbAiwhFTZIiF9pdJ+YtYRiesnbt2h/Ozc2hgvufo4BK1lzuRRTK6rXxor29QcBZd//ITW+Q0XrrUHO1yQGM8PzMn4JszWzXUjZgnH+QzuVj9Xr9L4MgQCE+keVZ6Dj/IPXCRq31WmxCZKnHYuaD55u6CLnZGsmLf20Yhp8OggDOkI/nla5tKcez68TSpbx49tU5AedHWx8cHLxscnISIdiZP85DFjmOsKDP42NfCFcGQXCuW1kzS+MF2ZrFpJbnGhESYTGVcrn8oTw6cQSjtyml3uoTHuzTr01cjtDQE044YXxiYqLuc17CMTZxOapI/1G1Wv33HNrsySY6DYtM4psmF5MvuILyRvl2n3Qc7qnLpJR3IodzDpVTXa/16404qvE7Q+qTTsVix8P+2Hq9vtGIbXJ8fHwgw3O7EFuTgPN7EiCB1UWgiAiDoqIhiiqU1SsjPj4+Pjg/P4+ihNjcWZBS/sXevXtvzyKU4tpHR0c3KKVQfApV7L8lpXxXuVzemZVLEYWystrE80mgFYGIk4pXrn0fmo5DzR222rrPee2OKcrWrHYt5fnW+UcIgTn8f2YpiG3tNhuIcP4ZE0Kg2OXVWeqx2HaLsBVtm3sLtWNq8FrPIhYv5dhF+6JYupz0e7xv3wrSaS9zYmICFT5FTiLZYvfbtm07wg3lSWtX3PFF2ZqHbdE2TIGag3l4azptyy1btrwiz6TaaNuEyqGo1f48WUB8m5qaQlLzXPIg52kb2+pNAibsCJXlN+URWuJUas+S3+sQmI6H/XkmrUFHuciiI1SErb15F9BqEiCBgggUEmFQUDREIYWyCuLKZkmABHqMgBHLrhVCfL9arSKlUi4fI5a9r1arXd1pKrWoIUXZmssFL1EjxvnnliAIbsmrpoPx2kTR4mPyEreBoyBbsZ4/VQiR6721RMO32A3F0qUmzv5IgARIgARWFAF4KmXNI+kCMZMWhO7cmOcEa/PmzaNKqXXlchkVVnPZMCjI1hV1f/BiSIAEOidQUIRBqsrUvtYXVSjLt38eRwIkQAIkQAIkkB8BiqX5sWRLJEACJEACJEACJEACJEACJEACJEACJEACJEACPUyAYmkPDx5NJwESIAESIAESIAESIAESIAESIAESIAESIAESyI8AxdL8WLIlEiABEiABEiABEiABEiABEiABEiABEiABEiCBHiZAsbSHB4+mkwAJkAAJkAAJkAAJkAAJkAAJkAAJkAAJkAAJ5EeAYml+LNkSCZAACZAACZAACZAACZAACZAACZAACZAACZBADxOgWNrDg0fTSYAESIAESIAESIAESIAESIAESIAESIAESIAE8iNAsTQ/lmyJBEiABEiABEiABEiABEiABEiABEiABEiABEighwlQLO3hwaPpJEACJEACJEACJEACJEACJEACJEACJEACJEAC+RGgWJofS7ZEAiRAAiRAAiRAAiRAAiRAAiRAAiRAAiRAAiTQwwQolvbw4NF0EiABEiABEiABEiABEiABEiABEiABEiABEiCB/AhQLM2PJVsiARIgARIgARIgARIgARIgARIgARIgARIgARLoYQIUS3t48Gg6CZAACZAACZAACZAACZAACZAACZAACZAACZBAfgQolubHki2RAAmQAAmQAAmsIAJ60y3XCK3XdPslybuvn+h2G/O07/R7f9b116u13Pn0u497IM/rZlskQAIkQAIkQAIkQAJLQ4Bi6dJwZi8kQAIkQAIkQAI9RqAplgrxGqHFQtearuR+OX0d7Dzks3nz5huEEGcODQ2dMzk5+XP7pf27UmoqDMMt0e/dRkql0n1a653VavVm97+Xm8Ub/ubFh0KhZ5bbjlb9S6FP1qG4O04sBUecV6lULo2ytv+2zOPaHx8fP3p+fv7zQog7gyB4MgzDLwghRiuVyr91Kw/aRQIkQAIkQAIkQAK9RoBiaa+NGO0lARIgARIgARJYEgKLYqkMJ5ekw7SdhOpPhJILcWJpqVR6gxDiQSHERVZIc4S2xyCApumu68RSHX5DafnFNNewVMdqpW9tJZZu3rz5Qinlh5RSvzs1NfXfsGnLli0nhGH4hNb6/dVq9dO+dprzKJb6AuNxJEACJEACJEACJOBJgGKpJygeRgIkQAIkQAIksLoI9LJYGieMugKq1vqVQoht8CxdWFh4tRDiUSHEMUKI/UKIsyCwWoEUoy6lvAn/r7W+0XqaCiEucf/mej1C9HPFPPQnpbxTCHG01vp7QRBc0mg07pdSnuG24XOHNT1Le1QsjRNGXQE1DMM7rGep+ftDhslPILD29/e/BM9S6xls+DXHbHBw8Fl85zDdaMVX49HaHC8hxP1Rz1Yf7jyGBEiABEiABEiABFYLAYqlq2WkeZ0kQAIkQAIkQAKpCPSyWIoLjYbi499SytdAKIMQB7HUipYI64awZgQ6eKNe2ioM323XCq1a601DQ0NftCHiLcTSHVaIdW2BgAjhFLZYb8t2A9XLYimuKxqKH8c5CIIdboi9YS6GhobuahWG77ZrxrHJ2xXG0f/CwgJSAdzE0P1UjwMeTAIkQAIkQAIksIoIUCxdRYPNSyUBEiABEiABEvAn0OtiqfEknVZKnW09El1RNE4sdenEiXiOWLcYym+Pc4W8FmLpYvi5K5b6j8jLR/a6WGqFanj1Hjx4cK0rilqWUbHUMmqVs1Qp9YIbyu8eZ85tehG7+WvTcufxJEACJEACJEACJLBaCFAsXS0jzeskARIgARIgARJIRaDXxdKoYObmyowR7J4QQpwkhGiGe8PDs51YakO9HaD3Dw4Oltp5ltqwfyvYuaHhWuvFkPGkQep1sTSSnuAstxBXhDnyzjbTI2itvwaxE2ziPEutWGrGcBGhTZtgxOlDUikkceb3JEACJEACJEACJLBaCVAsXa0jz+smARIgARIgARJoS6DXxVJcnA3Nxn+7VdZdsdT1NnT/vrCwULHntPIedQFGc5a2ypEa9W5MW6io18VSy0lK+aTWeoP19rXj5Y6T5Ws9cV1BOgiCJ61XqhFLE4s9RceIjwASIAESIAESIAESIIHDCVAs5V1BAiRAAiRAAiRAAjEEVoJY6hQJWizchEu1oqiUclQI8aAQYhQ5LNPmLDVh5KjkvsOG4UspXzB5UZEj9f3RvJkQS10PytWWs9TwBxt4ei568rpiqZQSHqXNFArw8k2bs9QI1Y8il6wQ4jdsrlqIpcxZyscdCZAACZAACZAACbQnQLGUdwgJkAAJkAAJkAAJrFCx1Km+vsvNWel6kM7Pz79FSnlI1fVoGL4N47Zh3a2qq1uRDqHjUsqq1vp3IMS6RYYgllq7bNj4agrDN6KoDbH/gluZ3hWRI6Hzh4Xh24JaUsrXQpAeHBx8FiH6NkWCHSvHk/UM9G3/zh89CZAACZAACZAACZBAPAGKpbwzSIAESIAESIAESGCFiqUrcWB7PQx/JY4Jr4kESIAESIAESIAEVhIBiqUraTR5LSRAAiRAAiRAArkRWAlh+LnB6KKGKJZ20WDQFBIgARIgARIgARJYgQQolq7AQeUlkQAJkAAJkAAJZCewKJZqsZC9tYJaUHK/nL7umoJa78pmm2Kp0DNdaZwQQgp9sg7F3U+/+7gHutVG2kUCJEACJEACJEACJNCaAMVS3h0kQAIkQAIkQAIkEEOgKZZqveaXXyktRBgzd4r+Pe44/A2fuPOz4Zd3Xz+RrYXeOvv0e382IZThGcbwxHfu36P/xuW2Oz8HHFrLnRRLcwDJJkiABEiABEiABEhgGQhQLF0G6OySBEiABEiABEiABEiABEiABEiABEiABEiABEig+whQLO2+MaFFJEACJEACJEACJEACJEACJEACJEACJEACJEACy0CAYukyQGeXJEACJEACJEACJEACJEACJEACJEACJEACJEAC3UeAYmn3jQktIgESIAESIAESIAESIAESIAESIAESIAESIAESWAYCFEuXATq7JAESIAESIAESIAESIAESIAESIAESIAESIAES6D4CFEu7b0xoEQmQAAmQAAmQAAmQAAmQAAmQAAmQAAmQAAmQwDIQoFi6DNDZJQmQAAmQAAmQAAmQAAmQAAmQAAmQAAmQAAmQQPcRoFjafWNCi0iABEiABEiABEiABEiABEiABEiABEiABEiABJaBAMXSZYDOLkmABEiABEiABEiABEiABEiABEiABEiABEiABLqPwP8Duh9t3x1ybVc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909" y="4277606"/>
            <a:ext cx="7994509" cy="1693506"/>
          </a:xfrm>
          <a:prstGeom prst="rect">
            <a:avLst/>
          </a:prstGeom>
        </p:spPr>
      </p:pic>
    </p:spTree>
    <p:extLst>
      <p:ext uri="{BB962C8B-B14F-4D97-AF65-F5344CB8AC3E}">
        <p14:creationId xmlns:p14="http://schemas.microsoft.com/office/powerpoint/2010/main" val="2287144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5214" y="525517"/>
            <a:ext cx="10628586" cy="830317"/>
          </a:xfrm>
          <a:solidFill>
            <a:schemeClr val="accent1">
              <a:lumMod val="50000"/>
            </a:schemeClr>
          </a:solidFill>
        </p:spPr>
        <p:txBody>
          <a:bodyPr>
            <a:normAutofit fontScale="90000"/>
          </a:bodyPr>
          <a:lstStyle/>
          <a:p>
            <a:pPr algn="ctr"/>
            <a:r>
              <a:rPr lang="fr-FR" sz="3600" b="1" dirty="0">
                <a:solidFill>
                  <a:schemeClr val="bg1"/>
                </a:solidFill>
              </a:rPr>
              <a:t>LES PUBLICATIONS DE </a:t>
            </a:r>
            <a:r>
              <a:rPr lang="fr-FR" sz="3600" b="1" dirty="0" smtClean="0">
                <a:solidFill>
                  <a:schemeClr val="bg1"/>
                </a:solidFill>
              </a:rPr>
              <a:t>L’AADJAM</a:t>
            </a:r>
            <a:br>
              <a:rPr lang="fr-FR" sz="3600" b="1" dirty="0" smtClean="0">
                <a:solidFill>
                  <a:schemeClr val="bg1"/>
                </a:solidFill>
              </a:rPr>
            </a:br>
            <a:r>
              <a:rPr lang="fr-FR" sz="3600" b="1" dirty="0" smtClean="0">
                <a:solidFill>
                  <a:schemeClr val="bg1"/>
                </a:solidFill>
              </a:rPr>
              <a:t/>
            </a:r>
            <a:br>
              <a:rPr lang="fr-FR" sz="3600" b="1" dirty="0" smtClean="0">
                <a:solidFill>
                  <a:schemeClr val="bg1"/>
                </a:solidFill>
              </a:rPr>
            </a:br>
            <a:r>
              <a:rPr lang="fr-FR" sz="3100" b="1" dirty="0" smtClean="0">
                <a:solidFill>
                  <a:schemeClr val="bg1"/>
                </a:solidFill>
              </a:rPr>
              <a:t>Les </a:t>
            </a:r>
            <a:r>
              <a:rPr lang="fr-FR" sz="3100" b="1" dirty="0">
                <a:solidFill>
                  <a:schemeClr val="bg1"/>
                </a:solidFill>
              </a:rPr>
              <a:t>outils d’information à destination des jeunes, des professionnels et des militants associatifs</a:t>
            </a:r>
            <a:r>
              <a:rPr lang="fr-FR" sz="3100" dirty="0"/>
              <a:t/>
            </a:r>
            <a:br>
              <a:rPr lang="fr-FR" sz="3100" dirty="0"/>
            </a:br>
            <a:r>
              <a:rPr lang="fr-FR" sz="3100" b="1" dirty="0">
                <a:solidFill>
                  <a:schemeClr val="bg1"/>
                </a:solidFill>
              </a:rPr>
              <a:t/>
            </a:r>
            <a:br>
              <a:rPr lang="fr-FR" sz="3100" b="1" dirty="0">
                <a:solidFill>
                  <a:schemeClr val="bg1"/>
                </a:solidFill>
              </a:rPr>
            </a:br>
            <a:endParaRPr lang="fr-FR" sz="3100" dirty="0"/>
          </a:p>
        </p:txBody>
      </p:sp>
      <p:sp>
        <p:nvSpPr>
          <p:cNvPr id="3" name="Espace réservé du contenu 2"/>
          <p:cNvSpPr>
            <a:spLocks noGrp="1"/>
          </p:cNvSpPr>
          <p:nvPr>
            <p:ph sz="half" idx="1"/>
          </p:nvPr>
        </p:nvSpPr>
        <p:spPr>
          <a:solidFill>
            <a:schemeClr val="accent1">
              <a:lumMod val="50000"/>
            </a:schemeClr>
          </a:solidFill>
        </p:spPr>
        <p:txBody>
          <a:bodyPr>
            <a:normAutofit fontScale="55000" lnSpcReduction="20000"/>
          </a:bodyPr>
          <a:lstStyle/>
          <a:p>
            <a:pPr marL="0" indent="0" algn="just">
              <a:lnSpc>
                <a:spcPct val="107000"/>
              </a:lnSpc>
              <a:spcAft>
                <a:spcPts val="800"/>
              </a:spcAft>
              <a:buNone/>
            </a:pPr>
            <a:r>
              <a:rPr lang="fr-FR" b="1" dirty="0">
                <a:solidFill>
                  <a:schemeClr val="bg1"/>
                </a:solidFill>
                <a:latin typeface="Poppins"/>
              </a:rPr>
              <a:t>L’AADJAM a publié plusieurs brochures ou outils </a:t>
            </a:r>
            <a:r>
              <a:rPr lang="fr-FR" b="1" dirty="0" smtClean="0">
                <a:solidFill>
                  <a:schemeClr val="bg1"/>
                </a:solidFill>
                <a:latin typeface="Poppins"/>
              </a:rPr>
              <a:t> </a:t>
            </a:r>
            <a:r>
              <a:rPr lang="fr-FR" b="1" dirty="0">
                <a:solidFill>
                  <a:schemeClr val="bg1"/>
                </a:solidFill>
                <a:latin typeface="Poppins"/>
              </a:rPr>
              <a:t>pour favoriser l’accès à </a:t>
            </a:r>
            <a:r>
              <a:rPr lang="fr-FR" b="1" dirty="0" smtClean="0">
                <a:solidFill>
                  <a:schemeClr val="bg1"/>
                </a:solidFill>
                <a:latin typeface="Poppins"/>
              </a:rPr>
              <a:t>l’information à destination des jeunes et/ou des professionnels </a:t>
            </a:r>
            <a:r>
              <a:rPr lang="fr-FR" b="1" dirty="0">
                <a:solidFill>
                  <a:schemeClr val="bg1"/>
                </a:solidFill>
                <a:latin typeface="Poppins"/>
              </a:rPr>
              <a:t>:</a:t>
            </a:r>
          </a:p>
          <a:p>
            <a:pPr marL="1143000" indent="-457200" algn="just"/>
            <a:r>
              <a:rPr lang="fr-FR" sz="3300" i="1" dirty="0">
                <a:solidFill>
                  <a:schemeClr val="bg1"/>
                </a:solidFill>
                <a:latin typeface="Times New Roman" panose="02020603050405020304" pitchFamily="18" charset="0"/>
                <a:ea typeface="Calibri" panose="020F0502020204030204" pitchFamily="34" charset="0"/>
              </a:rPr>
              <a:t>« </a:t>
            </a:r>
            <a:r>
              <a:rPr lang="fr-FR" sz="3300" b="1" i="1" dirty="0">
                <a:solidFill>
                  <a:schemeClr val="bg1"/>
                </a:solidFill>
                <a:latin typeface="Times New Roman" panose="02020603050405020304" pitchFamily="18" charset="0"/>
                <a:ea typeface="Calibri" panose="020F0502020204030204" pitchFamily="34" charset="0"/>
              </a:rPr>
              <a:t>Quelles aides pour les jeunes majeurs isolés</a:t>
            </a:r>
            <a:r>
              <a:rPr lang="fr-FR" sz="3300" i="1" dirty="0">
                <a:solidFill>
                  <a:schemeClr val="bg1"/>
                </a:solidFill>
                <a:latin typeface="Times New Roman" panose="02020603050405020304" pitchFamily="18" charset="0"/>
                <a:ea typeface="Calibri" panose="020F0502020204030204" pitchFamily="34" charset="0"/>
              </a:rPr>
              <a:t> »</a:t>
            </a:r>
            <a:r>
              <a:rPr lang="fr-FR" sz="3300" dirty="0">
                <a:solidFill>
                  <a:schemeClr val="bg1"/>
                </a:solidFill>
                <a:latin typeface="Times New Roman" panose="02020603050405020304" pitchFamily="18" charset="0"/>
                <a:ea typeface="Calibri" panose="020F0502020204030204" pitchFamily="34" charset="0"/>
              </a:rPr>
              <a:t> avec le </a:t>
            </a:r>
            <a:r>
              <a:rPr lang="fr-FR" sz="3300" dirty="0" err="1">
                <a:solidFill>
                  <a:schemeClr val="bg1"/>
                </a:solidFill>
                <a:latin typeface="Times New Roman" panose="02020603050405020304" pitchFamily="18" charset="0"/>
                <a:ea typeface="Calibri" panose="020F0502020204030204" pitchFamily="34" charset="0"/>
              </a:rPr>
              <a:t>Gisti</a:t>
            </a:r>
            <a:r>
              <a:rPr lang="fr-FR" sz="3300" dirty="0">
                <a:solidFill>
                  <a:schemeClr val="bg1"/>
                </a:solidFill>
                <a:latin typeface="Times New Roman" panose="02020603050405020304" pitchFamily="18" charset="0"/>
                <a:ea typeface="Calibri" panose="020F0502020204030204" pitchFamily="34" charset="0"/>
              </a:rPr>
              <a:t> et </a:t>
            </a:r>
            <a:r>
              <a:rPr lang="fr-FR" sz="3300" dirty="0" err="1">
                <a:solidFill>
                  <a:schemeClr val="bg1"/>
                </a:solidFill>
                <a:latin typeface="Times New Roman" panose="02020603050405020304" pitchFamily="18" charset="0"/>
                <a:ea typeface="Calibri" panose="020F0502020204030204" pitchFamily="34" charset="0"/>
              </a:rPr>
              <a:t>Infomie</a:t>
            </a:r>
            <a:endParaRPr lang="fr-FR" sz="3300" dirty="0">
              <a:solidFill>
                <a:schemeClr val="bg1"/>
              </a:solidFill>
              <a:latin typeface="Times New Roman" panose="02020603050405020304" pitchFamily="18" charset="0"/>
              <a:ea typeface="Calibri" panose="020F0502020204030204" pitchFamily="34" charset="0"/>
            </a:endParaRPr>
          </a:p>
          <a:p>
            <a:pPr marL="1143000" indent="-457200" algn="just"/>
            <a:r>
              <a:rPr lang="fr-FR" sz="3300" i="1" dirty="0">
                <a:solidFill>
                  <a:schemeClr val="bg1"/>
                </a:solidFill>
                <a:latin typeface="Times New Roman" panose="02020603050405020304" pitchFamily="18" charset="0"/>
                <a:ea typeface="Calibri" panose="020F0502020204030204" pitchFamily="34" charset="0"/>
              </a:rPr>
              <a:t>« </a:t>
            </a:r>
            <a:r>
              <a:rPr lang="fr-FR" sz="3300" b="1" i="1" dirty="0">
                <a:solidFill>
                  <a:schemeClr val="bg1"/>
                </a:solidFill>
                <a:latin typeface="Times New Roman" panose="02020603050405020304" pitchFamily="18" charset="0"/>
                <a:ea typeface="Calibri" panose="020F0502020204030204" pitchFamily="34" charset="0"/>
              </a:rPr>
              <a:t>Le Droit à l’hébergement opposable (DAHO)</a:t>
            </a:r>
            <a:r>
              <a:rPr lang="fr-FR" sz="3300" i="1" dirty="0">
                <a:solidFill>
                  <a:schemeClr val="bg1"/>
                </a:solidFill>
                <a:latin typeface="Times New Roman" panose="02020603050405020304" pitchFamily="18" charset="0"/>
                <a:ea typeface="Calibri" panose="020F0502020204030204" pitchFamily="34" charset="0"/>
              </a:rPr>
              <a:t> »</a:t>
            </a:r>
            <a:r>
              <a:rPr lang="fr-FR" sz="3300" dirty="0">
                <a:solidFill>
                  <a:schemeClr val="bg1"/>
                </a:solidFill>
                <a:latin typeface="Times New Roman" panose="02020603050405020304" pitchFamily="18" charset="0"/>
                <a:ea typeface="Calibri" panose="020F0502020204030204" pitchFamily="34" charset="0"/>
              </a:rPr>
              <a:t> avec l’association </a:t>
            </a:r>
            <a:r>
              <a:rPr lang="fr-FR" sz="3300" dirty="0" err="1">
                <a:solidFill>
                  <a:schemeClr val="bg1"/>
                </a:solidFill>
                <a:latin typeface="Times New Roman" panose="02020603050405020304" pitchFamily="18" charset="0"/>
                <a:ea typeface="Calibri" panose="020F0502020204030204" pitchFamily="34" charset="0"/>
              </a:rPr>
              <a:t>Dalo</a:t>
            </a:r>
            <a:endParaRPr lang="fr-FR" sz="3300" dirty="0">
              <a:solidFill>
                <a:schemeClr val="bg1"/>
              </a:solidFill>
              <a:latin typeface="Times New Roman" panose="02020603050405020304" pitchFamily="18" charset="0"/>
              <a:ea typeface="Calibri" panose="020F0502020204030204" pitchFamily="34" charset="0"/>
            </a:endParaRPr>
          </a:p>
          <a:p>
            <a:pPr marL="1143000" indent="-457200" algn="just"/>
            <a:r>
              <a:rPr lang="fr-FR" sz="3300" b="1" dirty="0">
                <a:solidFill>
                  <a:schemeClr val="bg1"/>
                </a:solidFill>
                <a:latin typeface="Times New Roman" panose="02020603050405020304" pitchFamily="18" charset="0"/>
                <a:ea typeface="Calibri" panose="020F0502020204030204" pitchFamily="34" charset="0"/>
              </a:rPr>
              <a:t>Mode d’emploi pour les Titres de séjour</a:t>
            </a:r>
          </a:p>
          <a:p>
            <a:pPr marL="1143000" indent="-457200" algn="just"/>
            <a:r>
              <a:rPr lang="fr-FR" sz="3300" b="1" dirty="0">
                <a:solidFill>
                  <a:schemeClr val="bg1"/>
                </a:solidFill>
                <a:latin typeface="Times New Roman" panose="02020603050405020304" pitchFamily="18" charset="0"/>
                <a:ea typeface="Calibri" panose="020F0502020204030204" pitchFamily="34" charset="0"/>
              </a:rPr>
              <a:t>Mode d’emploi pour les Autorisations Provisoires de Travail</a:t>
            </a:r>
          </a:p>
          <a:p>
            <a:pPr marL="1143000" indent="-457200" algn="just"/>
            <a:r>
              <a:rPr lang="fr-FR" sz="3300" b="1" dirty="0">
                <a:solidFill>
                  <a:schemeClr val="bg1"/>
                </a:solidFill>
                <a:latin typeface="Times New Roman" panose="02020603050405020304" pitchFamily="18" charset="0"/>
                <a:ea typeface="Calibri" panose="020F0502020204030204" pitchFamily="34" charset="0"/>
              </a:rPr>
              <a:t>La Déclaration de nationalité</a:t>
            </a:r>
          </a:p>
          <a:p>
            <a:pPr marL="1143000" indent="-457200" algn="just"/>
            <a:r>
              <a:rPr lang="fr-FR" sz="3300" b="1" dirty="0">
                <a:solidFill>
                  <a:schemeClr val="bg1"/>
                </a:solidFill>
                <a:latin typeface="Times New Roman" panose="02020603050405020304" pitchFamily="18" charset="0"/>
                <a:ea typeface="Calibri" panose="020F0502020204030204" pitchFamily="34" charset="0"/>
              </a:rPr>
              <a:t>Ton Droit à la Scolarisation</a:t>
            </a:r>
          </a:p>
          <a:p>
            <a:pPr marL="1143000" indent="-457200" algn="just"/>
            <a:r>
              <a:rPr lang="fr-FR" sz="3300" b="1" dirty="0">
                <a:solidFill>
                  <a:schemeClr val="bg1"/>
                </a:solidFill>
                <a:latin typeface="Times New Roman" panose="02020603050405020304" pitchFamily="18" charset="0"/>
                <a:ea typeface="Calibri" panose="020F0502020204030204" pitchFamily="34" charset="0"/>
              </a:rPr>
              <a:t>Ton Droit à l’Apprentissage</a:t>
            </a:r>
          </a:p>
          <a:p>
            <a:pPr marL="1143000" indent="-457200" algn="just"/>
            <a:r>
              <a:rPr lang="fr-FR" sz="3300" b="1" dirty="0">
                <a:solidFill>
                  <a:schemeClr val="bg1"/>
                </a:solidFill>
                <a:latin typeface="Times New Roman" panose="02020603050405020304" pitchFamily="18" charset="0"/>
                <a:ea typeface="Calibri" panose="020F0502020204030204" pitchFamily="34" charset="0"/>
              </a:rPr>
              <a:t>Un Schéma </a:t>
            </a:r>
            <a:r>
              <a:rPr lang="fr-FR" sz="3300" b="1" dirty="0" smtClean="0">
                <a:solidFill>
                  <a:schemeClr val="bg1"/>
                </a:solidFill>
                <a:latin typeface="Times New Roman" panose="02020603050405020304" pitchFamily="18" charset="0"/>
                <a:ea typeface="Calibri" panose="020F0502020204030204" pitchFamily="34" charset="0"/>
              </a:rPr>
              <a:t>interactif  </a:t>
            </a:r>
            <a:r>
              <a:rPr lang="fr-FR" sz="3300" b="1" dirty="0">
                <a:solidFill>
                  <a:schemeClr val="bg1"/>
                </a:solidFill>
                <a:latin typeface="Times New Roman" panose="02020603050405020304" pitchFamily="18" charset="0"/>
                <a:ea typeface="Calibri" panose="020F0502020204030204" pitchFamily="34" charset="0"/>
              </a:rPr>
              <a:t>des parcours ASE</a:t>
            </a:r>
            <a:endParaRPr lang="fr-FR" sz="3300" b="1" dirty="0">
              <a:solidFill>
                <a:schemeClr val="bg1"/>
              </a:solidFill>
              <a:latin typeface="Poppins"/>
            </a:endParaRPr>
          </a:p>
          <a:p>
            <a:endParaRPr lang="fr-FR" dirty="0"/>
          </a:p>
        </p:txBody>
      </p:sp>
      <p:pic>
        <p:nvPicPr>
          <p:cNvPr id="5" name="Espace réservé du contenu 4"/>
          <p:cNvPicPr>
            <a:picLocks noGrp="1" noChangeAspect="1"/>
          </p:cNvPicPr>
          <p:nvPr>
            <p:ph sz="half" idx="2"/>
          </p:nvPr>
        </p:nvPicPr>
        <p:blipFill>
          <a:blip r:embed="rId2"/>
          <a:stretch>
            <a:fillRect/>
          </a:stretch>
        </p:blipFill>
        <p:spPr>
          <a:xfrm>
            <a:off x="6715181" y="1825625"/>
            <a:ext cx="2430131" cy="3492609"/>
          </a:xfrm>
          <a:prstGeom prst="rect">
            <a:avLst/>
          </a:prstGeom>
        </p:spPr>
      </p:pic>
      <p:pic>
        <p:nvPicPr>
          <p:cNvPr id="6" name="Image 5"/>
          <p:cNvPicPr>
            <a:picLocks noChangeAspect="1"/>
          </p:cNvPicPr>
          <p:nvPr/>
        </p:nvPicPr>
        <p:blipFill>
          <a:blip r:embed="rId3"/>
          <a:stretch>
            <a:fillRect/>
          </a:stretch>
        </p:blipFill>
        <p:spPr>
          <a:xfrm>
            <a:off x="9356580" y="3435898"/>
            <a:ext cx="2102432" cy="3136654"/>
          </a:xfrm>
          <a:prstGeom prst="rect">
            <a:avLst/>
          </a:prstGeom>
        </p:spPr>
      </p:pic>
    </p:spTree>
    <p:extLst>
      <p:ext uri="{BB962C8B-B14F-4D97-AF65-F5344CB8AC3E}">
        <p14:creationId xmlns:p14="http://schemas.microsoft.com/office/powerpoint/2010/main" val="1847440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172" y="819807"/>
            <a:ext cx="11070021" cy="4120055"/>
          </a:xfrm>
          <a:solidFill>
            <a:schemeClr val="accent1">
              <a:lumMod val="50000"/>
            </a:schemeClr>
          </a:solidFill>
        </p:spPr>
        <p:txBody>
          <a:bodyPr>
            <a:normAutofit/>
          </a:bodyPr>
          <a:lstStyle/>
          <a:p>
            <a:pPr marL="0" indent="0" algn="ctr">
              <a:buNone/>
            </a:pPr>
            <a:r>
              <a:rPr lang="fr-FR" sz="8000" b="1" dirty="0">
                <a:solidFill>
                  <a:schemeClr val="bg1"/>
                </a:solidFill>
              </a:rPr>
              <a:t>LES FAITS MARQUANTS DE L’ANNEE 2021</a:t>
            </a:r>
            <a:endParaRPr lang="fr-FR" sz="8000"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56" y="5272258"/>
            <a:ext cx="2232228" cy="1506913"/>
          </a:xfrm>
          <a:prstGeom prst="rect">
            <a:avLst/>
          </a:prstGeom>
        </p:spPr>
      </p:pic>
    </p:spTree>
    <p:extLst>
      <p:ext uri="{BB962C8B-B14F-4D97-AF65-F5344CB8AC3E}">
        <p14:creationId xmlns:p14="http://schemas.microsoft.com/office/powerpoint/2010/main" val="4239050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80" y="291662"/>
            <a:ext cx="4296415" cy="6274676"/>
          </a:xfrm>
          <a:prstGeom prst="rect">
            <a:avLst/>
          </a:prstGeom>
        </p:spPr>
      </p:pic>
      <p:sp>
        <p:nvSpPr>
          <p:cNvPr id="9" name="Rectangle 8"/>
          <p:cNvSpPr/>
          <p:nvPr/>
        </p:nvSpPr>
        <p:spPr>
          <a:xfrm>
            <a:off x="4666593" y="725214"/>
            <a:ext cx="7252138" cy="5355312"/>
          </a:xfrm>
          <a:prstGeom prst="rect">
            <a:avLst/>
          </a:prstGeom>
        </p:spPr>
        <p:txBody>
          <a:bodyPr wrap="square">
            <a:spAutoFit/>
          </a:bodyPr>
          <a:lstStyle/>
          <a:p>
            <a:pPr algn="ctr"/>
            <a:r>
              <a:rPr lang="fr-FR" sz="4000" b="1" dirty="0">
                <a:solidFill>
                  <a:schemeClr val="accent1">
                    <a:lumMod val="50000"/>
                  </a:schemeClr>
                </a:solidFill>
              </a:rPr>
              <a:t>Le Trophée Pro Bono 2021 du Barreau de Paris</a:t>
            </a:r>
          </a:p>
          <a:p>
            <a:pPr algn="ctr"/>
            <a:r>
              <a:rPr lang="fr-FR" sz="2800" b="1" i="1" dirty="0">
                <a:solidFill>
                  <a:schemeClr val="accent1">
                    <a:lumMod val="50000"/>
                  </a:schemeClr>
                </a:solidFill>
              </a:rPr>
              <a:t>En octobre 2021, l’AADJAM a été honorée en recevant le Trophée Pro Bono du Barreau de Paris, dans la catégorie « Prix en Equipe »</a:t>
            </a:r>
          </a:p>
          <a:p>
            <a:pPr algn="ctr"/>
            <a:r>
              <a:rPr lang="fr-FR" sz="2000" dirty="0">
                <a:solidFill>
                  <a:schemeClr val="accent1">
                    <a:lumMod val="50000"/>
                  </a:schemeClr>
                </a:solidFill>
              </a:rPr>
              <a:t>Depuis sa création , l’AADJAM a accompagné les jeunes en vue de la reconnaissance de leurs droits devant les tribunaux, avec l’appui de son  réseau d’avocats des différents Barreaux d’Ile-de-France et notamment du Barreau de Paris.</a:t>
            </a:r>
          </a:p>
          <a:p>
            <a:pPr algn="ctr"/>
            <a:r>
              <a:rPr lang="fr-FR" sz="2000" b="1" dirty="0">
                <a:solidFill>
                  <a:schemeClr val="accent1">
                    <a:lumMod val="50000"/>
                  </a:schemeClr>
                </a:solidFill>
              </a:rPr>
              <a:t>L’AADJAM remercie l’engagement de ses avocats aux côtés des jeunes placés ou sortis de l’Aide Sociale à l’Enfance </a:t>
            </a:r>
            <a:r>
              <a:rPr lang="fr-FR" sz="2000" dirty="0">
                <a:solidFill>
                  <a:schemeClr val="accent1">
                    <a:lumMod val="50000"/>
                  </a:schemeClr>
                </a:solidFill>
              </a:rPr>
              <a:t>qui </a:t>
            </a:r>
            <a:r>
              <a:rPr lang="fr-FR" sz="2000" b="1" dirty="0">
                <a:solidFill>
                  <a:schemeClr val="accent1">
                    <a:lumMod val="50000"/>
                  </a:schemeClr>
                </a:solidFill>
              </a:rPr>
              <a:t>a permis l’obtention de 65 décisions de justice de 2019 à 2021, le plus souvent favorables aux jeunes.</a:t>
            </a:r>
          </a:p>
          <a:p>
            <a:pPr algn="just"/>
            <a:endParaRPr lang="fr-FR" dirty="0">
              <a:solidFill>
                <a:schemeClr val="accent1">
                  <a:lumMod val="50000"/>
                </a:schemeClr>
              </a:solidFill>
            </a:endParaRPr>
          </a:p>
        </p:txBody>
      </p:sp>
      <p:pic>
        <p:nvPicPr>
          <p:cNvPr id="10" name="Espace réservé du contenu 3"/>
          <p:cNvPicPr/>
          <p:nvPr/>
        </p:nvPicPr>
        <p:blipFill>
          <a:blip r:embed="rId3" cstate="print">
            <a:extLst>
              <a:ext uri="{28A0092B-C50C-407E-A947-70E740481C1C}">
                <a14:useLocalDpi xmlns:a14="http://schemas.microsoft.com/office/drawing/2010/main" val="0"/>
              </a:ext>
            </a:extLst>
          </a:blip>
          <a:stretch>
            <a:fillRect/>
          </a:stretch>
        </p:blipFill>
        <p:spPr>
          <a:xfrm>
            <a:off x="10227091" y="1320038"/>
            <a:ext cx="1355309" cy="666418"/>
          </a:xfrm>
          <a:prstGeom prst="rect">
            <a:avLst/>
          </a:prstGeom>
        </p:spPr>
      </p:pic>
    </p:spTree>
    <p:extLst>
      <p:ext uri="{BB962C8B-B14F-4D97-AF65-F5344CB8AC3E}">
        <p14:creationId xmlns:p14="http://schemas.microsoft.com/office/powerpoint/2010/main" val="1615956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7972" y="365126"/>
            <a:ext cx="10365828" cy="643868"/>
          </a:xfrm>
          <a:solidFill>
            <a:schemeClr val="accent1">
              <a:lumMod val="50000"/>
            </a:schemeClr>
          </a:solidFill>
        </p:spPr>
        <p:txBody>
          <a:bodyPr>
            <a:normAutofit/>
          </a:bodyPr>
          <a:lstStyle/>
          <a:p>
            <a:pPr algn="ctr"/>
            <a:r>
              <a:rPr lang="fr-FR" sz="3200" b="1" dirty="0">
                <a:solidFill>
                  <a:schemeClr val="bg1"/>
                </a:solidFill>
              </a:rPr>
              <a:t>LES FAITS MARQUANTS DE L’ANNEE 2021</a:t>
            </a:r>
            <a:endParaRPr lang="fr-FR" sz="3200" dirty="0"/>
          </a:p>
        </p:txBody>
      </p:sp>
      <p:sp>
        <p:nvSpPr>
          <p:cNvPr id="3" name="Espace réservé du contenu 2"/>
          <p:cNvSpPr>
            <a:spLocks noGrp="1"/>
          </p:cNvSpPr>
          <p:nvPr>
            <p:ph idx="1"/>
          </p:nvPr>
        </p:nvSpPr>
        <p:spPr>
          <a:xfrm>
            <a:off x="838200" y="1809590"/>
            <a:ext cx="10515600" cy="4351338"/>
          </a:xfrm>
        </p:spPr>
        <p:txBody>
          <a:bodyPr>
            <a:normAutofit/>
          </a:bodyPr>
          <a:lstStyle/>
          <a:p>
            <a:pPr marL="0" indent="0" algn="ctr">
              <a:buNone/>
            </a:pPr>
            <a:r>
              <a:rPr lang="fr-FR" sz="4400" b="1" dirty="0">
                <a:solidFill>
                  <a:schemeClr val="accent1">
                    <a:lumMod val="50000"/>
                  </a:schemeClr>
                </a:solidFill>
              </a:rPr>
              <a:t>L’Anniversaire de l’AADJAM</a:t>
            </a:r>
          </a:p>
          <a:p>
            <a:pPr marL="0" indent="0" algn="just">
              <a:buNone/>
            </a:pPr>
            <a:r>
              <a:rPr lang="fr-FR" sz="3200" b="1" i="1" dirty="0">
                <a:solidFill>
                  <a:schemeClr val="accent1">
                    <a:lumMod val="50000"/>
                  </a:schemeClr>
                </a:solidFill>
              </a:rPr>
              <a:t>Le 8 décembre 2021, l’AADJAM a fêté son 3</a:t>
            </a:r>
            <a:r>
              <a:rPr lang="fr-FR" sz="3200" b="1" i="1" baseline="30000" dirty="0">
                <a:solidFill>
                  <a:schemeClr val="accent1">
                    <a:lumMod val="50000"/>
                  </a:schemeClr>
                </a:solidFill>
              </a:rPr>
              <a:t>ème</a:t>
            </a:r>
            <a:r>
              <a:rPr lang="fr-FR" sz="3200" b="1" i="1" dirty="0">
                <a:solidFill>
                  <a:schemeClr val="accent1">
                    <a:lumMod val="50000"/>
                  </a:schemeClr>
                </a:solidFill>
              </a:rPr>
              <a:t> </a:t>
            </a:r>
            <a:r>
              <a:rPr lang="fr-FR" sz="3200" b="1" i="1" dirty="0" smtClean="0">
                <a:solidFill>
                  <a:schemeClr val="accent1">
                    <a:lumMod val="50000"/>
                  </a:schemeClr>
                </a:solidFill>
              </a:rPr>
              <a:t>Anniversaire</a:t>
            </a:r>
            <a:r>
              <a:rPr lang="fr-FR" sz="3200" b="1" i="1" dirty="0">
                <a:solidFill>
                  <a:schemeClr val="accent1">
                    <a:lumMod val="50000"/>
                  </a:schemeClr>
                </a:solidFill>
              </a:rPr>
              <a:t> </a:t>
            </a:r>
            <a:r>
              <a:rPr lang="fr-FR" sz="3200" b="1" i="1" dirty="0" smtClean="0">
                <a:solidFill>
                  <a:schemeClr val="accent1">
                    <a:lumMod val="50000"/>
                  </a:schemeClr>
                </a:solidFill>
              </a:rPr>
              <a:t>!</a:t>
            </a:r>
          </a:p>
          <a:p>
            <a:pPr marL="0" indent="0" algn="just">
              <a:buNone/>
            </a:pPr>
            <a:endParaRPr lang="fr-FR" sz="3200" b="1" i="1" dirty="0">
              <a:solidFill>
                <a:schemeClr val="accent1">
                  <a:lumMod val="50000"/>
                </a:schemeClr>
              </a:solidFill>
            </a:endParaRPr>
          </a:p>
          <a:p>
            <a:pPr marL="0" indent="0" algn="just">
              <a:buNone/>
            </a:pPr>
            <a:endParaRPr lang="fr-FR" sz="1500" dirty="0" smtClean="0">
              <a:solidFill>
                <a:schemeClr val="accent1">
                  <a:lumMod val="50000"/>
                </a:schemeClr>
              </a:solidFill>
            </a:endParaRPr>
          </a:p>
          <a:p>
            <a:pPr marL="0" indent="0" algn="just">
              <a:buNone/>
            </a:pPr>
            <a:endParaRPr lang="fr-FR" sz="1500" dirty="0" smtClean="0">
              <a:solidFill>
                <a:schemeClr val="accent1">
                  <a:lumMod val="50000"/>
                </a:schemeClr>
              </a:solidFill>
            </a:endParaRPr>
          </a:p>
          <a:p>
            <a:pPr marL="0" indent="0" algn="ctr">
              <a:buNone/>
            </a:pPr>
            <a:endParaRPr lang="fr-FR" sz="2000" b="1" dirty="0" smtClean="0">
              <a:solidFill>
                <a:schemeClr val="accent1">
                  <a:lumMod val="50000"/>
                </a:schemeClr>
              </a:solidFill>
            </a:endParaRPr>
          </a:p>
          <a:p>
            <a:pPr marL="0" indent="0" algn="ctr">
              <a:buNone/>
            </a:pPr>
            <a:r>
              <a:rPr lang="fr-FR" sz="2000" dirty="0" smtClean="0">
                <a:solidFill>
                  <a:schemeClr val="accent1">
                    <a:lumMod val="50000"/>
                  </a:schemeClr>
                </a:solidFill>
              </a:rPr>
              <a:t>C’est </a:t>
            </a:r>
            <a:r>
              <a:rPr lang="fr-FR" sz="2000" dirty="0">
                <a:solidFill>
                  <a:schemeClr val="accent1">
                    <a:lumMod val="50000"/>
                  </a:schemeClr>
                </a:solidFill>
              </a:rPr>
              <a:t>le 8 décembre 2018 que l’AADJAM s’est constituée en association, loi 1901, et sa Permanence a été mise en place en Février </a:t>
            </a:r>
            <a:r>
              <a:rPr lang="fr-FR" sz="2000" dirty="0" smtClean="0">
                <a:solidFill>
                  <a:schemeClr val="accent1">
                    <a:lumMod val="50000"/>
                  </a:schemeClr>
                </a:solidFill>
              </a:rPr>
              <a:t>2019 avec </a:t>
            </a:r>
            <a:r>
              <a:rPr lang="fr-FR" sz="2000" dirty="0">
                <a:solidFill>
                  <a:schemeClr val="accent1">
                    <a:lumMod val="50000"/>
                  </a:schemeClr>
                </a:solidFill>
              </a:rPr>
              <a:t>le soutien de plusieurs </a:t>
            </a:r>
            <a:r>
              <a:rPr lang="fr-FR" sz="2000" dirty="0" smtClean="0">
                <a:solidFill>
                  <a:schemeClr val="accent1">
                    <a:lumMod val="50000"/>
                  </a:schemeClr>
                </a:solidFill>
              </a:rPr>
              <a:t>Fondations,  la </a:t>
            </a:r>
            <a:r>
              <a:rPr lang="fr-FR" sz="2000" dirty="0">
                <a:solidFill>
                  <a:schemeClr val="accent1">
                    <a:lumMod val="50000"/>
                  </a:schemeClr>
                </a:solidFill>
              </a:rPr>
              <a:t>confiance des </a:t>
            </a:r>
            <a:r>
              <a:rPr lang="fr-FR" sz="2000" dirty="0" smtClean="0">
                <a:solidFill>
                  <a:schemeClr val="accent1">
                    <a:lumMod val="50000"/>
                  </a:schemeClr>
                </a:solidFill>
              </a:rPr>
              <a:t>jeunes, son réseau d’avocats et ses partenaires associatifs.</a:t>
            </a:r>
          </a:p>
          <a:p>
            <a:pPr marL="0" indent="0" algn="ctr">
              <a:buNone/>
            </a:pPr>
            <a:endParaRPr lang="fr-FR" sz="1500" dirty="0">
              <a:solidFill>
                <a:schemeClr val="accent1">
                  <a:lumMod val="50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393" y="3317058"/>
            <a:ext cx="1902373" cy="1492815"/>
          </a:xfrm>
          <a:prstGeom prst="rect">
            <a:avLst/>
          </a:prstGeom>
        </p:spPr>
      </p:pic>
    </p:spTree>
    <p:extLst>
      <p:ext uri="{BB962C8B-B14F-4D97-AF65-F5344CB8AC3E}">
        <p14:creationId xmlns:p14="http://schemas.microsoft.com/office/powerpoint/2010/main" val="1667871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4497" y="1797269"/>
            <a:ext cx="11403724" cy="798786"/>
          </a:xfrm>
          <a:solidFill>
            <a:schemeClr val="bg1"/>
          </a:solidFill>
        </p:spPr>
        <p:txBody>
          <a:bodyPr>
            <a:normAutofit fontScale="90000"/>
          </a:bodyPr>
          <a:lstStyle/>
          <a:p>
            <a:r>
              <a:rPr lang="fr-FR" dirty="0" smtClean="0"/>
              <a:t/>
            </a:r>
            <a:br>
              <a:rPr lang="fr-FR" dirty="0" smtClean="0"/>
            </a:br>
            <a:r>
              <a:rPr lang="fr-FR" b="1" dirty="0">
                <a:solidFill>
                  <a:schemeClr val="bg1"/>
                </a:solidFill>
              </a:rPr>
              <a:t>REMERCIEMENTS</a:t>
            </a:r>
            <a:br>
              <a:rPr lang="fr-FR" b="1" dirty="0">
                <a:solidFill>
                  <a:schemeClr val="bg1"/>
                </a:solidFill>
              </a:rPr>
            </a:br>
            <a:r>
              <a:rPr lang="fr-FR" dirty="0" smtClean="0"/>
              <a:t/>
            </a:r>
            <a:br>
              <a:rPr lang="fr-FR" dirty="0" smtClean="0"/>
            </a:br>
            <a:r>
              <a:rPr lang="fr-FR" sz="2000" dirty="0" smtClean="0">
                <a:solidFill>
                  <a:schemeClr val="accent1">
                    <a:lumMod val="50000"/>
                  </a:schemeClr>
                </a:solidFill>
              </a:rPr>
              <a:t>L’AADJAM remercie tous ses financeurs et  soutiens qui ont permis de faire bénéficier aux   jeunes placés ou sortis de l’ASE d’un accompagnement de qualité.</a:t>
            </a:r>
            <a:br>
              <a:rPr lang="fr-FR" sz="2000" dirty="0" smtClean="0">
                <a:solidFill>
                  <a:schemeClr val="accent1">
                    <a:lumMod val="50000"/>
                  </a:schemeClr>
                </a:solidFill>
              </a:rPr>
            </a:br>
            <a:r>
              <a:rPr lang="fr-FR" dirty="0" smtClean="0"/>
              <a:t/>
            </a:r>
            <a:br>
              <a:rPr lang="fr-FR" dirty="0" smtClean="0"/>
            </a:br>
            <a:r>
              <a:rPr lang="fr-FR" dirty="0"/>
              <a:t/>
            </a:r>
            <a:br>
              <a:rPr lang="fr-FR" dirty="0"/>
            </a:br>
            <a:endParaRPr lang="fr-FR" dirty="0"/>
          </a:p>
        </p:txBody>
      </p:sp>
      <p:sp>
        <p:nvSpPr>
          <p:cNvPr id="3" name="Espace réservé du contenu 2"/>
          <p:cNvSpPr>
            <a:spLocks noGrp="1"/>
          </p:cNvSpPr>
          <p:nvPr>
            <p:ph idx="1"/>
          </p:nvPr>
        </p:nvSpPr>
        <p:spPr>
          <a:xfrm flipH="1">
            <a:off x="10998457" y="3594538"/>
            <a:ext cx="699557" cy="4339559"/>
          </a:xfrm>
        </p:spPr>
        <p:txBody>
          <a:bodyPr>
            <a:normAutofit/>
          </a:bodyPr>
          <a:lstStyle/>
          <a:p>
            <a:pPr marL="0" indent="0">
              <a:buNone/>
            </a:pPr>
            <a:r>
              <a:rPr lang="fr-FR" sz="1600" dirty="0" smtClean="0"/>
              <a:t>.</a:t>
            </a:r>
          </a:p>
          <a:p>
            <a:pPr marL="0" indent="0">
              <a:buNone/>
            </a:pPr>
            <a:endParaRPr lang="fr-FR" dirty="0" smtClean="0"/>
          </a:p>
          <a:p>
            <a:pPr marL="0" indent="0">
              <a:buNone/>
            </a:pPr>
            <a:r>
              <a:rPr lang="fr-FR" dirty="0" smtClean="0"/>
              <a:t>		</a:t>
            </a:r>
            <a:endParaRPr lang="fr-FR" dirty="0"/>
          </a:p>
          <a:p>
            <a:pPr marL="0" indent="0" algn="just">
              <a:buNone/>
            </a:pPr>
            <a:r>
              <a:rPr lang="fr-FR" dirty="0" smtClean="0"/>
              <a:t> 		</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756" y="2596055"/>
            <a:ext cx="1345941" cy="165751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756" y="5272672"/>
            <a:ext cx="1495425" cy="68580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2234" y="4559966"/>
            <a:ext cx="2498151" cy="1368882"/>
          </a:xfrm>
          <a:prstGeom prst="rect">
            <a:avLst/>
          </a:prstGeom>
        </p:spPr>
      </p:pic>
      <p:pic>
        <p:nvPicPr>
          <p:cNvPr id="7" name="Image 6" descr="C:\Users\USER-PC\AppData\Local\Microsoft\Windows\INetCache\Content.Word\logo Fondation de France.jpg"/>
          <p:cNvPicPr/>
          <p:nvPr/>
        </p:nvPicPr>
        <p:blipFill>
          <a:blip r:embed="rId5">
            <a:extLst>
              <a:ext uri="{28A0092B-C50C-407E-A947-70E740481C1C}">
                <a14:useLocalDpi xmlns:a14="http://schemas.microsoft.com/office/drawing/2010/main" val="0"/>
              </a:ext>
            </a:extLst>
          </a:blip>
          <a:srcRect/>
          <a:stretch>
            <a:fillRect/>
          </a:stretch>
        </p:blipFill>
        <p:spPr bwMode="auto">
          <a:xfrm>
            <a:off x="3368855" y="2939466"/>
            <a:ext cx="1024469" cy="1191100"/>
          </a:xfrm>
          <a:prstGeom prst="rect">
            <a:avLst/>
          </a:prstGeom>
          <a:noFill/>
          <a:ln>
            <a:noFill/>
          </a:ln>
        </p:spPr>
      </p:pic>
      <p:pic>
        <p:nvPicPr>
          <p:cNvPr id="8" name="Image 7" descr="C:\Users\USER-PC\AppData\Local\Microsoft\Windows\INetCache\Content.Word\Logo Fondation Seligmann.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4294" y="3000981"/>
            <a:ext cx="1313815" cy="1068070"/>
          </a:xfrm>
          <a:prstGeom prst="rect">
            <a:avLst/>
          </a:prstGeom>
          <a:noFill/>
          <a:ln>
            <a:noFill/>
          </a:ln>
        </p:spPr>
      </p:pic>
      <p:pic>
        <p:nvPicPr>
          <p:cNvPr id="9" name="Image 8" descr="C:\Users\USER-PC\Desktop\Logo de la Fondation du Grand Orient de France.png"/>
          <p:cNvPicPr/>
          <p:nvPr/>
        </p:nvPicPr>
        <p:blipFill>
          <a:blip r:embed="rId7">
            <a:extLst>
              <a:ext uri="{28A0092B-C50C-407E-A947-70E740481C1C}">
                <a14:useLocalDpi xmlns:a14="http://schemas.microsoft.com/office/drawing/2010/main" val="0"/>
              </a:ext>
            </a:extLst>
          </a:blip>
          <a:srcRect/>
          <a:stretch>
            <a:fillRect/>
          </a:stretch>
        </p:blipFill>
        <p:spPr bwMode="auto">
          <a:xfrm>
            <a:off x="2711669" y="4750676"/>
            <a:ext cx="3972910" cy="1178172"/>
          </a:xfrm>
          <a:prstGeom prst="rect">
            <a:avLst/>
          </a:prstGeom>
          <a:noFill/>
          <a:ln>
            <a:noFill/>
          </a:ln>
        </p:spPr>
      </p:pic>
      <p:pic>
        <p:nvPicPr>
          <p:cNvPr id="1028" name="Picture 4" descr="Barreau de Paris Solidarité - Actualité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51883" y="2623891"/>
            <a:ext cx="1846157" cy="1843006"/>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504497" y="241738"/>
            <a:ext cx="11529848" cy="769441"/>
          </a:xfrm>
          <a:prstGeom prst="rect">
            <a:avLst/>
          </a:prstGeom>
          <a:solidFill>
            <a:schemeClr val="accent1">
              <a:lumMod val="50000"/>
            </a:schemeClr>
          </a:solidFill>
        </p:spPr>
        <p:txBody>
          <a:bodyPr wrap="square" rtlCol="0">
            <a:spAutoFit/>
          </a:bodyPr>
          <a:lstStyle/>
          <a:p>
            <a:pPr algn="ctr"/>
            <a:r>
              <a:rPr lang="fr-FR" sz="4400" b="1" dirty="0">
                <a:solidFill>
                  <a:schemeClr val="bg1"/>
                </a:solidFill>
              </a:rPr>
              <a:t>REMERCIEMENTS</a:t>
            </a:r>
          </a:p>
        </p:txBody>
      </p:sp>
    </p:spTree>
    <p:extLst>
      <p:ext uri="{BB962C8B-B14F-4D97-AF65-F5344CB8AC3E}">
        <p14:creationId xmlns:p14="http://schemas.microsoft.com/office/powerpoint/2010/main" val="2992463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6124" y="262759"/>
            <a:ext cx="11175124" cy="6595241"/>
          </a:xfrm>
          <a:solidFill>
            <a:schemeClr val="bg1"/>
          </a:solidFill>
          <a:effectLst>
            <a:outerShdw blurRad="50800" dist="38100" dir="2700000" algn="tl" rotWithShape="0">
              <a:prstClr val="black">
                <a:alpha val="40000"/>
              </a:prstClr>
            </a:outerShdw>
          </a:effectLst>
        </p:spPr>
        <p:txBody>
          <a:bodyPr>
            <a:normAutofit/>
          </a:bodyPr>
          <a:lstStyle/>
          <a:p>
            <a:pPr marL="0" indent="0" algn="ctr">
              <a:buNone/>
            </a:pPr>
            <a:r>
              <a:rPr lang="fr-FR" sz="7200" b="1" dirty="0" smtClean="0">
                <a:solidFill>
                  <a:schemeClr val="accent5">
                    <a:lumMod val="50000"/>
                  </a:schemeClr>
                </a:solidFill>
              </a:rPr>
              <a:t>Les activités </a:t>
            </a:r>
            <a:r>
              <a:rPr lang="fr-FR" sz="7200" b="1" dirty="0">
                <a:solidFill>
                  <a:schemeClr val="accent5">
                    <a:lumMod val="50000"/>
                  </a:schemeClr>
                </a:solidFill>
              </a:rPr>
              <a:t>en </a:t>
            </a:r>
            <a:r>
              <a:rPr lang="fr-FR" sz="7200" b="1" dirty="0" smtClean="0">
                <a:solidFill>
                  <a:schemeClr val="accent5">
                    <a:lumMod val="50000"/>
                  </a:schemeClr>
                </a:solidFill>
              </a:rPr>
              <a:t>2021</a:t>
            </a:r>
          </a:p>
          <a:p>
            <a:pPr marL="0" indent="0" algn="ctr">
              <a:buNone/>
            </a:pPr>
            <a:r>
              <a:rPr lang="fr-FR" sz="1400" b="1" i="1" dirty="0" smtClean="0">
                <a:solidFill>
                  <a:schemeClr val="accent5">
                    <a:lumMod val="50000"/>
                  </a:schemeClr>
                </a:solidFill>
              </a:rPr>
              <a:t>Malgré la crise sanitaire, les confinements, les couvre-feux, le télétravail, l’AADJAM a su s’adapter en 2021, en continuant à proposer </a:t>
            </a:r>
          </a:p>
          <a:p>
            <a:pPr marL="0" indent="0" algn="ctr">
              <a:buNone/>
            </a:pPr>
            <a:r>
              <a:rPr lang="fr-FR" sz="1400" b="1" i="1" dirty="0" smtClean="0">
                <a:solidFill>
                  <a:schemeClr val="accent5">
                    <a:lumMod val="50000"/>
                  </a:schemeClr>
                </a:solidFill>
              </a:rPr>
              <a:t>un accompagnement de qualité auprès des jeunes qui l’ont sollicitée.</a:t>
            </a:r>
          </a:p>
          <a:p>
            <a:pPr marL="0" indent="0" algn="ctr">
              <a:buNone/>
            </a:pPr>
            <a:r>
              <a:rPr lang="fr-FR" u="sng" dirty="0">
                <a:solidFill>
                  <a:schemeClr val="accent5">
                    <a:lumMod val="50000"/>
                  </a:schemeClr>
                </a:solidFill>
              </a:rPr>
              <a:t>LES CHIFFRES CLÉS </a:t>
            </a:r>
            <a:endParaRPr lang="fr-FR" u="sng" dirty="0" smtClean="0">
              <a:solidFill>
                <a:schemeClr val="accent5">
                  <a:lumMod val="50000"/>
                </a:schemeClr>
              </a:solidFill>
            </a:endParaRPr>
          </a:p>
          <a:p>
            <a:pPr marL="0" indent="0" algn="ctr">
              <a:buNone/>
            </a:pPr>
            <a:r>
              <a:rPr lang="fr-FR" sz="3200" b="1" dirty="0" smtClean="0">
                <a:solidFill>
                  <a:schemeClr val="accent2"/>
                </a:solidFill>
              </a:rPr>
              <a:t>74 jeunes accompagnés</a:t>
            </a:r>
          </a:p>
          <a:p>
            <a:pPr marL="0" indent="0" algn="ctr">
              <a:buNone/>
            </a:pPr>
            <a:r>
              <a:rPr lang="fr-FR" sz="2400" b="1" dirty="0">
                <a:solidFill>
                  <a:schemeClr val="accent2"/>
                </a:solidFill>
              </a:rPr>
              <a:t>47</a:t>
            </a:r>
            <a:r>
              <a:rPr lang="fr-FR" sz="1600" b="1" dirty="0">
                <a:solidFill>
                  <a:schemeClr val="accent2"/>
                </a:solidFill>
              </a:rPr>
              <a:t> nouveaux </a:t>
            </a:r>
            <a:r>
              <a:rPr lang="fr-FR" sz="1600" b="1" dirty="0" smtClean="0">
                <a:solidFill>
                  <a:schemeClr val="accent2"/>
                </a:solidFill>
              </a:rPr>
              <a:t>jeunes:</a:t>
            </a:r>
            <a:endParaRPr lang="fr-FR" sz="1600" b="1" dirty="0">
              <a:solidFill>
                <a:schemeClr val="accent2"/>
              </a:solidFill>
            </a:endParaRPr>
          </a:p>
          <a:p>
            <a:pPr marL="0" indent="0" algn="ctr">
              <a:buNone/>
            </a:pPr>
            <a:r>
              <a:rPr lang="fr-FR" sz="1700" b="1" dirty="0" smtClean="0">
                <a:solidFill>
                  <a:schemeClr val="accent2"/>
                </a:solidFill>
              </a:rPr>
              <a:t>11</a:t>
            </a:r>
            <a:r>
              <a:rPr lang="fr-FR" sz="1600" b="1" dirty="0" smtClean="0">
                <a:solidFill>
                  <a:schemeClr val="accent2"/>
                </a:solidFill>
              </a:rPr>
              <a:t> jeunes filles et</a:t>
            </a:r>
            <a:r>
              <a:rPr lang="fr-FR" sz="1700" b="1" dirty="0" smtClean="0">
                <a:solidFill>
                  <a:schemeClr val="accent2"/>
                </a:solidFill>
              </a:rPr>
              <a:t> 36 </a:t>
            </a:r>
            <a:r>
              <a:rPr lang="fr-FR" sz="1600" b="1" dirty="0" smtClean="0">
                <a:solidFill>
                  <a:schemeClr val="accent2"/>
                </a:solidFill>
              </a:rPr>
              <a:t>garçons, dont </a:t>
            </a:r>
            <a:r>
              <a:rPr lang="fr-FR" sz="1600" b="1" dirty="0" smtClean="0">
                <a:solidFill>
                  <a:schemeClr val="accent2"/>
                </a:solidFill>
              </a:rPr>
              <a:t>22</a:t>
            </a:r>
            <a:r>
              <a:rPr lang="fr-FR" sz="1600" b="1" dirty="0" smtClean="0">
                <a:solidFill>
                  <a:schemeClr val="accent2"/>
                </a:solidFill>
              </a:rPr>
              <a:t> </a:t>
            </a:r>
            <a:r>
              <a:rPr lang="fr-FR" sz="1600" b="1" dirty="0" smtClean="0">
                <a:solidFill>
                  <a:schemeClr val="accent2"/>
                </a:solidFill>
              </a:rPr>
              <a:t>sortis de l’ASE</a:t>
            </a:r>
          </a:p>
          <a:p>
            <a:pPr marL="0" indent="0" algn="ctr">
              <a:buNone/>
            </a:pPr>
            <a:r>
              <a:rPr lang="fr-FR" sz="2200" b="1" dirty="0" smtClean="0">
                <a:solidFill>
                  <a:schemeClr val="accent2"/>
                </a:solidFill>
              </a:rPr>
              <a:t>27 </a:t>
            </a:r>
            <a:r>
              <a:rPr lang="fr-FR" sz="1600" b="1" dirty="0" smtClean="0">
                <a:solidFill>
                  <a:schemeClr val="accent2"/>
                </a:solidFill>
              </a:rPr>
              <a:t>jeunes déjà accompagnés en 2019/2020</a:t>
            </a:r>
          </a:p>
          <a:p>
            <a:pPr marL="0" indent="0" algn="ctr">
              <a:buNone/>
            </a:pPr>
            <a:r>
              <a:rPr lang="fr-FR" sz="2400" b="1" dirty="0" smtClean="0">
                <a:solidFill>
                  <a:schemeClr val="accent2"/>
                </a:solidFill>
              </a:rPr>
              <a:t>65 </a:t>
            </a:r>
            <a:r>
              <a:rPr lang="fr-FR" sz="1600" b="1" dirty="0" smtClean="0">
                <a:solidFill>
                  <a:schemeClr val="accent2"/>
                </a:solidFill>
              </a:rPr>
              <a:t>décisions de justice obtenues depuis 2019</a:t>
            </a:r>
          </a:p>
          <a:p>
            <a:pPr marL="0" indent="0" algn="ctr">
              <a:buNone/>
            </a:pPr>
            <a:r>
              <a:rPr lang="fr-FR" sz="2600" b="1" dirty="0" smtClean="0">
                <a:solidFill>
                  <a:schemeClr val="accent2"/>
                </a:solidFill>
              </a:rPr>
              <a:t>3</a:t>
            </a:r>
            <a:r>
              <a:rPr lang="fr-FR" sz="1600" b="1" dirty="0" smtClean="0">
                <a:solidFill>
                  <a:schemeClr val="accent2"/>
                </a:solidFill>
              </a:rPr>
              <a:t> ateliers « Les Mercredis du Droit »</a:t>
            </a:r>
          </a:p>
          <a:p>
            <a:pPr marL="0" indent="0" algn="ctr">
              <a:buNone/>
            </a:pPr>
            <a:r>
              <a:rPr lang="fr-FR" sz="2600" b="1" dirty="0">
                <a:solidFill>
                  <a:schemeClr val="accent2"/>
                </a:solidFill>
              </a:rPr>
              <a:t>3</a:t>
            </a:r>
            <a:r>
              <a:rPr lang="fr-FR" sz="2600" b="1" dirty="0" smtClean="0">
                <a:solidFill>
                  <a:schemeClr val="accent2"/>
                </a:solidFill>
              </a:rPr>
              <a:t> </a:t>
            </a:r>
            <a:r>
              <a:rPr lang="fr-FR" sz="1600" b="1" dirty="0" smtClean="0">
                <a:solidFill>
                  <a:schemeClr val="accent2"/>
                </a:solidFill>
              </a:rPr>
              <a:t>Groupes de parole et </a:t>
            </a:r>
            <a:r>
              <a:rPr lang="fr-FR" sz="2400" b="1" dirty="0" smtClean="0">
                <a:solidFill>
                  <a:schemeClr val="accent2"/>
                </a:solidFill>
              </a:rPr>
              <a:t>2 </a:t>
            </a:r>
            <a:r>
              <a:rPr lang="fr-FR" sz="1600" b="1" dirty="0" smtClean="0">
                <a:solidFill>
                  <a:schemeClr val="accent2"/>
                </a:solidFill>
              </a:rPr>
              <a:t>entretiens individuels</a:t>
            </a:r>
          </a:p>
          <a:p>
            <a:pPr marL="0" indent="0" algn="ctr">
              <a:buNone/>
            </a:pPr>
            <a:r>
              <a:rPr lang="fr-FR" sz="2600" b="1" dirty="0" smtClean="0">
                <a:solidFill>
                  <a:schemeClr val="accent2"/>
                </a:solidFill>
              </a:rPr>
              <a:t>8 </a:t>
            </a:r>
            <a:r>
              <a:rPr lang="fr-FR" sz="1600" b="1" dirty="0" smtClean="0">
                <a:solidFill>
                  <a:schemeClr val="accent2"/>
                </a:solidFill>
              </a:rPr>
              <a:t>publications</a:t>
            </a:r>
          </a:p>
          <a:p>
            <a:pPr marL="0" indent="0" algn="ctr">
              <a:buNone/>
            </a:pPr>
            <a:r>
              <a:rPr lang="fr-FR" sz="2600" b="1" dirty="0" smtClean="0">
                <a:solidFill>
                  <a:schemeClr val="accent2"/>
                </a:solidFill>
              </a:rPr>
              <a:t>10 400 </a:t>
            </a:r>
            <a:r>
              <a:rPr lang="fr-FR" sz="1600" b="1" dirty="0" smtClean="0">
                <a:solidFill>
                  <a:schemeClr val="accent2"/>
                </a:solidFill>
              </a:rPr>
              <a:t>visites du site internet</a:t>
            </a:r>
          </a:p>
          <a:p>
            <a:pPr marL="0" indent="0" algn="ctr">
              <a:buNone/>
            </a:pPr>
            <a:endParaRPr lang="fr-FR" sz="1600" dirty="0" smtClean="0">
              <a:solidFill>
                <a:schemeClr val="accent5">
                  <a:lumMod val="50000"/>
                </a:schemeClr>
              </a:solidFill>
            </a:endParaRPr>
          </a:p>
          <a:p>
            <a:pPr marL="0" indent="0" algn="ctr">
              <a:buNone/>
            </a:pPr>
            <a:endParaRPr lang="fr-FR" sz="1600" dirty="0">
              <a:solidFill>
                <a:schemeClr val="accent5">
                  <a:lumMod val="50000"/>
                </a:schemeClr>
              </a:solidFill>
            </a:endParaRPr>
          </a:p>
        </p:txBody>
      </p:sp>
      <p:pic>
        <p:nvPicPr>
          <p:cNvPr id="4" name="Image 3" descr="C:\Users\aadjam\Downloads\Capture d’écran 2021-06-25 à 17.36.1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174" y="3560378"/>
            <a:ext cx="2273300" cy="1403350"/>
          </a:xfrm>
          <a:prstGeom prst="rect">
            <a:avLst/>
          </a:prstGeom>
          <a:noFill/>
          <a:ln>
            <a:noFill/>
          </a:ln>
        </p:spPr>
      </p:pic>
      <p:pic>
        <p:nvPicPr>
          <p:cNvPr id="6" name="Image 5"/>
          <p:cNvPicPr>
            <a:picLocks noChangeAspect="1"/>
          </p:cNvPicPr>
          <p:nvPr/>
        </p:nvPicPr>
        <p:blipFill>
          <a:blip r:embed="rId3"/>
          <a:stretch>
            <a:fillRect/>
          </a:stretch>
        </p:blipFill>
        <p:spPr>
          <a:xfrm>
            <a:off x="8366235" y="2592344"/>
            <a:ext cx="2175642" cy="2208075"/>
          </a:xfrm>
          <a:prstGeom prst="rect">
            <a:avLst/>
          </a:prstGeom>
        </p:spPr>
      </p:pic>
      <p:pic>
        <p:nvPicPr>
          <p:cNvPr id="5" name="Image 4"/>
          <p:cNvPicPr>
            <a:picLocks noChangeAspect="1"/>
          </p:cNvPicPr>
          <p:nvPr/>
        </p:nvPicPr>
        <p:blipFill>
          <a:blip r:embed="rId4"/>
          <a:stretch>
            <a:fillRect/>
          </a:stretch>
        </p:blipFill>
        <p:spPr>
          <a:xfrm>
            <a:off x="520449" y="1580120"/>
            <a:ext cx="2422618" cy="1762170"/>
          </a:xfrm>
          <a:prstGeom prst="rect">
            <a:avLst/>
          </a:prstGeom>
        </p:spPr>
      </p:pic>
    </p:spTree>
    <p:extLst>
      <p:ext uri="{BB962C8B-B14F-4D97-AF65-F5344CB8AC3E}">
        <p14:creationId xmlns:p14="http://schemas.microsoft.com/office/powerpoint/2010/main" val="137602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248" y="115613"/>
            <a:ext cx="11939752" cy="1271753"/>
          </a:xfrm>
          <a:solidFill>
            <a:schemeClr val="accent1">
              <a:lumMod val="50000"/>
            </a:schemeClr>
          </a:solidFill>
        </p:spPr>
        <p:txBody>
          <a:bodyPr>
            <a:normAutofit/>
          </a:bodyPr>
          <a:lstStyle/>
          <a:p>
            <a:pPr algn="ctr"/>
            <a:r>
              <a:rPr lang="fr-FR" sz="3200" b="1" dirty="0">
                <a:solidFill>
                  <a:schemeClr val="bg1"/>
                </a:solidFill>
              </a:rPr>
              <a:t>QU’A FAIT L’AADJAM EN 2021 ? </a:t>
            </a:r>
            <a:r>
              <a:rPr lang="fr-FR" b="1" dirty="0">
                <a:solidFill>
                  <a:schemeClr val="bg1"/>
                </a:solidFill>
              </a:rPr>
              <a:t/>
            </a:r>
            <a:br>
              <a:rPr lang="fr-FR" b="1" dirty="0">
                <a:solidFill>
                  <a:schemeClr val="bg1"/>
                </a:solidFill>
              </a:rPr>
            </a:br>
            <a:endParaRPr lang="fr-FR" dirty="0"/>
          </a:p>
        </p:txBody>
      </p:sp>
      <p:sp>
        <p:nvSpPr>
          <p:cNvPr id="3" name="Espace réservé du contenu 2"/>
          <p:cNvSpPr>
            <a:spLocks noGrp="1"/>
          </p:cNvSpPr>
          <p:nvPr>
            <p:ph idx="1"/>
          </p:nvPr>
        </p:nvSpPr>
        <p:spPr/>
        <p:txBody>
          <a:bodyPr/>
          <a:lstStyle/>
          <a:p>
            <a:pPr marL="0" indent="0" algn="ctr">
              <a:buNone/>
            </a:pPr>
            <a:r>
              <a:rPr lang="fr-FR" sz="2400" b="1" dirty="0">
                <a:solidFill>
                  <a:schemeClr val="accent1">
                    <a:lumMod val="50000"/>
                  </a:schemeClr>
                </a:solidFill>
                <a:latin typeface="Poppins"/>
              </a:rPr>
              <a:t>LA PERMANENCE D’ACCUEIL </a:t>
            </a:r>
          </a:p>
          <a:p>
            <a:pPr marL="0" indent="0" algn="ctr">
              <a:buNone/>
            </a:pPr>
            <a:r>
              <a:rPr lang="fr-FR" sz="2400" b="1" dirty="0">
                <a:solidFill>
                  <a:schemeClr val="accent1">
                    <a:lumMod val="50000"/>
                  </a:schemeClr>
                </a:solidFill>
                <a:latin typeface="Poppins"/>
              </a:rPr>
              <a:t>D’ACCES AUX DROITS</a:t>
            </a:r>
          </a:p>
          <a:p>
            <a:pPr marL="0" indent="0">
              <a:buNone/>
            </a:pPr>
            <a:r>
              <a:rPr lang="fr-FR" sz="2000" b="1" i="1" dirty="0"/>
              <a:t>La Permanence de l’AADJAM est un lieu d’accueil destiné à informer et accompagner les jeunes, face à leurs difficultés d’accéder à leurs droits lors ou en vue de leur sortie de l’ASE</a:t>
            </a:r>
            <a:r>
              <a:rPr lang="fr-FR" sz="2000" b="1" i="1" dirty="0" smtClean="0"/>
              <a:t>.</a:t>
            </a:r>
          </a:p>
          <a:p>
            <a:pPr marL="0" indent="0">
              <a:buNone/>
            </a:pPr>
            <a:endParaRPr lang="fr-FR" sz="2000" dirty="0" smtClean="0"/>
          </a:p>
          <a:p>
            <a:pPr marL="0" indent="0">
              <a:buNone/>
            </a:pPr>
            <a:endParaRPr lang="fr-FR" sz="2000" dirty="0"/>
          </a:p>
          <a:p>
            <a:pPr marL="0" indent="0" algn="ctr">
              <a:buNone/>
            </a:pPr>
            <a:endParaRPr lang="fr-FR" sz="2000" dirty="0"/>
          </a:p>
          <a:p>
            <a:pPr marL="0" indent="0" algn="ctr">
              <a:buNone/>
            </a:pPr>
            <a:endParaRPr lang="fr-FR" sz="1200" strike="sngStrike" dirty="0">
              <a:solidFill>
                <a:srgbClr val="0E1A28"/>
              </a:solidFill>
              <a:latin typeface="Poppins"/>
            </a:endParaRPr>
          </a:p>
        </p:txBody>
      </p:sp>
      <p:pic>
        <p:nvPicPr>
          <p:cNvPr id="4" name="Image 3"/>
          <p:cNvPicPr>
            <a:picLocks noChangeAspect="1"/>
          </p:cNvPicPr>
          <p:nvPr/>
        </p:nvPicPr>
        <p:blipFill>
          <a:blip r:embed="rId2"/>
          <a:stretch>
            <a:fillRect/>
          </a:stretch>
        </p:blipFill>
        <p:spPr>
          <a:xfrm>
            <a:off x="3920359" y="3384946"/>
            <a:ext cx="4110050" cy="2989578"/>
          </a:xfrm>
          <a:prstGeom prst="rect">
            <a:avLst/>
          </a:prstGeom>
        </p:spPr>
      </p:pic>
    </p:spTree>
    <p:extLst>
      <p:ext uri="{BB962C8B-B14F-4D97-AF65-F5344CB8AC3E}">
        <p14:creationId xmlns:p14="http://schemas.microsoft.com/office/powerpoint/2010/main" val="67484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7159" y="725214"/>
            <a:ext cx="10184524" cy="891902"/>
          </a:xfrm>
        </p:spPr>
        <p:txBody>
          <a:bodyPr>
            <a:normAutofit/>
          </a:bodyPr>
          <a:lstStyle/>
          <a:p>
            <a:pPr algn="ctr"/>
            <a:r>
              <a:rPr lang="fr-FR" sz="3200" b="1" dirty="0">
                <a:latin typeface="Poppins"/>
              </a:rPr>
              <a:t>Les chiffres de la Permanence</a:t>
            </a:r>
            <a:endParaRPr lang="fr-FR" sz="3200" dirty="0"/>
          </a:p>
        </p:txBody>
      </p:sp>
      <p:sp>
        <p:nvSpPr>
          <p:cNvPr id="3" name="Espace réservé du contenu 2"/>
          <p:cNvSpPr>
            <a:spLocks noGrp="1"/>
          </p:cNvSpPr>
          <p:nvPr>
            <p:ph idx="1"/>
          </p:nvPr>
        </p:nvSpPr>
        <p:spPr>
          <a:solidFill>
            <a:schemeClr val="accent1">
              <a:lumMod val="50000"/>
            </a:schemeClr>
          </a:solidFill>
        </p:spPr>
        <p:txBody>
          <a:bodyPr>
            <a:normAutofit fontScale="55000" lnSpcReduction="20000"/>
          </a:bodyPr>
          <a:lstStyle/>
          <a:p>
            <a:pPr marL="0" indent="0" algn="ctr">
              <a:lnSpc>
                <a:spcPct val="107000"/>
              </a:lnSpc>
              <a:spcAft>
                <a:spcPts val="800"/>
              </a:spcAft>
              <a:buNone/>
            </a:pPr>
            <a:r>
              <a:rPr lang="fr-FR" sz="1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11400" i="1" dirty="0" smtClean="0">
                <a:solidFill>
                  <a:schemeClr val="accent4"/>
                </a:solidFill>
                <a:latin typeface="Poppins"/>
              </a:rPr>
              <a:t>74</a:t>
            </a:r>
            <a:r>
              <a:rPr lang="fr-FR" sz="5100" dirty="0" smtClean="0">
                <a:solidFill>
                  <a:schemeClr val="bg1"/>
                </a:solidFill>
                <a:latin typeface="Poppins"/>
              </a:rPr>
              <a:t>  jeunes accompagnés, </a:t>
            </a:r>
          </a:p>
          <a:p>
            <a:pPr marL="0" indent="0" algn="ctr">
              <a:lnSpc>
                <a:spcPct val="107000"/>
              </a:lnSpc>
              <a:spcAft>
                <a:spcPts val="800"/>
              </a:spcAft>
              <a:buNone/>
            </a:pPr>
            <a:r>
              <a:rPr lang="fr-FR" sz="5100" dirty="0" smtClean="0">
                <a:solidFill>
                  <a:schemeClr val="bg1"/>
                </a:solidFill>
                <a:latin typeface="Poppins"/>
              </a:rPr>
              <a:t>dont </a:t>
            </a:r>
            <a:r>
              <a:rPr lang="fr-FR" sz="8600" i="1" dirty="0" smtClean="0">
                <a:solidFill>
                  <a:schemeClr val="accent4"/>
                </a:solidFill>
                <a:latin typeface="Poppins"/>
              </a:rPr>
              <a:t>47 </a:t>
            </a:r>
            <a:r>
              <a:rPr lang="fr-FR" sz="5100" dirty="0" smtClean="0">
                <a:solidFill>
                  <a:schemeClr val="bg1"/>
                </a:solidFill>
                <a:latin typeface="Poppins"/>
              </a:rPr>
              <a:t>nouveaux jeunes et</a:t>
            </a:r>
            <a:r>
              <a:rPr lang="fr-FR" sz="8600" dirty="0" smtClean="0">
                <a:solidFill>
                  <a:schemeClr val="bg1"/>
                </a:solidFill>
                <a:latin typeface="Poppins"/>
              </a:rPr>
              <a:t> </a:t>
            </a:r>
            <a:r>
              <a:rPr lang="fr-FR" sz="8600" dirty="0" smtClean="0">
                <a:solidFill>
                  <a:srgbClr val="FFC000"/>
                </a:solidFill>
                <a:latin typeface="Poppins"/>
              </a:rPr>
              <a:t>27 </a:t>
            </a:r>
            <a:r>
              <a:rPr lang="fr-FR" sz="5100" dirty="0" smtClean="0">
                <a:solidFill>
                  <a:schemeClr val="bg1"/>
                </a:solidFill>
                <a:latin typeface="Poppins"/>
              </a:rPr>
              <a:t>jeunes </a:t>
            </a:r>
            <a:r>
              <a:rPr lang="fr-FR" sz="5100" dirty="0">
                <a:solidFill>
                  <a:schemeClr val="bg1"/>
                </a:solidFill>
                <a:latin typeface="Poppins"/>
              </a:rPr>
              <a:t>qui étaient déjà suivis par l’association depuis 20219/2020 </a:t>
            </a:r>
            <a:endParaRPr lang="fr-FR" sz="5100" dirty="0" smtClean="0">
              <a:solidFill>
                <a:schemeClr val="bg1"/>
              </a:solidFill>
              <a:latin typeface="Poppins"/>
            </a:endParaRPr>
          </a:p>
          <a:p>
            <a:pPr marL="0" indent="0" algn="just">
              <a:lnSpc>
                <a:spcPct val="107000"/>
              </a:lnSpc>
              <a:spcAft>
                <a:spcPts val="800"/>
              </a:spcAft>
              <a:buNone/>
            </a:pPr>
            <a:r>
              <a:rPr lang="fr-FR" sz="5100" b="1" i="1" dirty="0" smtClean="0">
                <a:solidFill>
                  <a:schemeClr val="accent4"/>
                </a:solidFill>
                <a:latin typeface="Poppins"/>
              </a:rPr>
              <a:t>11</a:t>
            </a:r>
            <a:r>
              <a:rPr lang="fr-FR" sz="5100" dirty="0" smtClean="0">
                <a:solidFill>
                  <a:schemeClr val="bg1"/>
                </a:solidFill>
                <a:latin typeface="Poppins"/>
              </a:rPr>
              <a:t> </a:t>
            </a:r>
            <a:r>
              <a:rPr lang="fr-FR" sz="4000" dirty="0">
                <a:solidFill>
                  <a:schemeClr val="bg1"/>
                </a:solidFill>
                <a:latin typeface="Poppins"/>
              </a:rPr>
              <a:t>jeunes filles et </a:t>
            </a:r>
            <a:r>
              <a:rPr lang="fr-FR" sz="4000" b="1" i="1" dirty="0" smtClean="0">
                <a:solidFill>
                  <a:schemeClr val="accent4"/>
                </a:solidFill>
                <a:latin typeface="Poppins"/>
              </a:rPr>
              <a:t>63</a:t>
            </a:r>
            <a:r>
              <a:rPr lang="fr-FR" sz="4000" dirty="0" smtClean="0">
                <a:solidFill>
                  <a:schemeClr val="bg1"/>
                </a:solidFill>
                <a:latin typeface="Poppins"/>
              </a:rPr>
              <a:t> </a:t>
            </a:r>
            <a:r>
              <a:rPr lang="fr-FR" sz="4000" dirty="0">
                <a:solidFill>
                  <a:schemeClr val="bg1"/>
                </a:solidFill>
                <a:latin typeface="Poppins"/>
              </a:rPr>
              <a:t>jeunes garçons, dont </a:t>
            </a:r>
            <a:r>
              <a:rPr lang="fr-FR" sz="4000" i="1" dirty="0" smtClean="0">
                <a:solidFill>
                  <a:schemeClr val="accent4"/>
                </a:solidFill>
                <a:latin typeface="Poppins"/>
              </a:rPr>
              <a:t>22</a:t>
            </a:r>
            <a:r>
              <a:rPr lang="fr-FR" sz="4000" dirty="0" smtClean="0">
                <a:solidFill>
                  <a:schemeClr val="bg1"/>
                </a:solidFill>
                <a:latin typeface="Poppins"/>
              </a:rPr>
              <a:t> </a:t>
            </a:r>
            <a:r>
              <a:rPr lang="fr-FR" sz="4000" dirty="0">
                <a:solidFill>
                  <a:schemeClr val="bg1"/>
                </a:solidFill>
                <a:latin typeface="Poppins"/>
              </a:rPr>
              <a:t>sortis de l’ASE </a:t>
            </a:r>
          </a:p>
          <a:p>
            <a:pPr marL="0" indent="0">
              <a:lnSpc>
                <a:spcPct val="107000"/>
              </a:lnSpc>
              <a:spcAft>
                <a:spcPts val="800"/>
              </a:spcAft>
              <a:buNone/>
            </a:pPr>
            <a:r>
              <a:rPr lang="fr-FR" dirty="0" smtClean="0">
                <a:solidFill>
                  <a:schemeClr val="bg1"/>
                </a:solidFill>
                <a:latin typeface="Poppins"/>
              </a:rPr>
              <a:t> </a:t>
            </a:r>
            <a:endParaRPr lang="fr-FR" dirty="0">
              <a:solidFill>
                <a:schemeClr val="bg1"/>
              </a:solidFill>
              <a:latin typeface="Poppins"/>
            </a:endParaRPr>
          </a:p>
          <a:p>
            <a:pPr marL="0" indent="0">
              <a:lnSpc>
                <a:spcPct val="107000"/>
              </a:lnSpc>
              <a:spcAft>
                <a:spcPts val="800"/>
              </a:spcAft>
              <a:buNone/>
            </a:pPr>
            <a:r>
              <a:rPr lang="fr-FR" sz="6000" b="1" i="1" dirty="0" smtClean="0">
                <a:solidFill>
                  <a:schemeClr val="accent4"/>
                </a:solidFill>
                <a:latin typeface="Poppins"/>
              </a:rPr>
              <a:t>36</a:t>
            </a:r>
            <a:r>
              <a:rPr lang="fr-FR" dirty="0" smtClean="0">
                <a:solidFill>
                  <a:schemeClr val="bg1"/>
                </a:solidFill>
                <a:latin typeface="Poppins"/>
              </a:rPr>
              <a:t> </a:t>
            </a:r>
            <a:r>
              <a:rPr lang="fr-FR" sz="4000" dirty="0">
                <a:solidFill>
                  <a:schemeClr val="bg1"/>
                </a:solidFill>
                <a:latin typeface="Poppins"/>
              </a:rPr>
              <a:t>jeunes en accompagnement rapproché de plusieurs mois</a:t>
            </a:r>
          </a:p>
          <a:p>
            <a:endParaRPr lang="fr-FR" dirty="0"/>
          </a:p>
        </p:txBody>
      </p:sp>
    </p:spTree>
    <p:extLst>
      <p:ext uri="{BB962C8B-B14F-4D97-AF65-F5344CB8AC3E}">
        <p14:creationId xmlns:p14="http://schemas.microsoft.com/office/powerpoint/2010/main" val="93208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973" y="15004"/>
            <a:ext cx="12192000" cy="584775"/>
          </a:xfrm>
          <a:prstGeom prst="rect">
            <a:avLst/>
          </a:prstGeom>
          <a:solidFill>
            <a:schemeClr val="accent1">
              <a:lumMod val="50000"/>
            </a:schemeClr>
          </a:solidFill>
        </p:spPr>
        <p:txBody>
          <a:bodyPr wrap="square" rtlCol="0">
            <a:spAutoFit/>
          </a:bodyPr>
          <a:lstStyle/>
          <a:p>
            <a:pPr algn="ctr"/>
            <a:r>
              <a:rPr lang="fr-FR" sz="3200" b="1" dirty="0">
                <a:solidFill>
                  <a:schemeClr val="bg1"/>
                </a:solidFill>
              </a:rPr>
              <a:t>QUI </a:t>
            </a:r>
            <a:r>
              <a:rPr lang="fr-FR" sz="3200" b="1" dirty="0" smtClean="0">
                <a:solidFill>
                  <a:schemeClr val="bg1"/>
                </a:solidFill>
              </a:rPr>
              <a:t>EST VENU A L’AADJAM EN 2021 ?</a:t>
            </a:r>
          </a:p>
        </p:txBody>
      </p:sp>
      <p:sp>
        <p:nvSpPr>
          <p:cNvPr id="7" name="Rectangle 6"/>
          <p:cNvSpPr/>
          <p:nvPr/>
        </p:nvSpPr>
        <p:spPr>
          <a:xfrm>
            <a:off x="341462" y="599779"/>
            <a:ext cx="11515022" cy="400110"/>
          </a:xfrm>
          <a:prstGeom prst="rect">
            <a:avLst/>
          </a:prstGeom>
          <a:solidFill>
            <a:schemeClr val="accent1">
              <a:lumMod val="20000"/>
              <a:lumOff val="80000"/>
            </a:schemeClr>
          </a:solidFill>
        </p:spPr>
        <p:txBody>
          <a:bodyPr wrap="square">
            <a:spAutoFit/>
          </a:bodyPr>
          <a:lstStyle/>
          <a:p>
            <a:pPr algn="ctr"/>
            <a:r>
              <a:rPr lang="fr-FR" sz="2000" b="1" dirty="0" smtClean="0">
                <a:solidFill>
                  <a:srgbClr val="0E1A28"/>
                </a:solidFill>
                <a:latin typeface="Poppins"/>
              </a:rPr>
              <a:t>Des jeunes, mineurs et majeurs, à l’ASE </a:t>
            </a:r>
            <a:r>
              <a:rPr lang="fr-FR" sz="2000" b="1" dirty="0">
                <a:solidFill>
                  <a:srgbClr val="0E1A28"/>
                </a:solidFill>
                <a:latin typeface="Poppins"/>
              </a:rPr>
              <a:t>ou sortis de </a:t>
            </a:r>
            <a:r>
              <a:rPr lang="fr-FR" sz="2000" b="1" dirty="0" smtClean="0">
                <a:solidFill>
                  <a:srgbClr val="0E1A28"/>
                </a:solidFill>
                <a:latin typeface="Poppins"/>
              </a:rPr>
              <a:t>l’ASE</a:t>
            </a:r>
            <a:r>
              <a:rPr lang="fr-FR" sz="2000" dirty="0" smtClean="0">
                <a:solidFill>
                  <a:srgbClr val="0E1A28"/>
                </a:solidFill>
                <a:latin typeface="Poppins"/>
              </a:rPr>
              <a:t>. </a:t>
            </a:r>
            <a:endParaRPr lang="fr-FR" sz="2000" dirty="0">
              <a:solidFill>
                <a:srgbClr val="0E1A28"/>
              </a:solidFill>
              <a:latin typeface="Poppins"/>
            </a:endParaRPr>
          </a:p>
        </p:txBody>
      </p:sp>
      <p:sp>
        <p:nvSpPr>
          <p:cNvPr id="3" name="Rectangle 2"/>
          <p:cNvSpPr/>
          <p:nvPr/>
        </p:nvSpPr>
        <p:spPr>
          <a:xfrm>
            <a:off x="851338" y="1184554"/>
            <a:ext cx="10531366" cy="307777"/>
          </a:xfrm>
          <a:prstGeom prst="rect">
            <a:avLst/>
          </a:prstGeom>
          <a:solidFill>
            <a:schemeClr val="accent4">
              <a:lumMod val="20000"/>
              <a:lumOff val="80000"/>
            </a:schemeClr>
          </a:solidFill>
        </p:spPr>
        <p:txBody>
          <a:bodyPr wrap="square">
            <a:spAutoFit/>
          </a:bodyPr>
          <a:lstStyle/>
          <a:p>
            <a:pPr algn="just"/>
            <a:r>
              <a:rPr lang="fr-FR" sz="1400" dirty="0">
                <a:solidFill>
                  <a:srgbClr val="0E1A28"/>
                </a:solidFill>
                <a:latin typeface="Poppins"/>
              </a:rPr>
              <a:t>En </a:t>
            </a:r>
            <a:r>
              <a:rPr lang="fr-FR" sz="1400" dirty="0" smtClean="0">
                <a:solidFill>
                  <a:srgbClr val="0E1A28"/>
                </a:solidFill>
                <a:latin typeface="Poppins"/>
              </a:rPr>
              <a:t>2021, </a:t>
            </a:r>
            <a:r>
              <a:rPr lang="fr-FR" sz="1400" dirty="0">
                <a:solidFill>
                  <a:srgbClr val="0E1A28"/>
                </a:solidFill>
                <a:latin typeface="Poppins"/>
              </a:rPr>
              <a:t>l’AADJAM a </a:t>
            </a:r>
            <a:r>
              <a:rPr lang="fr-FR" sz="1400" dirty="0" smtClean="0">
                <a:solidFill>
                  <a:srgbClr val="0E1A28"/>
                </a:solidFill>
                <a:latin typeface="Poppins"/>
              </a:rPr>
              <a:t>accompagné 47  jeunes de </a:t>
            </a:r>
            <a:r>
              <a:rPr lang="fr-FR" sz="1400" dirty="0">
                <a:solidFill>
                  <a:srgbClr val="0E1A28"/>
                </a:solidFill>
                <a:latin typeface="Poppins"/>
              </a:rPr>
              <a:t>16 ans à 22 ans </a:t>
            </a:r>
            <a:r>
              <a:rPr lang="fr-FR" sz="1400" dirty="0" smtClean="0">
                <a:solidFill>
                  <a:srgbClr val="0E1A28"/>
                </a:solidFill>
                <a:latin typeface="Poppins"/>
              </a:rPr>
              <a:t>et</a:t>
            </a:r>
            <a:r>
              <a:rPr lang="fr-FR" sz="1400" dirty="0" smtClean="0">
                <a:solidFill>
                  <a:srgbClr val="0E1A28"/>
                </a:solidFill>
                <a:latin typeface="Poppins"/>
              </a:rPr>
              <a:t> </a:t>
            </a:r>
            <a:r>
              <a:rPr lang="fr-FR" sz="1400" dirty="0">
                <a:solidFill>
                  <a:srgbClr val="0E1A28"/>
                </a:solidFill>
                <a:latin typeface="Poppins"/>
              </a:rPr>
              <a:t>27 jeunes accompagnés depuis 2019/2020 </a:t>
            </a:r>
            <a:r>
              <a:rPr lang="fr-FR" sz="1400" dirty="0" smtClean="0">
                <a:solidFill>
                  <a:srgbClr val="0E1A28"/>
                </a:solidFill>
                <a:latin typeface="Poppins"/>
              </a:rPr>
              <a:t>de </a:t>
            </a:r>
            <a:r>
              <a:rPr lang="fr-FR" sz="1400" dirty="0">
                <a:solidFill>
                  <a:srgbClr val="0E1A28"/>
                </a:solidFill>
                <a:latin typeface="Poppins"/>
              </a:rPr>
              <a:t>18 à 24 ans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62" y="2077329"/>
            <a:ext cx="5213131" cy="4255616"/>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863" y="2587132"/>
            <a:ext cx="4514728" cy="3745813"/>
          </a:xfrm>
          <a:prstGeom prst="rect">
            <a:avLst/>
          </a:prstGeom>
        </p:spPr>
      </p:pic>
    </p:spTree>
    <p:extLst>
      <p:ext uri="{BB962C8B-B14F-4D97-AF65-F5344CB8AC3E}">
        <p14:creationId xmlns:p14="http://schemas.microsoft.com/office/powerpoint/2010/main" val="291400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973" y="15004"/>
            <a:ext cx="12192000" cy="584775"/>
          </a:xfrm>
          <a:prstGeom prst="rect">
            <a:avLst/>
          </a:prstGeom>
          <a:solidFill>
            <a:schemeClr val="accent1">
              <a:lumMod val="50000"/>
            </a:schemeClr>
          </a:solidFill>
        </p:spPr>
        <p:txBody>
          <a:bodyPr wrap="square" rtlCol="0">
            <a:spAutoFit/>
          </a:bodyPr>
          <a:lstStyle/>
          <a:p>
            <a:pPr algn="ctr"/>
            <a:r>
              <a:rPr lang="fr-FR" sz="3200" b="1" dirty="0">
                <a:solidFill>
                  <a:schemeClr val="bg1"/>
                </a:solidFill>
              </a:rPr>
              <a:t>QUI </a:t>
            </a:r>
            <a:r>
              <a:rPr lang="fr-FR" sz="3200" b="1" dirty="0" smtClean="0">
                <a:solidFill>
                  <a:schemeClr val="bg1"/>
                </a:solidFill>
              </a:rPr>
              <a:t>EST VENU A L’AADJAM EN 2021 ?</a:t>
            </a:r>
          </a:p>
        </p:txBody>
      </p:sp>
      <p:sp>
        <p:nvSpPr>
          <p:cNvPr id="2" name="Rectangle 1"/>
          <p:cNvSpPr/>
          <p:nvPr/>
        </p:nvSpPr>
        <p:spPr>
          <a:xfrm>
            <a:off x="725214" y="984874"/>
            <a:ext cx="11033483" cy="369332"/>
          </a:xfrm>
          <a:prstGeom prst="rect">
            <a:avLst/>
          </a:prstGeom>
          <a:solidFill>
            <a:schemeClr val="accent4">
              <a:lumMod val="20000"/>
              <a:lumOff val="80000"/>
            </a:schemeClr>
          </a:solidFill>
        </p:spPr>
        <p:txBody>
          <a:bodyPr wrap="square">
            <a:spAutoFit/>
          </a:bodyPr>
          <a:lstStyle/>
          <a:p>
            <a:pPr algn="ctr"/>
            <a:r>
              <a:rPr lang="fr-FR" dirty="0" smtClean="0">
                <a:solidFill>
                  <a:srgbClr val="0E1A28"/>
                </a:solidFill>
                <a:latin typeface="Poppins"/>
              </a:rPr>
              <a:t>En </a:t>
            </a:r>
            <a:r>
              <a:rPr lang="fr-FR" dirty="0">
                <a:solidFill>
                  <a:srgbClr val="0E1A28"/>
                </a:solidFill>
                <a:latin typeface="Poppins"/>
              </a:rPr>
              <a:t>provenance des 8 ASE d’Île de </a:t>
            </a:r>
            <a:r>
              <a:rPr lang="fr-FR" dirty="0" smtClean="0">
                <a:solidFill>
                  <a:srgbClr val="0E1A28"/>
                </a:solidFill>
                <a:latin typeface="Poppins"/>
              </a:rPr>
              <a:t>France et de 5 départements hors Ile-de-France</a:t>
            </a:r>
            <a:endParaRPr lang="fr-FR" dirty="0">
              <a:solidFill>
                <a:srgbClr val="0E1A28"/>
              </a:solidFill>
              <a:latin typeface="Poppins"/>
            </a:endParaRPr>
          </a:p>
        </p:txBody>
      </p:sp>
      <p:pic>
        <p:nvPicPr>
          <p:cNvPr id="8"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209" y="1764826"/>
            <a:ext cx="8463751" cy="4819905"/>
          </a:xfrm>
        </p:spPr>
      </p:pic>
    </p:spTree>
    <p:extLst>
      <p:ext uri="{BB962C8B-B14F-4D97-AF65-F5344CB8AC3E}">
        <p14:creationId xmlns:p14="http://schemas.microsoft.com/office/powerpoint/2010/main" val="360945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4604" y="1825625"/>
            <a:ext cx="6322791" cy="4351338"/>
          </a:xfrm>
        </p:spPr>
      </p:pic>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324" y="1019503"/>
            <a:ext cx="8387255" cy="5772099"/>
          </a:xfrm>
          <a:prstGeom prst="rect">
            <a:avLst/>
          </a:prstGeom>
        </p:spPr>
      </p:pic>
    </p:spTree>
    <p:extLst>
      <p:ext uri="{BB962C8B-B14F-4D97-AF65-F5344CB8AC3E}">
        <p14:creationId xmlns:p14="http://schemas.microsoft.com/office/powerpoint/2010/main" val="3494539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973" y="15004"/>
            <a:ext cx="12192000" cy="584775"/>
          </a:xfrm>
          <a:prstGeom prst="rect">
            <a:avLst/>
          </a:prstGeom>
          <a:solidFill>
            <a:schemeClr val="accent1">
              <a:lumMod val="50000"/>
            </a:schemeClr>
          </a:solidFill>
        </p:spPr>
        <p:txBody>
          <a:bodyPr wrap="square" rtlCol="0">
            <a:spAutoFit/>
          </a:bodyPr>
          <a:lstStyle/>
          <a:p>
            <a:pPr algn="ctr"/>
            <a:r>
              <a:rPr lang="fr-FR" sz="3200" b="1" dirty="0">
                <a:solidFill>
                  <a:schemeClr val="bg1"/>
                </a:solidFill>
              </a:rPr>
              <a:t>QUI </a:t>
            </a:r>
            <a:r>
              <a:rPr lang="fr-FR" sz="3200" b="1" dirty="0" smtClean="0">
                <a:solidFill>
                  <a:schemeClr val="bg1"/>
                </a:solidFill>
              </a:rPr>
              <a:t>EST VENU A L’AADJAM EN 2021 ?</a:t>
            </a:r>
          </a:p>
        </p:txBody>
      </p:sp>
      <p:sp>
        <p:nvSpPr>
          <p:cNvPr id="7" name="Rectangle 6"/>
          <p:cNvSpPr/>
          <p:nvPr/>
        </p:nvSpPr>
        <p:spPr>
          <a:xfrm>
            <a:off x="338563" y="868543"/>
            <a:ext cx="11515022" cy="400110"/>
          </a:xfrm>
          <a:prstGeom prst="rect">
            <a:avLst/>
          </a:prstGeom>
          <a:solidFill>
            <a:schemeClr val="accent1">
              <a:lumMod val="20000"/>
              <a:lumOff val="80000"/>
            </a:schemeClr>
          </a:solidFill>
        </p:spPr>
        <p:txBody>
          <a:bodyPr wrap="square">
            <a:spAutoFit/>
          </a:bodyPr>
          <a:lstStyle/>
          <a:p>
            <a:pPr algn="ctr"/>
            <a:r>
              <a:rPr lang="fr-FR" sz="2000" b="1" dirty="0" smtClean="0">
                <a:solidFill>
                  <a:srgbClr val="0E1A28"/>
                </a:solidFill>
                <a:latin typeface="Poppins"/>
              </a:rPr>
              <a:t>Des jeunes, mineurs et majeurs, à l’ASE </a:t>
            </a:r>
            <a:r>
              <a:rPr lang="fr-FR" sz="2000" b="1" dirty="0">
                <a:solidFill>
                  <a:srgbClr val="0E1A28"/>
                </a:solidFill>
                <a:latin typeface="Poppins"/>
              </a:rPr>
              <a:t>ou sortis de </a:t>
            </a:r>
            <a:r>
              <a:rPr lang="fr-FR" sz="2000" b="1" dirty="0" smtClean="0">
                <a:solidFill>
                  <a:srgbClr val="0E1A28"/>
                </a:solidFill>
                <a:latin typeface="Poppins"/>
              </a:rPr>
              <a:t>l’ASE</a:t>
            </a:r>
            <a:r>
              <a:rPr lang="fr-FR" sz="2000" dirty="0" smtClean="0">
                <a:solidFill>
                  <a:srgbClr val="0E1A28"/>
                </a:solidFill>
                <a:latin typeface="Poppins"/>
              </a:rPr>
              <a:t>. </a:t>
            </a:r>
            <a:endParaRPr lang="fr-FR" sz="2000" dirty="0">
              <a:solidFill>
                <a:srgbClr val="0E1A28"/>
              </a:solidFill>
              <a:latin typeface="Poppins"/>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282" y="1733894"/>
            <a:ext cx="5836611" cy="4419045"/>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473" y="5144540"/>
            <a:ext cx="4382112" cy="1571844"/>
          </a:xfrm>
          <a:prstGeom prst="rect">
            <a:avLst/>
          </a:prstGeom>
        </p:spPr>
      </p:pic>
    </p:spTree>
    <p:extLst>
      <p:ext uri="{BB962C8B-B14F-4D97-AF65-F5344CB8AC3E}">
        <p14:creationId xmlns:p14="http://schemas.microsoft.com/office/powerpoint/2010/main" val="22765691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1135</Words>
  <Application>Microsoft Office PowerPoint</Application>
  <PresentationFormat>Grand écran</PresentationFormat>
  <Paragraphs>135</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Calibri</vt:lpstr>
      <vt:lpstr>Calibri Light</vt:lpstr>
      <vt:lpstr>Poppins</vt:lpstr>
      <vt:lpstr>Times New Roman</vt:lpstr>
      <vt:lpstr>Thème Office</vt:lpstr>
      <vt:lpstr>Présentation PowerPoint</vt:lpstr>
      <vt:lpstr>Présentation PowerPoint</vt:lpstr>
      <vt:lpstr>Présentation PowerPoint</vt:lpstr>
      <vt:lpstr>QU’A FAIT L’AADJAM EN 2021 ?  </vt:lpstr>
      <vt:lpstr>Les chiffres de la Permanence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nouveau site internet de l’AADJAM</vt:lpstr>
      <vt:lpstr>LES PUBLICATIONS DE L’AADJAM  Les outils d’information à destination des jeunes, des professionnels et des militants associatifs  </vt:lpstr>
      <vt:lpstr>Présentation PowerPoint</vt:lpstr>
      <vt:lpstr>Présentation PowerPoint</vt:lpstr>
      <vt:lpstr>LES FAITS MARQUANTS DE L’ANNEE 2021</vt:lpstr>
      <vt:lpstr> REMERCIEMENTS  L’AADJAM remercie tous ses financeurs et  soutiens qui ont permis de faire bénéficier aux   jeunes placés ou sortis de l’ASE d’un accompagnement de qualité.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aadjam</dc:creator>
  <cp:lastModifiedBy>aadjam</cp:lastModifiedBy>
  <cp:revision>153</cp:revision>
  <cp:lastPrinted>2022-09-08T13:48:07Z</cp:lastPrinted>
  <dcterms:created xsi:type="dcterms:W3CDTF">2021-12-09T10:55:09Z</dcterms:created>
  <dcterms:modified xsi:type="dcterms:W3CDTF">2022-09-23T09:12:46Z</dcterms:modified>
</cp:coreProperties>
</file>